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embeddedFontLst>
    <p:embeddedFont>
      <p:font typeface="Lexend Light"/>
      <p:regular r:id="rId21"/>
      <p:bold r:id="rId22"/>
    </p:embeddedFont>
    <p:embeddedFont>
      <p:font typeface="Nunito"/>
      <p:regular r:id="rId23"/>
      <p:bold r:id="rId24"/>
      <p:italic r:id="rId25"/>
      <p:boldItalic r:id="rId26"/>
    </p:embeddedFont>
    <p:embeddedFont>
      <p:font typeface="Commissioner"/>
      <p:regular r:id="rId27"/>
      <p:bold r:id="rId28"/>
    </p:embeddedFont>
    <p:embeddedFont>
      <p:font typeface="Lexend"/>
      <p:regular r:id="rId29"/>
      <p:bold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7AE301A6-B699-4604-B56E-480C788CC150}">
  <a:tblStyle styleId="{7AE301A6-B699-4604-B56E-480C788CC150}"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48A48EEA-C5AA-40E2-A55C-001C5F96C832}" styleName="Table_1">
    <a:wholeTbl>
      <a:tcTxStyle>
        <a:font>
          <a:latin typeface="Arial"/>
          <a:ea typeface="Arial"/>
          <a:cs typeface="Arial"/>
        </a:font>
        <a:srgbClr val="000000"/>
      </a:tcTxStyle>
      <a:tcStyle>
        <a:tcBdr>
          <a:left>
            <a:ln cap="flat" cmpd="sng">
              <a:solidFill>
                <a:srgbClr val="808080"/>
              </a:solidFill>
              <a:prstDash val="solid"/>
              <a:round/>
              <a:headEnd len="sm" w="sm" type="none"/>
              <a:tailEnd len="sm" w="sm" type="none"/>
            </a:ln>
          </a:left>
          <a:right>
            <a:ln cap="flat" cmpd="sng">
              <a:solidFill>
                <a:srgbClr val="808080"/>
              </a:solidFill>
              <a:prstDash val="solid"/>
              <a:round/>
              <a:headEnd len="sm" w="sm" type="none"/>
              <a:tailEnd len="sm" w="sm" type="none"/>
            </a:ln>
          </a:right>
          <a:top>
            <a:ln cap="flat" cmpd="sng">
              <a:solidFill>
                <a:srgbClr val="808080"/>
              </a:solidFill>
              <a:prstDash val="solid"/>
              <a:round/>
              <a:headEnd len="sm" w="sm" type="none"/>
              <a:tailEnd len="sm" w="sm" type="none"/>
            </a:ln>
          </a:top>
          <a:bottom>
            <a:ln cap="flat" cmpd="sng">
              <a:solidFill>
                <a:srgbClr val="808080"/>
              </a:solidFill>
              <a:prstDash val="solid"/>
              <a:round/>
              <a:headEnd len="sm" w="sm" type="none"/>
              <a:tailEnd len="sm" w="sm" type="none"/>
            </a:ln>
          </a:bottom>
          <a:insideH>
            <a:ln cap="flat" cmpd="sng">
              <a:solidFill>
                <a:srgbClr val="808080"/>
              </a:solidFill>
              <a:prstDash val="solid"/>
              <a:round/>
              <a:headEnd len="sm" w="sm" type="none"/>
              <a:tailEnd len="sm" w="sm" type="none"/>
            </a:ln>
          </a:insideH>
          <a:insideV>
            <a:ln cap="flat" cmpd="sng">
              <a:solidFill>
                <a:srgbClr val="80808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LexendLight-bold.fntdata"/><Relationship Id="rId21" Type="http://schemas.openxmlformats.org/officeDocument/2006/relationships/font" Target="fonts/LexendLight-regular.fntdata"/><Relationship Id="rId24" Type="http://schemas.openxmlformats.org/officeDocument/2006/relationships/font" Target="fonts/Nunito-bold.fntdata"/><Relationship Id="rId23" Type="http://schemas.openxmlformats.org/officeDocument/2006/relationships/font" Target="fonts/Nunito-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Nunito-boldItalic.fntdata"/><Relationship Id="rId25" Type="http://schemas.openxmlformats.org/officeDocument/2006/relationships/font" Target="fonts/Nunito-italic.fntdata"/><Relationship Id="rId28" Type="http://schemas.openxmlformats.org/officeDocument/2006/relationships/font" Target="fonts/Commissioner-bold.fntdata"/><Relationship Id="rId27" Type="http://schemas.openxmlformats.org/officeDocument/2006/relationships/font" Target="fonts/Commissioner-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exend-regular.fntdata"/><Relationship Id="rId7" Type="http://schemas.openxmlformats.org/officeDocument/2006/relationships/slide" Target="slides/slide2.xml"/><Relationship Id="rId8" Type="http://schemas.openxmlformats.org/officeDocument/2006/relationships/slide" Target="slides/slide3.xml"/><Relationship Id="rId30" Type="http://schemas.openxmlformats.org/officeDocument/2006/relationships/font" Target="fonts/Lexend-bold.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9" name="Shape 1109"/>
        <p:cNvGrpSpPr/>
        <p:nvPr/>
      </p:nvGrpSpPr>
      <p:grpSpPr>
        <a:xfrm>
          <a:off x="0" y="0"/>
          <a:ext cx="0" cy="0"/>
          <a:chOff x="0" y="0"/>
          <a:chExt cx="0" cy="0"/>
        </a:xfrm>
      </p:grpSpPr>
      <p:sp>
        <p:nvSpPr>
          <p:cNvPr id="1110" name="Google Shape;1110;ge3920382df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1" name="Google Shape;1111;ge3920382df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Hello everyone, we are going to present to you our </a:t>
            </a:r>
            <a:r>
              <a:rPr lang="en"/>
              <a:t>findings</a:t>
            </a:r>
            <a:r>
              <a:rPr lang="en"/>
              <a:t> regarding LA 2028 Olympic games event programming.</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7" name="Shape 1667"/>
        <p:cNvGrpSpPr/>
        <p:nvPr/>
      </p:nvGrpSpPr>
      <p:grpSpPr>
        <a:xfrm>
          <a:off x="0" y="0"/>
          <a:ext cx="0" cy="0"/>
          <a:chOff x="0" y="0"/>
          <a:chExt cx="0" cy="0"/>
        </a:xfrm>
      </p:grpSpPr>
      <p:sp>
        <p:nvSpPr>
          <p:cNvPr id="1668" name="Google Shape;1668;g1a95752fbb7_0_3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9" name="Google Shape;1669;g1a95752fbb7_0_3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4" name="Shape 1694"/>
        <p:cNvGrpSpPr/>
        <p:nvPr/>
      </p:nvGrpSpPr>
      <p:grpSpPr>
        <a:xfrm>
          <a:off x="0" y="0"/>
          <a:ext cx="0" cy="0"/>
          <a:chOff x="0" y="0"/>
          <a:chExt cx="0" cy="0"/>
        </a:xfrm>
      </p:grpSpPr>
      <p:sp>
        <p:nvSpPr>
          <p:cNvPr id="1695" name="Google Shape;1695;g1a959d6164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6" name="Google Shape;1696;g1a959d6164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3" name="Shape 1703"/>
        <p:cNvGrpSpPr/>
        <p:nvPr/>
      </p:nvGrpSpPr>
      <p:grpSpPr>
        <a:xfrm>
          <a:off x="0" y="0"/>
          <a:ext cx="0" cy="0"/>
          <a:chOff x="0" y="0"/>
          <a:chExt cx="0" cy="0"/>
        </a:xfrm>
      </p:grpSpPr>
      <p:sp>
        <p:nvSpPr>
          <p:cNvPr id="1704" name="Google Shape;1704;g1a95752fbb7_0_3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5" name="Google Shape;1705;g1a95752fbb7_0_3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2" name="Shape 1712"/>
        <p:cNvGrpSpPr/>
        <p:nvPr/>
      </p:nvGrpSpPr>
      <p:grpSpPr>
        <a:xfrm>
          <a:off x="0" y="0"/>
          <a:ext cx="0" cy="0"/>
          <a:chOff x="0" y="0"/>
          <a:chExt cx="0" cy="0"/>
        </a:xfrm>
      </p:grpSpPr>
      <p:sp>
        <p:nvSpPr>
          <p:cNvPr id="1713" name="Google Shape;1713;g1a959d61643_2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4" name="Google Shape;1714;g1a959d61643_2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1" name="Shape 1721"/>
        <p:cNvGrpSpPr/>
        <p:nvPr/>
      </p:nvGrpSpPr>
      <p:grpSpPr>
        <a:xfrm>
          <a:off x="0" y="0"/>
          <a:ext cx="0" cy="0"/>
          <a:chOff x="0" y="0"/>
          <a:chExt cx="0" cy="0"/>
        </a:xfrm>
      </p:grpSpPr>
      <p:sp>
        <p:nvSpPr>
          <p:cNvPr id="1722" name="Google Shape;1722;g1a959d61643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3" name="Google Shape;1723;g1a959d61643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make our final recommendation we looked at the normalized scores. We decided to exclude 2 </a:t>
            </a:r>
            <a:r>
              <a:rPr lang="en"/>
              <a:t>sports and include 2, as their scores significatively higher for the sports to include.</a:t>
            </a:r>
            <a:endParaRPr/>
          </a:p>
          <a:p>
            <a:pPr indent="0" lvl="0" marL="0" rtl="0" algn="l">
              <a:spcBef>
                <a:spcPts val="0"/>
              </a:spcBef>
              <a:spcAft>
                <a:spcPts val="0"/>
              </a:spcAft>
              <a:buNone/>
            </a:pPr>
            <a:r>
              <a:rPr lang="en"/>
              <a:t>So, our first recommendation is to include kickboxing and exclude modern pentathlon. Indeed, the score was 0.9 for kickboxing, and 0.1 for modern pentathlon. The sentiment toward modern pentathlon also decreased before and after the Tokyo Olympics took place.</a:t>
            </a:r>
            <a:endParaRPr/>
          </a:p>
          <a:p>
            <a:pPr indent="0" lvl="0" marL="0" rtl="0" algn="l">
              <a:spcBef>
                <a:spcPts val="0"/>
              </a:spcBef>
              <a:spcAft>
                <a:spcPts val="0"/>
              </a:spcAft>
              <a:buNone/>
            </a:pPr>
            <a:r>
              <a:rPr lang="en"/>
              <a:t>Our second recommendation is to include flag football and exclude sport climbing. The sentiment toward sport climbing also decreased after the 2021 event, and the score for flag football was higher. We also believe that including flag football respects the third criteria to meet, which is that the sports should be popular in the  host country.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0" name="Shape 1730"/>
        <p:cNvGrpSpPr/>
        <p:nvPr/>
      </p:nvGrpSpPr>
      <p:grpSpPr>
        <a:xfrm>
          <a:off x="0" y="0"/>
          <a:ext cx="0" cy="0"/>
          <a:chOff x="0" y="0"/>
          <a:chExt cx="0" cy="0"/>
        </a:xfrm>
      </p:grpSpPr>
      <p:sp>
        <p:nvSpPr>
          <p:cNvPr id="1731" name="Google Shape;1731;g1a112d0467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2" name="Google Shape;1732;g1a112d0467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3" name="Shape 1293"/>
        <p:cNvGrpSpPr/>
        <p:nvPr/>
      </p:nvGrpSpPr>
      <p:grpSpPr>
        <a:xfrm>
          <a:off x="0" y="0"/>
          <a:ext cx="0" cy="0"/>
          <a:chOff x="0" y="0"/>
          <a:chExt cx="0" cy="0"/>
        </a:xfrm>
      </p:grpSpPr>
      <p:sp>
        <p:nvSpPr>
          <p:cNvPr id="1294" name="Google Shape;1294;gb1c2217c3f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5" name="Google Shape;1295;gb1c2217c3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today, we will talk about what’s the objective of the project, the data we have available to conduct our analysis and how we obtained it, the actual analysis, and finally our recommendations.</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0" name="Shape 1450"/>
        <p:cNvGrpSpPr/>
        <p:nvPr/>
      </p:nvGrpSpPr>
      <p:grpSpPr>
        <a:xfrm>
          <a:off x="0" y="0"/>
          <a:ext cx="0" cy="0"/>
          <a:chOff x="0" y="0"/>
          <a:chExt cx="0" cy="0"/>
        </a:xfrm>
      </p:grpSpPr>
      <p:sp>
        <p:nvSpPr>
          <p:cNvPr id="1451" name="Google Shape;1451;gb1c2217c3f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2" name="Google Shape;1452;gb1c2217c3f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I think you all know what the Olympic games are: </a:t>
            </a:r>
            <a:endParaRPr/>
          </a:p>
          <a:p>
            <a:pPr indent="0" lvl="0" marL="0" rtl="0" algn="l">
              <a:spcBef>
                <a:spcPts val="0"/>
              </a:spcBef>
              <a:spcAft>
                <a:spcPts val="0"/>
              </a:spcAft>
              <a:buNone/>
            </a:pPr>
            <a:r>
              <a:rPr lang="en"/>
              <a:t>Held every four years in a different country every time, and at the end it’s always the US or China winning.</a:t>
            </a:r>
            <a:endParaRPr/>
          </a:p>
          <a:p>
            <a:pPr indent="0" lvl="0" marL="0" rtl="0" algn="l">
              <a:spcBef>
                <a:spcPts val="0"/>
              </a:spcBef>
              <a:spcAft>
                <a:spcPts val="0"/>
              </a:spcAft>
              <a:buNone/>
            </a:pPr>
            <a:r>
              <a:rPr lang="en"/>
              <a:t>But did you notice </a:t>
            </a:r>
            <a:r>
              <a:rPr lang="en"/>
              <a:t>that</a:t>
            </a:r>
            <a:r>
              <a:rPr lang="en"/>
              <a:t> some sports are being included in the event, and some are being excluded from it?</a:t>
            </a:r>
            <a:endParaRPr/>
          </a:p>
          <a:p>
            <a:pPr indent="0" lvl="0" marL="0" rtl="0" algn="l">
              <a:spcBef>
                <a:spcPts val="0"/>
              </a:spcBef>
              <a:spcAft>
                <a:spcPts val="0"/>
              </a:spcAft>
              <a:buNone/>
            </a:pPr>
            <a:r>
              <a:rPr lang="en"/>
              <a:t>For example, surfing was included in the Tokyo 2021 event for the first time, and breakdance will make its first appearance in 2024 in Paris. Other sports like polo or tug-of-war have been removed permanently from the event. Another example: baseball was scheduled in the 2021 event, but it will not be scheduled for the Paris 2024 event.</a:t>
            </a:r>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8" name="Shape 1458"/>
        <p:cNvGrpSpPr/>
        <p:nvPr/>
      </p:nvGrpSpPr>
      <p:grpSpPr>
        <a:xfrm>
          <a:off x="0" y="0"/>
          <a:ext cx="0" cy="0"/>
          <a:chOff x="0" y="0"/>
          <a:chExt cx="0" cy="0"/>
        </a:xfrm>
      </p:grpSpPr>
      <p:sp>
        <p:nvSpPr>
          <p:cNvPr id="1459" name="Google Shape;1459;g1a0671bbcf1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0" name="Google Shape;1460;g1a0671bbcf1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question you might ask yourselves now is: How do you decide which sports should be included and which should be excluded.</a:t>
            </a:r>
            <a:endParaRPr/>
          </a:p>
          <a:p>
            <a:pPr indent="0" lvl="0" marL="0" rtl="0" algn="l">
              <a:spcBef>
                <a:spcPts val="0"/>
              </a:spcBef>
              <a:spcAft>
                <a:spcPts val="0"/>
              </a:spcAft>
              <a:buNone/>
            </a:pPr>
            <a:r>
              <a:rPr lang="en"/>
              <a:t>Well this decision is made by the international olympic committee. For the LA 2028 olympic games, they should announce their decision next year.</a:t>
            </a:r>
            <a:endParaRPr/>
          </a:p>
          <a:p>
            <a:pPr indent="0" lvl="0" marL="0" rtl="0" algn="l">
              <a:spcBef>
                <a:spcPts val="0"/>
              </a:spcBef>
              <a:spcAft>
                <a:spcPts val="0"/>
              </a:spcAft>
              <a:buNone/>
            </a:pPr>
            <a:r>
              <a:rPr lang="en"/>
              <a:t>The three main </a:t>
            </a:r>
            <a:r>
              <a:rPr lang="en"/>
              <a:t>criteria</a:t>
            </a:r>
            <a:r>
              <a:rPr lang="en"/>
              <a:t> are: </a:t>
            </a:r>
            <a:endParaRPr/>
          </a:p>
          <a:p>
            <a:pPr indent="0" lvl="0" marL="0" rtl="0" algn="l">
              <a:spcBef>
                <a:spcPts val="0"/>
              </a:spcBef>
              <a:spcAft>
                <a:spcPts val="0"/>
              </a:spcAft>
              <a:buNone/>
            </a:pPr>
            <a:r>
              <a:rPr lang="en"/>
              <a:t>-The popularity of the sport across the world</a:t>
            </a:r>
            <a:endParaRPr/>
          </a:p>
          <a:p>
            <a:pPr indent="0" lvl="0" marL="0" rtl="0" algn="l">
              <a:spcBef>
                <a:spcPts val="0"/>
              </a:spcBef>
              <a:spcAft>
                <a:spcPts val="0"/>
              </a:spcAft>
              <a:buNone/>
            </a:pPr>
            <a:r>
              <a:rPr lang="en"/>
              <a:t>- The respect of the Olympic traditions like community, fairplay, simplicity</a:t>
            </a:r>
            <a:endParaRPr/>
          </a:p>
          <a:p>
            <a:pPr indent="0" lvl="0" marL="0" rtl="0" algn="l">
              <a:spcBef>
                <a:spcPts val="0"/>
              </a:spcBef>
              <a:spcAft>
                <a:spcPts val="0"/>
              </a:spcAft>
              <a:buNone/>
            </a:pPr>
            <a:r>
              <a:rPr lang="en"/>
              <a:t>- The alignment with the host </a:t>
            </a:r>
            <a:r>
              <a:rPr lang="en"/>
              <a:t>country</a:t>
            </a:r>
            <a:r>
              <a:rPr lang="en"/>
              <a:t>’ popular sports: ex baseball.</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believe analyzing people’s attitude toward these sports regarding these criteria can help the IOC make the final decision.</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4" name="Shape 1504"/>
        <p:cNvGrpSpPr/>
        <p:nvPr/>
      </p:nvGrpSpPr>
      <p:grpSpPr>
        <a:xfrm>
          <a:off x="0" y="0"/>
          <a:ext cx="0" cy="0"/>
          <a:chOff x="0" y="0"/>
          <a:chExt cx="0" cy="0"/>
        </a:xfrm>
      </p:grpSpPr>
      <p:sp>
        <p:nvSpPr>
          <p:cNvPr id="1505" name="Google Shape;1505;ge3d3802407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6" name="Google Shape;1506;ge3d3802407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these are the sports considered by the IOC. </a:t>
            </a:r>
            <a:endParaRPr/>
          </a:p>
          <a:p>
            <a:pPr indent="0" lvl="0" marL="0" rtl="0" algn="l">
              <a:spcBef>
                <a:spcPts val="0"/>
              </a:spcBef>
              <a:spcAft>
                <a:spcPts val="0"/>
              </a:spcAft>
              <a:buNone/>
            </a:pPr>
            <a:r>
              <a:rPr lang="en"/>
              <a:t>There are 9 sports that presented their case to be included in the 2028 LA olympics, and 6 that are for now not included in the initial program (but it can still change)</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3" name="Shape 1513"/>
        <p:cNvGrpSpPr/>
        <p:nvPr/>
      </p:nvGrpSpPr>
      <p:grpSpPr>
        <a:xfrm>
          <a:off x="0" y="0"/>
          <a:ext cx="0" cy="0"/>
          <a:chOff x="0" y="0"/>
          <a:chExt cx="0" cy="0"/>
        </a:xfrm>
      </p:grpSpPr>
      <p:sp>
        <p:nvSpPr>
          <p:cNvPr id="1514" name="Google Shape;1514;g1a0671bbcf1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5" name="Google Shape;1515;g1a0671bbcf1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a:t>
            </a:r>
            <a:r>
              <a:rPr lang="en"/>
              <a:t>which</a:t>
            </a:r>
            <a:r>
              <a:rPr lang="en"/>
              <a:t> sports deserve to be included, and which deserve to be excluded.</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9" name="Shape 1559"/>
        <p:cNvGrpSpPr/>
        <p:nvPr/>
      </p:nvGrpSpPr>
      <p:grpSpPr>
        <a:xfrm>
          <a:off x="0" y="0"/>
          <a:ext cx="0" cy="0"/>
          <a:chOff x="0" y="0"/>
          <a:chExt cx="0" cy="0"/>
        </a:xfrm>
      </p:grpSpPr>
      <p:sp>
        <p:nvSpPr>
          <p:cNvPr id="1560" name="Google Shape;1560;ge29e796600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1" name="Google Shape;1561;ge29e796600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answer this question, we decided to scrape data from twitter, t</a:t>
            </a:r>
            <a:r>
              <a:rPr lang="en"/>
              <a:t>he</a:t>
            </a:r>
            <a:r>
              <a:rPr lang="en">
                <a:solidFill>
                  <a:schemeClr val="dk1"/>
                </a:solidFill>
                <a:highlight>
                  <a:srgbClr val="FFFFFF"/>
                </a:highlight>
              </a:rPr>
              <a:t> only website where we could find information and text data about all the sports on the IOC shortlist. We used keyword matching to scrape data about each sport in the context of the olympics.</a:t>
            </a:r>
            <a:endParaRPr>
              <a:solidFill>
                <a:schemeClr val="dk1"/>
              </a:solidFill>
              <a:highlight>
                <a:srgbClr val="FFFFFF"/>
              </a:highlight>
            </a:endParaRPr>
          </a:p>
          <a:p>
            <a:pPr indent="0" lvl="0" marL="0" rtl="0" algn="l">
              <a:spcBef>
                <a:spcPts val="0"/>
              </a:spcBef>
              <a:spcAft>
                <a:spcPts val="0"/>
              </a:spcAft>
              <a:buNone/>
            </a:pPr>
            <a:r>
              <a:rPr lang="en">
                <a:solidFill>
                  <a:schemeClr val="dk1"/>
                </a:solidFill>
                <a:highlight>
                  <a:srgbClr val="FFFFFF"/>
                </a:highlight>
              </a:rPr>
              <a:t>This provided us with a different dataset for each sport, with variables shown here.</a:t>
            </a:r>
            <a:endParaRPr>
              <a:solidFill>
                <a:schemeClr val="dk1"/>
              </a:solidFill>
              <a:highlight>
                <a:srgbClr val="FFFFFF"/>
              </a:highlight>
            </a:endParaRPr>
          </a:p>
          <a:p>
            <a:pPr indent="0" lvl="0" marL="0" rtl="0" algn="l">
              <a:spcBef>
                <a:spcPts val="0"/>
              </a:spcBef>
              <a:spcAft>
                <a:spcPts val="0"/>
              </a:spcAft>
              <a:buNone/>
            </a:pPr>
            <a:r>
              <a:rPr lang="en">
                <a:solidFill>
                  <a:schemeClr val="dk1"/>
                </a:solidFill>
                <a:highlight>
                  <a:srgbClr val="FFFFFF"/>
                </a:highlight>
              </a:rPr>
              <a:t>We also </a:t>
            </a:r>
            <a:r>
              <a:rPr lang="en">
                <a:solidFill>
                  <a:schemeClr val="dk1"/>
                </a:solidFill>
                <a:highlight>
                  <a:srgbClr val="FFFFFF"/>
                </a:highlight>
              </a:rPr>
              <a:t>decided to discriminate between tweets that were made before and after the Tokyo 2021 olympics happened for the sports to be excluded.Since these sports participated in the Tokyo Olympics, we were able to compare the attitude towards these sports before and after they were broadcasted, which is telling of how much people “enjoyed” watching them.</a:t>
            </a:r>
            <a:endParaRPr>
              <a:solidFill>
                <a:schemeClr val="dk1"/>
              </a:solidFill>
              <a:highlight>
                <a:srgbClr val="FFFFFF"/>
              </a:highlight>
            </a:endParaRPr>
          </a:p>
          <a:p>
            <a:pPr indent="0" lvl="0" marL="0" rtl="0" algn="l">
              <a:spcBef>
                <a:spcPts val="0"/>
              </a:spcBef>
              <a:spcAft>
                <a:spcPts val="0"/>
              </a:spcAft>
              <a:buNone/>
            </a:pPr>
            <a:r>
              <a:rPr lang="en">
                <a:solidFill>
                  <a:schemeClr val="dk1"/>
                </a:solidFill>
                <a:highlight>
                  <a:srgbClr val="FFFFFF"/>
                </a:highlight>
              </a:rPr>
              <a:t>Finally, we only performed our analysis on tweets made in english. This creates a huge bias toward English-speakers opinion on the sports. However, we said earlier that one important criteria was the popularity of the sport in the host country. Therefore, we will assume in our analysis that the bias created by the data cleaning accounts for this criteria.</a:t>
            </a:r>
            <a:endParaRPr>
              <a:solidFill>
                <a:schemeClr val="dk1"/>
              </a:solidFill>
              <a:highlight>
                <a:srgbClr val="FFFFFF"/>
              </a:highlight>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5" name="Shape 1605"/>
        <p:cNvGrpSpPr/>
        <p:nvPr/>
      </p:nvGrpSpPr>
      <p:grpSpPr>
        <a:xfrm>
          <a:off x="0" y="0"/>
          <a:ext cx="0" cy="0"/>
          <a:chOff x="0" y="0"/>
          <a:chExt cx="0" cy="0"/>
        </a:xfrm>
      </p:grpSpPr>
      <p:sp>
        <p:nvSpPr>
          <p:cNvPr id="1606" name="Google Shape;1606;ge29e79660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7" name="Google Shape;1607;ge29e79660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8" name="Shape 1658"/>
        <p:cNvGrpSpPr/>
        <p:nvPr/>
      </p:nvGrpSpPr>
      <p:grpSpPr>
        <a:xfrm>
          <a:off x="0" y="0"/>
          <a:ext cx="0" cy="0"/>
          <a:chOff x="0" y="0"/>
          <a:chExt cx="0" cy="0"/>
        </a:xfrm>
      </p:grpSpPr>
      <p:sp>
        <p:nvSpPr>
          <p:cNvPr id="1659" name="Google Shape;1659;ge39601e745_0_7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0" name="Google Shape;1660;ge39601e745_0_7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a:off x="-15" y="2571344"/>
            <a:ext cx="9143864" cy="2572076"/>
            <a:chOff x="-15" y="2571344"/>
            <a:chExt cx="9143864" cy="2572076"/>
          </a:xfrm>
        </p:grpSpPr>
        <p:grpSp>
          <p:nvGrpSpPr>
            <p:cNvPr id="10" name="Google Shape;10;p2"/>
            <p:cNvGrpSpPr/>
            <p:nvPr/>
          </p:nvGrpSpPr>
          <p:grpSpPr>
            <a:xfrm>
              <a:off x="-15" y="2571344"/>
              <a:ext cx="9143864" cy="2572076"/>
              <a:chOff x="360150" y="989825"/>
              <a:chExt cx="3232875" cy="909375"/>
            </a:xfrm>
          </p:grpSpPr>
          <p:sp>
            <p:nvSpPr>
              <p:cNvPr id="11" name="Google Shape;11;p2"/>
              <p:cNvSpPr/>
              <p:nvPr/>
            </p:nvSpPr>
            <p:spPr>
              <a:xfrm>
                <a:off x="360150" y="989825"/>
                <a:ext cx="3232875" cy="909375"/>
              </a:xfrm>
              <a:custGeom>
                <a:rect b="b" l="l" r="r" t="t"/>
                <a:pathLst>
                  <a:path extrusionOk="0" h="36375" w="129315">
                    <a:moveTo>
                      <a:pt x="1" y="1"/>
                    </a:moveTo>
                    <a:lnTo>
                      <a:pt x="1" y="36374"/>
                    </a:lnTo>
                    <a:lnTo>
                      <a:pt x="129314" y="36374"/>
                    </a:lnTo>
                    <a:lnTo>
                      <a:pt x="1293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909625" y="1887850"/>
                <a:ext cx="21450" cy="11350"/>
              </a:xfrm>
              <a:custGeom>
                <a:rect b="b" l="l" r="r" t="t"/>
                <a:pathLst>
                  <a:path extrusionOk="0" h="454" w="858">
                    <a:moveTo>
                      <a:pt x="429" y="1"/>
                    </a:moveTo>
                    <a:lnTo>
                      <a:pt x="1" y="453"/>
                    </a:lnTo>
                    <a:lnTo>
                      <a:pt x="858" y="453"/>
                    </a:lnTo>
                    <a:cubicBezTo>
                      <a:pt x="703" y="299"/>
                      <a:pt x="572" y="156"/>
                      <a:pt x="429" y="1"/>
                    </a:cubicBezTo>
                    <a:close/>
                  </a:path>
                </a:pathLst>
              </a:custGeom>
              <a:solidFill>
                <a:srgbClr val="A2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1511775" y="1834275"/>
                <a:ext cx="104500" cy="64925"/>
              </a:xfrm>
              <a:custGeom>
                <a:rect b="b" l="l" r="r" t="t"/>
                <a:pathLst>
                  <a:path extrusionOk="0" h="2597" w="4180">
                    <a:moveTo>
                      <a:pt x="2096" y="1"/>
                    </a:moveTo>
                    <a:cubicBezTo>
                      <a:pt x="1477" y="930"/>
                      <a:pt x="787" y="1799"/>
                      <a:pt x="1" y="2596"/>
                    </a:cubicBezTo>
                    <a:lnTo>
                      <a:pt x="4180" y="2596"/>
                    </a:lnTo>
                    <a:cubicBezTo>
                      <a:pt x="3394" y="1799"/>
                      <a:pt x="2692" y="930"/>
                      <a:pt x="20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2197000" y="1844100"/>
                <a:ext cx="91400" cy="55100"/>
              </a:xfrm>
              <a:custGeom>
                <a:rect b="b" l="l" r="r" t="t"/>
                <a:pathLst>
                  <a:path extrusionOk="0" h="2204" w="3656">
                    <a:moveTo>
                      <a:pt x="1822" y="1"/>
                    </a:moveTo>
                    <a:cubicBezTo>
                      <a:pt x="1286" y="787"/>
                      <a:pt x="679" y="1525"/>
                      <a:pt x="0" y="2203"/>
                    </a:cubicBezTo>
                    <a:lnTo>
                      <a:pt x="3655" y="2203"/>
                    </a:lnTo>
                    <a:cubicBezTo>
                      <a:pt x="2977" y="1525"/>
                      <a:pt x="2369" y="787"/>
                      <a:pt x="18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920350" y="1300000"/>
                <a:ext cx="643850" cy="598900"/>
              </a:xfrm>
              <a:custGeom>
                <a:rect b="b" l="l" r="r" t="t"/>
                <a:pathLst>
                  <a:path extrusionOk="0" h="23956" w="25754">
                    <a:moveTo>
                      <a:pt x="22574" y="0"/>
                    </a:moveTo>
                    <a:lnTo>
                      <a:pt x="0" y="23515"/>
                    </a:lnTo>
                    <a:cubicBezTo>
                      <a:pt x="143" y="23658"/>
                      <a:pt x="286" y="23813"/>
                      <a:pt x="429" y="23956"/>
                    </a:cubicBezTo>
                    <a:lnTo>
                      <a:pt x="23658" y="23956"/>
                    </a:lnTo>
                    <a:cubicBezTo>
                      <a:pt x="24444" y="23170"/>
                      <a:pt x="25134" y="22289"/>
                      <a:pt x="25753" y="21360"/>
                    </a:cubicBezTo>
                    <a:cubicBezTo>
                      <a:pt x="24027" y="18717"/>
                      <a:pt x="23122" y="15633"/>
                      <a:pt x="23122" y="12478"/>
                    </a:cubicBezTo>
                    <a:cubicBezTo>
                      <a:pt x="23110" y="9323"/>
                      <a:pt x="24027" y="6239"/>
                      <a:pt x="25753" y="3596"/>
                    </a:cubicBezTo>
                    <a:cubicBezTo>
                      <a:pt x="24872" y="2250"/>
                      <a:pt x="23801" y="1036"/>
                      <a:pt x="22574"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1564175" y="1203800"/>
                <a:ext cx="678375" cy="695400"/>
              </a:xfrm>
              <a:custGeom>
                <a:rect b="b" l="l" r="r" t="t"/>
                <a:pathLst>
                  <a:path extrusionOk="0" h="27816" w="27135">
                    <a:moveTo>
                      <a:pt x="13705" y="1"/>
                    </a:moveTo>
                    <a:cubicBezTo>
                      <a:pt x="13621" y="1"/>
                      <a:pt x="13538" y="1"/>
                      <a:pt x="13454" y="2"/>
                    </a:cubicBezTo>
                    <a:cubicBezTo>
                      <a:pt x="8013" y="74"/>
                      <a:pt x="2965" y="2872"/>
                      <a:pt x="0" y="7444"/>
                    </a:cubicBezTo>
                    <a:cubicBezTo>
                      <a:pt x="3501" y="12849"/>
                      <a:pt x="3501" y="19803"/>
                      <a:pt x="0" y="25208"/>
                    </a:cubicBezTo>
                    <a:cubicBezTo>
                      <a:pt x="596" y="26149"/>
                      <a:pt x="1298" y="27018"/>
                      <a:pt x="2084" y="27815"/>
                    </a:cubicBezTo>
                    <a:lnTo>
                      <a:pt x="25313" y="27815"/>
                    </a:lnTo>
                    <a:cubicBezTo>
                      <a:pt x="25980" y="27137"/>
                      <a:pt x="26599" y="26399"/>
                      <a:pt x="27135" y="25613"/>
                    </a:cubicBezTo>
                    <a:cubicBezTo>
                      <a:pt x="25242" y="22886"/>
                      <a:pt x="24241" y="19648"/>
                      <a:pt x="24241" y="16326"/>
                    </a:cubicBezTo>
                    <a:cubicBezTo>
                      <a:pt x="24241" y="13016"/>
                      <a:pt x="25242" y="9766"/>
                      <a:pt x="27135" y="7039"/>
                    </a:cubicBezTo>
                    <a:cubicBezTo>
                      <a:pt x="24086" y="2631"/>
                      <a:pt x="19064" y="1"/>
                      <a:pt x="13705"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242525" y="1208325"/>
                <a:ext cx="726300" cy="690875"/>
              </a:xfrm>
              <a:custGeom>
                <a:rect b="b" l="l" r="r" t="t"/>
                <a:pathLst>
                  <a:path extrusionOk="0" h="27635" w="29052">
                    <a:moveTo>
                      <a:pt x="15896" y="0"/>
                    </a:moveTo>
                    <a:lnTo>
                      <a:pt x="8395" y="7513"/>
                    </a:lnTo>
                    <a:lnTo>
                      <a:pt x="3835" y="2953"/>
                    </a:lnTo>
                    <a:cubicBezTo>
                      <a:pt x="2346" y="4024"/>
                      <a:pt x="1048" y="5358"/>
                      <a:pt x="1" y="6870"/>
                    </a:cubicBezTo>
                    <a:cubicBezTo>
                      <a:pt x="3870" y="12454"/>
                      <a:pt x="3870" y="19848"/>
                      <a:pt x="1" y="25444"/>
                    </a:cubicBezTo>
                    <a:cubicBezTo>
                      <a:pt x="548" y="26218"/>
                      <a:pt x="1156" y="26956"/>
                      <a:pt x="1834" y="27634"/>
                    </a:cubicBezTo>
                    <a:lnTo>
                      <a:pt x="22634" y="27634"/>
                    </a:lnTo>
                    <a:cubicBezTo>
                      <a:pt x="22623" y="21574"/>
                      <a:pt x="24920" y="15740"/>
                      <a:pt x="29052" y="11311"/>
                    </a:cubicBezTo>
                    <a:cubicBezTo>
                      <a:pt x="27183" y="5334"/>
                      <a:pt x="22087" y="941"/>
                      <a:pt x="15896"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2146100" y="1379775"/>
                <a:ext cx="193200" cy="464350"/>
              </a:xfrm>
              <a:custGeom>
                <a:rect b="b" l="l" r="r" t="t"/>
                <a:pathLst>
                  <a:path extrusionOk="0" h="18574" w="7728">
                    <a:moveTo>
                      <a:pt x="3858" y="0"/>
                    </a:moveTo>
                    <a:cubicBezTo>
                      <a:pt x="0" y="5596"/>
                      <a:pt x="0" y="12990"/>
                      <a:pt x="3858" y="18574"/>
                    </a:cubicBezTo>
                    <a:cubicBezTo>
                      <a:pt x="7727" y="12990"/>
                      <a:pt x="7727" y="5596"/>
                      <a:pt x="38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2868800" y="1313975"/>
                <a:ext cx="724225" cy="585225"/>
              </a:xfrm>
              <a:custGeom>
                <a:rect b="b" l="l" r="r" t="t"/>
                <a:pathLst>
                  <a:path extrusionOk="0" h="23409" w="28969">
                    <a:moveTo>
                      <a:pt x="16336" y="1"/>
                    </a:moveTo>
                    <a:cubicBezTo>
                      <a:pt x="11597" y="1060"/>
                      <a:pt x="7299" y="3537"/>
                      <a:pt x="4001" y="7085"/>
                    </a:cubicBezTo>
                    <a:cubicBezTo>
                      <a:pt x="5775" y="12848"/>
                      <a:pt x="4239" y="19122"/>
                      <a:pt x="0" y="23408"/>
                    </a:cubicBezTo>
                    <a:lnTo>
                      <a:pt x="9347" y="23408"/>
                    </a:lnTo>
                    <a:cubicBezTo>
                      <a:pt x="9347" y="18765"/>
                      <a:pt x="11978" y="14514"/>
                      <a:pt x="16145" y="12455"/>
                    </a:cubicBezTo>
                    <a:cubicBezTo>
                      <a:pt x="17859" y="11607"/>
                      <a:pt x="19708" y="11191"/>
                      <a:pt x="21548" y="11191"/>
                    </a:cubicBezTo>
                    <a:cubicBezTo>
                      <a:pt x="24181" y="11191"/>
                      <a:pt x="26796" y="12044"/>
                      <a:pt x="28968" y="13705"/>
                    </a:cubicBezTo>
                    <a:lnTo>
                      <a:pt x="28968" y="4692"/>
                    </a:lnTo>
                    <a:lnTo>
                      <a:pt x="25004" y="8669"/>
                    </a:lnTo>
                    <a:lnTo>
                      <a:pt x="16336"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2808075" y="1491075"/>
                <a:ext cx="205100" cy="408125"/>
              </a:xfrm>
              <a:custGeom>
                <a:rect b="b" l="l" r="r" t="t"/>
                <a:pathLst>
                  <a:path extrusionOk="0" h="16325" w="8204">
                    <a:moveTo>
                      <a:pt x="6430" y="1"/>
                    </a:moveTo>
                    <a:lnTo>
                      <a:pt x="6430" y="1"/>
                    </a:lnTo>
                    <a:cubicBezTo>
                      <a:pt x="2298" y="4430"/>
                      <a:pt x="1" y="10264"/>
                      <a:pt x="12" y="16324"/>
                    </a:cubicBezTo>
                    <a:lnTo>
                      <a:pt x="2429" y="16324"/>
                    </a:lnTo>
                    <a:cubicBezTo>
                      <a:pt x="6668" y="12038"/>
                      <a:pt x="8204" y="5764"/>
                      <a:pt x="64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360150" y="994000"/>
                <a:ext cx="703100" cy="905200"/>
              </a:xfrm>
              <a:custGeom>
                <a:rect b="b" l="l" r="r" t="t"/>
                <a:pathLst>
                  <a:path extrusionOk="0" h="36208" w="28124">
                    <a:moveTo>
                      <a:pt x="18467" y="1"/>
                    </a:moveTo>
                    <a:lnTo>
                      <a:pt x="1" y="19265"/>
                    </a:lnTo>
                    <a:lnTo>
                      <a:pt x="1" y="36207"/>
                    </a:lnTo>
                    <a:lnTo>
                      <a:pt x="21980" y="36207"/>
                    </a:lnTo>
                    <a:lnTo>
                      <a:pt x="22408" y="35755"/>
                    </a:lnTo>
                    <a:cubicBezTo>
                      <a:pt x="19646" y="32755"/>
                      <a:pt x="18110" y="28814"/>
                      <a:pt x="18110" y="24718"/>
                    </a:cubicBezTo>
                    <a:cubicBezTo>
                      <a:pt x="18110" y="18146"/>
                      <a:pt x="22063" y="12204"/>
                      <a:pt x="28123" y="9657"/>
                    </a:cubicBezTo>
                    <a:lnTo>
                      <a:pt x="18467"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1259375" y="989825"/>
                <a:ext cx="523000" cy="310200"/>
              </a:xfrm>
              <a:custGeom>
                <a:rect b="b" l="l" r="r" t="t"/>
                <a:pathLst>
                  <a:path extrusionOk="0" h="12408" w="20920">
                    <a:moveTo>
                      <a:pt x="8632" y="1"/>
                    </a:moveTo>
                    <a:lnTo>
                      <a:pt x="0" y="8633"/>
                    </a:lnTo>
                    <a:cubicBezTo>
                      <a:pt x="3322" y="8931"/>
                      <a:pt x="6465" y="10252"/>
                      <a:pt x="9013" y="12407"/>
                    </a:cubicBezTo>
                    <a:lnTo>
                      <a:pt x="20920"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794125" y="1205625"/>
                <a:ext cx="690600" cy="682250"/>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817650" y="989825"/>
                <a:ext cx="8350" cy="4200"/>
              </a:xfrm>
              <a:custGeom>
                <a:rect b="b" l="l" r="r" t="t"/>
                <a:pathLst>
                  <a:path extrusionOk="0" h="168" w="334">
                    <a:moveTo>
                      <a:pt x="0" y="1"/>
                    </a:moveTo>
                    <a:lnTo>
                      <a:pt x="167" y="168"/>
                    </a:lnTo>
                    <a:lnTo>
                      <a:pt x="334" y="1"/>
                    </a:lnTo>
                    <a:close/>
                  </a:path>
                </a:pathLst>
              </a:custGeom>
              <a:solidFill>
                <a:srgbClr val="7FC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21825" y="989825"/>
                <a:ext cx="653375" cy="245600"/>
              </a:xfrm>
              <a:custGeom>
                <a:rect b="b" l="l" r="r" t="t"/>
                <a:pathLst>
                  <a:path extrusionOk="0" h="9824" w="26135">
                    <a:moveTo>
                      <a:pt x="167" y="1"/>
                    </a:moveTo>
                    <a:lnTo>
                      <a:pt x="0" y="168"/>
                    </a:lnTo>
                    <a:lnTo>
                      <a:pt x="9656" y="9824"/>
                    </a:lnTo>
                    <a:cubicBezTo>
                      <a:pt x="11656" y="8990"/>
                      <a:pt x="13811" y="8561"/>
                      <a:pt x="15978" y="8561"/>
                    </a:cubicBezTo>
                    <a:cubicBezTo>
                      <a:pt x="16502" y="8561"/>
                      <a:pt x="17002" y="8585"/>
                      <a:pt x="17502" y="8633"/>
                    </a:cubicBezTo>
                    <a:lnTo>
                      <a:pt x="26134"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1063225" y="1203850"/>
                <a:ext cx="196175" cy="114625"/>
              </a:xfrm>
              <a:custGeom>
                <a:rect b="b" l="l" r="r" t="t"/>
                <a:pathLst>
                  <a:path extrusionOk="0" h="4585" w="7847">
                    <a:moveTo>
                      <a:pt x="6237" y="0"/>
                    </a:moveTo>
                    <a:cubicBezTo>
                      <a:pt x="4099" y="0"/>
                      <a:pt x="1974" y="440"/>
                      <a:pt x="0" y="1263"/>
                    </a:cubicBezTo>
                    <a:lnTo>
                      <a:pt x="3334" y="4584"/>
                    </a:lnTo>
                    <a:lnTo>
                      <a:pt x="7846" y="72"/>
                    </a:lnTo>
                    <a:cubicBezTo>
                      <a:pt x="7346" y="24"/>
                      <a:pt x="6834" y="0"/>
                      <a:pt x="6322" y="0"/>
                    </a:cubicBezTo>
                    <a:cubicBezTo>
                      <a:pt x="6294" y="0"/>
                      <a:pt x="6265" y="0"/>
                      <a:pt x="6237"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2958100" y="989825"/>
                <a:ext cx="634925" cy="339075"/>
              </a:xfrm>
              <a:custGeom>
                <a:rect b="b" l="l" r="r" t="t"/>
                <a:pathLst>
                  <a:path extrusionOk="0" h="13563" w="25397">
                    <a:moveTo>
                      <a:pt x="191" y="1"/>
                    </a:moveTo>
                    <a:lnTo>
                      <a:pt x="0" y="203"/>
                    </a:lnTo>
                    <a:lnTo>
                      <a:pt x="12764" y="12967"/>
                    </a:lnTo>
                    <a:cubicBezTo>
                      <a:pt x="14488" y="12585"/>
                      <a:pt x="16241" y="12394"/>
                      <a:pt x="17991" y="12394"/>
                    </a:cubicBezTo>
                    <a:cubicBezTo>
                      <a:pt x="20494" y="12394"/>
                      <a:pt x="22993" y="12784"/>
                      <a:pt x="25396" y="13562"/>
                    </a:cubicBezTo>
                    <a:lnTo>
                      <a:pt x="25396"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3277175" y="1299700"/>
                <a:ext cx="315850" cy="23100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2046375" y="990125"/>
                <a:ext cx="811725" cy="292025"/>
              </a:xfrm>
              <a:custGeom>
                <a:rect b="b" l="l" r="r" t="t"/>
                <a:pathLst>
                  <a:path extrusionOk="0" h="11681" w="32469">
                    <a:moveTo>
                      <a:pt x="0" y="1"/>
                    </a:moveTo>
                    <a:lnTo>
                      <a:pt x="11681" y="11681"/>
                    </a:lnTo>
                    <a:cubicBezTo>
                      <a:pt x="14467" y="9645"/>
                      <a:pt x="17824" y="8549"/>
                      <a:pt x="21289" y="8549"/>
                    </a:cubicBezTo>
                    <a:cubicBezTo>
                      <a:pt x="22098" y="8549"/>
                      <a:pt x="22920" y="8609"/>
                      <a:pt x="23742" y="8728"/>
                    </a:cubicBezTo>
                    <a:lnTo>
                      <a:pt x="32469"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2338375" y="1203850"/>
                <a:ext cx="301550" cy="192000"/>
              </a:xfrm>
              <a:custGeom>
                <a:rect b="b" l="l" r="r" t="t"/>
                <a:pathLst>
                  <a:path extrusionOk="0" h="7680" w="12062">
                    <a:moveTo>
                      <a:pt x="9609" y="0"/>
                    </a:moveTo>
                    <a:cubicBezTo>
                      <a:pt x="6144" y="0"/>
                      <a:pt x="2787" y="1096"/>
                      <a:pt x="1" y="3132"/>
                    </a:cubicBezTo>
                    <a:lnTo>
                      <a:pt x="4561" y="7680"/>
                    </a:lnTo>
                    <a:lnTo>
                      <a:pt x="12062" y="179"/>
                    </a:lnTo>
                    <a:cubicBezTo>
                      <a:pt x="11252" y="60"/>
                      <a:pt x="10430" y="0"/>
                      <a:pt x="9609"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 name="Google Shape;31;p2"/>
            <p:cNvSpPr/>
            <p:nvPr/>
          </p:nvSpPr>
          <p:spPr>
            <a:xfrm>
              <a:off x="1227440" y="3181712"/>
              <a:ext cx="1953293" cy="1929676"/>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8250498" y="3447794"/>
              <a:ext cx="893350" cy="65336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 name="Google Shape;33;p2"/>
          <p:cNvSpPr/>
          <p:nvPr/>
        </p:nvSpPr>
        <p:spPr>
          <a:xfrm>
            <a:off x="0" y="1857300"/>
            <a:ext cx="9144000" cy="1239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txBox="1"/>
          <p:nvPr>
            <p:ph type="ctrTitle"/>
          </p:nvPr>
        </p:nvSpPr>
        <p:spPr>
          <a:xfrm>
            <a:off x="713400" y="710368"/>
            <a:ext cx="6451200" cy="1427100"/>
          </a:xfrm>
          <a:prstGeom prst="rect">
            <a:avLst/>
          </a:prstGeom>
        </p:spPr>
        <p:txBody>
          <a:bodyPr anchorCtr="0" anchor="b" bIns="91425" lIns="91425" spcFirstLastPara="1" rIns="91425" wrap="square" tIns="91425">
            <a:noAutofit/>
          </a:bodyPr>
          <a:lstStyle>
            <a:lvl1pPr lvl="0" algn="l">
              <a:spcBef>
                <a:spcPts val="0"/>
              </a:spcBef>
              <a:spcAft>
                <a:spcPts val="0"/>
              </a:spcAft>
              <a:buSzPts val="5200"/>
              <a:buNone/>
              <a:defRPr sz="4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35" name="Google Shape;35;p2"/>
          <p:cNvSpPr txBox="1"/>
          <p:nvPr>
            <p:ph idx="1" type="subTitle"/>
          </p:nvPr>
        </p:nvSpPr>
        <p:spPr>
          <a:xfrm>
            <a:off x="713400" y="2023929"/>
            <a:ext cx="6353100" cy="5220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dk1"/>
              </a:buClr>
              <a:buSzPts val="2800"/>
              <a:buNone/>
              <a:defRPr sz="1800"/>
            </a:lvl1pPr>
            <a:lvl2pPr lvl="1" algn="ctr">
              <a:lnSpc>
                <a:spcPct val="100000"/>
              </a:lnSpc>
              <a:spcBef>
                <a:spcPts val="0"/>
              </a:spcBef>
              <a:spcAft>
                <a:spcPts val="0"/>
              </a:spcAft>
              <a:buClr>
                <a:schemeClr val="dk1"/>
              </a:buClr>
              <a:buSzPts val="2800"/>
              <a:buNone/>
              <a:defRPr sz="2800">
                <a:solidFill>
                  <a:schemeClr val="dk1"/>
                </a:solidFill>
              </a:defRPr>
            </a:lvl2pPr>
            <a:lvl3pPr lvl="2" algn="ctr">
              <a:lnSpc>
                <a:spcPct val="100000"/>
              </a:lnSpc>
              <a:spcBef>
                <a:spcPts val="0"/>
              </a:spcBef>
              <a:spcAft>
                <a:spcPts val="0"/>
              </a:spcAft>
              <a:buClr>
                <a:schemeClr val="dk1"/>
              </a:buClr>
              <a:buSzPts val="2800"/>
              <a:buNone/>
              <a:defRPr sz="2800">
                <a:solidFill>
                  <a:schemeClr val="dk1"/>
                </a:solidFill>
              </a:defRPr>
            </a:lvl3pPr>
            <a:lvl4pPr lvl="3" algn="ctr">
              <a:lnSpc>
                <a:spcPct val="100000"/>
              </a:lnSpc>
              <a:spcBef>
                <a:spcPts val="0"/>
              </a:spcBef>
              <a:spcAft>
                <a:spcPts val="0"/>
              </a:spcAft>
              <a:buClr>
                <a:schemeClr val="dk1"/>
              </a:buClr>
              <a:buSzPts val="2800"/>
              <a:buNone/>
              <a:defRPr sz="2800">
                <a:solidFill>
                  <a:schemeClr val="dk1"/>
                </a:solidFill>
              </a:defRPr>
            </a:lvl4pPr>
            <a:lvl5pPr lvl="4" algn="ctr">
              <a:lnSpc>
                <a:spcPct val="100000"/>
              </a:lnSpc>
              <a:spcBef>
                <a:spcPts val="0"/>
              </a:spcBef>
              <a:spcAft>
                <a:spcPts val="0"/>
              </a:spcAft>
              <a:buClr>
                <a:schemeClr val="dk1"/>
              </a:buClr>
              <a:buSzPts val="2800"/>
              <a:buNone/>
              <a:defRPr sz="2800">
                <a:solidFill>
                  <a:schemeClr val="dk1"/>
                </a:solidFill>
              </a:defRPr>
            </a:lvl5pPr>
            <a:lvl6pPr lvl="5" algn="ctr">
              <a:lnSpc>
                <a:spcPct val="100000"/>
              </a:lnSpc>
              <a:spcBef>
                <a:spcPts val="0"/>
              </a:spcBef>
              <a:spcAft>
                <a:spcPts val="0"/>
              </a:spcAft>
              <a:buClr>
                <a:schemeClr val="dk1"/>
              </a:buClr>
              <a:buSzPts val="2800"/>
              <a:buNone/>
              <a:defRPr sz="2800">
                <a:solidFill>
                  <a:schemeClr val="dk1"/>
                </a:solidFill>
              </a:defRPr>
            </a:lvl6pPr>
            <a:lvl7pPr lvl="6" algn="ctr">
              <a:lnSpc>
                <a:spcPct val="100000"/>
              </a:lnSpc>
              <a:spcBef>
                <a:spcPts val="0"/>
              </a:spcBef>
              <a:spcAft>
                <a:spcPts val="0"/>
              </a:spcAft>
              <a:buClr>
                <a:schemeClr val="dk1"/>
              </a:buClr>
              <a:buSzPts val="2800"/>
              <a:buNone/>
              <a:defRPr sz="2800">
                <a:solidFill>
                  <a:schemeClr val="dk1"/>
                </a:solidFill>
              </a:defRPr>
            </a:lvl7pPr>
            <a:lvl8pPr lvl="7" algn="ctr">
              <a:lnSpc>
                <a:spcPct val="100000"/>
              </a:lnSpc>
              <a:spcBef>
                <a:spcPts val="0"/>
              </a:spcBef>
              <a:spcAft>
                <a:spcPts val="0"/>
              </a:spcAft>
              <a:buClr>
                <a:schemeClr val="dk1"/>
              </a:buClr>
              <a:buSzPts val="2800"/>
              <a:buNone/>
              <a:defRPr sz="2800">
                <a:solidFill>
                  <a:schemeClr val="dk1"/>
                </a:solidFill>
              </a:defRPr>
            </a:lvl8pPr>
            <a:lvl9pPr lvl="8" algn="ctr">
              <a:lnSpc>
                <a:spcPct val="100000"/>
              </a:lnSpc>
              <a:spcBef>
                <a:spcPts val="0"/>
              </a:spcBef>
              <a:spcAft>
                <a:spcPts val="0"/>
              </a:spcAft>
              <a:buClr>
                <a:schemeClr val="dk1"/>
              </a:buClr>
              <a:buSzPts val="2800"/>
              <a:buNone/>
              <a:defRPr sz="2800">
                <a:solidFill>
                  <a:schemeClr val="dk1"/>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61" name="Shape 261"/>
        <p:cNvGrpSpPr/>
        <p:nvPr/>
      </p:nvGrpSpPr>
      <p:grpSpPr>
        <a:xfrm>
          <a:off x="0" y="0"/>
          <a:ext cx="0" cy="0"/>
          <a:chOff x="0" y="0"/>
          <a:chExt cx="0" cy="0"/>
        </a:xfrm>
      </p:grpSpPr>
      <p:grpSp>
        <p:nvGrpSpPr>
          <p:cNvPr id="262" name="Google Shape;262;p11"/>
          <p:cNvGrpSpPr/>
          <p:nvPr/>
        </p:nvGrpSpPr>
        <p:grpSpPr>
          <a:xfrm>
            <a:off x="-15" y="1544"/>
            <a:ext cx="9143864" cy="2572076"/>
            <a:chOff x="-15" y="2571344"/>
            <a:chExt cx="9143864" cy="2572076"/>
          </a:xfrm>
        </p:grpSpPr>
        <p:grpSp>
          <p:nvGrpSpPr>
            <p:cNvPr id="263" name="Google Shape;263;p11"/>
            <p:cNvGrpSpPr/>
            <p:nvPr/>
          </p:nvGrpSpPr>
          <p:grpSpPr>
            <a:xfrm>
              <a:off x="-15" y="2571344"/>
              <a:ext cx="9143864" cy="2572076"/>
              <a:chOff x="360150" y="989825"/>
              <a:chExt cx="3232875" cy="909375"/>
            </a:xfrm>
          </p:grpSpPr>
          <p:sp>
            <p:nvSpPr>
              <p:cNvPr id="264" name="Google Shape;264;p11"/>
              <p:cNvSpPr/>
              <p:nvPr/>
            </p:nvSpPr>
            <p:spPr>
              <a:xfrm>
                <a:off x="360150" y="989825"/>
                <a:ext cx="3232875" cy="909375"/>
              </a:xfrm>
              <a:custGeom>
                <a:rect b="b" l="l" r="r" t="t"/>
                <a:pathLst>
                  <a:path extrusionOk="0" h="36375" w="129315">
                    <a:moveTo>
                      <a:pt x="1" y="1"/>
                    </a:moveTo>
                    <a:lnTo>
                      <a:pt x="1" y="36374"/>
                    </a:lnTo>
                    <a:lnTo>
                      <a:pt x="129314" y="36374"/>
                    </a:lnTo>
                    <a:lnTo>
                      <a:pt x="1293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a:off x="909625" y="1887850"/>
                <a:ext cx="21450" cy="11350"/>
              </a:xfrm>
              <a:custGeom>
                <a:rect b="b" l="l" r="r" t="t"/>
                <a:pathLst>
                  <a:path extrusionOk="0" h="454" w="858">
                    <a:moveTo>
                      <a:pt x="429" y="1"/>
                    </a:moveTo>
                    <a:lnTo>
                      <a:pt x="1" y="453"/>
                    </a:lnTo>
                    <a:lnTo>
                      <a:pt x="858" y="453"/>
                    </a:lnTo>
                    <a:cubicBezTo>
                      <a:pt x="703" y="299"/>
                      <a:pt x="572" y="156"/>
                      <a:pt x="429" y="1"/>
                    </a:cubicBezTo>
                    <a:close/>
                  </a:path>
                </a:pathLst>
              </a:custGeom>
              <a:solidFill>
                <a:srgbClr val="A2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a:off x="1511775" y="1834275"/>
                <a:ext cx="104500" cy="64925"/>
              </a:xfrm>
              <a:custGeom>
                <a:rect b="b" l="l" r="r" t="t"/>
                <a:pathLst>
                  <a:path extrusionOk="0" h="2597" w="4180">
                    <a:moveTo>
                      <a:pt x="2096" y="1"/>
                    </a:moveTo>
                    <a:cubicBezTo>
                      <a:pt x="1477" y="930"/>
                      <a:pt x="787" y="1799"/>
                      <a:pt x="1" y="2596"/>
                    </a:cubicBezTo>
                    <a:lnTo>
                      <a:pt x="4180" y="2596"/>
                    </a:lnTo>
                    <a:cubicBezTo>
                      <a:pt x="3394" y="1799"/>
                      <a:pt x="2692" y="930"/>
                      <a:pt x="20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a:off x="2197000" y="1844100"/>
                <a:ext cx="91400" cy="55100"/>
              </a:xfrm>
              <a:custGeom>
                <a:rect b="b" l="l" r="r" t="t"/>
                <a:pathLst>
                  <a:path extrusionOk="0" h="2204" w="3656">
                    <a:moveTo>
                      <a:pt x="1822" y="1"/>
                    </a:moveTo>
                    <a:cubicBezTo>
                      <a:pt x="1286" y="787"/>
                      <a:pt x="679" y="1525"/>
                      <a:pt x="0" y="2203"/>
                    </a:cubicBezTo>
                    <a:lnTo>
                      <a:pt x="3655" y="2203"/>
                    </a:lnTo>
                    <a:cubicBezTo>
                      <a:pt x="2977" y="1525"/>
                      <a:pt x="2369" y="787"/>
                      <a:pt x="18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1"/>
              <p:cNvSpPr/>
              <p:nvPr/>
            </p:nvSpPr>
            <p:spPr>
              <a:xfrm>
                <a:off x="920350" y="1300000"/>
                <a:ext cx="643850" cy="598900"/>
              </a:xfrm>
              <a:custGeom>
                <a:rect b="b" l="l" r="r" t="t"/>
                <a:pathLst>
                  <a:path extrusionOk="0" h="23956" w="25754">
                    <a:moveTo>
                      <a:pt x="22574" y="0"/>
                    </a:moveTo>
                    <a:lnTo>
                      <a:pt x="0" y="23515"/>
                    </a:lnTo>
                    <a:cubicBezTo>
                      <a:pt x="143" y="23658"/>
                      <a:pt x="286" y="23813"/>
                      <a:pt x="429" y="23956"/>
                    </a:cubicBezTo>
                    <a:lnTo>
                      <a:pt x="23658" y="23956"/>
                    </a:lnTo>
                    <a:cubicBezTo>
                      <a:pt x="24444" y="23170"/>
                      <a:pt x="25134" y="22289"/>
                      <a:pt x="25753" y="21360"/>
                    </a:cubicBezTo>
                    <a:cubicBezTo>
                      <a:pt x="24027" y="18717"/>
                      <a:pt x="23122" y="15633"/>
                      <a:pt x="23122" y="12478"/>
                    </a:cubicBezTo>
                    <a:cubicBezTo>
                      <a:pt x="23110" y="9323"/>
                      <a:pt x="24027" y="6239"/>
                      <a:pt x="25753" y="3596"/>
                    </a:cubicBezTo>
                    <a:cubicBezTo>
                      <a:pt x="24872" y="2250"/>
                      <a:pt x="23801" y="1036"/>
                      <a:pt x="22574"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1"/>
              <p:cNvSpPr/>
              <p:nvPr/>
            </p:nvSpPr>
            <p:spPr>
              <a:xfrm>
                <a:off x="1564175" y="1203800"/>
                <a:ext cx="678375" cy="695400"/>
              </a:xfrm>
              <a:custGeom>
                <a:rect b="b" l="l" r="r" t="t"/>
                <a:pathLst>
                  <a:path extrusionOk="0" h="27816" w="27135">
                    <a:moveTo>
                      <a:pt x="13705" y="1"/>
                    </a:moveTo>
                    <a:cubicBezTo>
                      <a:pt x="13621" y="1"/>
                      <a:pt x="13538" y="1"/>
                      <a:pt x="13454" y="2"/>
                    </a:cubicBezTo>
                    <a:cubicBezTo>
                      <a:pt x="8013" y="74"/>
                      <a:pt x="2965" y="2872"/>
                      <a:pt x="0" y="7444"/>
                    </a:cubicBezTo>
                    <a:cubicBezTo>
                      <a:pt x="3501" y="12849"/>
                      <a:pt x="3501" y="19803"/>
                      <a:pt x="0" y="25208"/>
                    </a:cubicBezTo>
                    <a:cubicBezTo>
                      <a:pt x="596" y="26149"/>
                      <a:pt x="1298" y="27018"/>
                      <a:pt x="2084" y="27815"/>
                    </a:cubicBezTo>
                    <a:lnTo>
                      <a:pt x="25313" y="27815"/>
                    </a:lnTo>
                    <a:cubicBezTo>
                      <a:pt x="25980" y="27137"/>
                      <a:pt x="26599" y="26399"/>
                      <a:pt x="27135" y="25613"/>
                    </a:cubicBezTo>
                    <a:cubicBezTo>
                      <a:pt x="25242" y="22886"/>
                      <a:pt x="24241" y="19648"/>
                      <a:pt x="24241" y="16326"/>
                    </a:cubicBezTo>
                    <a:cubicBezTo>
                      <a:pt x="24241" y="13016"/>
                      <a:pt x="25242" y="9766"/>
                      <a:pt x="27135" y="7039"/>
                    </a:cubicBezTo>
                    <a:cubicBezTo>
                      <a:pt x="24086" y="2631"/>
                      <a:pt x="19064" y="1"/>
                      <a:pt x="13705"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11"/>
              <p:cNvSpPr/>
              <p:nvPr/>
            </p:nvSpPr>
            <p:spPr>
              <a:xfrm>
                <a:off x="2242525" y="1208325"/>
                <a:ext cx="726300" cy="690875"/>
              </a:xfrm>
              <a:custGeom>
                <a:rect b="b" l="l" r="r" t="t"/>
                <a:pathLst>
                  <a:path extrusionOk="0" h="27635" w="29052">
                    <a:moveTo>
                      <a:pt x="15896" y="0"/>
                    </a:moveTo>
                    <a:lnTo>
                      <a:pt x="8395" y="7513"/>
                    </a:lnTo>
                    <a:lnTo>
                      <a:pt x="3835" y="2953"/>
                    </a:lnTo>
                    <a:cubicBezTo>
                      <a:pt x="2346" y="4024"/>
                      <a:pt x="1048" y="5358"/>
                      <a:pt x="1" y="6870"/>
                    </a:cubicBezTo>
                    <a:cubicBezTo>
                      <a:pt x="3870" y="12454"/>
                      <a:pt x="3870" y="19848"/>
                      <a:pt x="1" y="25444"/>
                    </a:cubicBezTo>
                    <a:cubicBezTo>
                      <a:pt x="548" y="26218"/>
                      <a:pt x="1156" y="26956"/>
                      <a:pt x="1834" y="27634"/>
                    </a:cubicBezTo>
                    <a:lnTo>
                      <a:pt x="22634" y="27634"/>
                    </a:lnTo>
                    <a:cubicBezTo>
                      <a:pt x="22623" y="21574"/>
                      <a:pt x="24920" y="15740"/>
                      <a:pt x="29052" y="11311"/>
                    </a:cubicBezTo>
                    <a:cubicBezTo>
                      <a:pt x="27183" y="5334"/>
                      <a:pt x="22087" y="941"/>
                      <a:pt x="15896"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1"/>
              <p:cNvSpPr/>
              <p:nvPr/>
            </p:nvSpPr>
            <p:spPr>
              <a:xfrm>
                <a:off x="2146100" y="1379775"/>
                <a:ext cx="193200" cy="464350"/>
              </a:xfrm>
              <a:custGeom>
                <a:rect b="b" l="l" r="r" t="t"/>
                <a:pathLst>
                  <a:path extrusionOk="0" h="18574" w="7728">
                    <a:moveTo>
                      <a:pt x="3858" y="0"/>
                    </a:moveTo>
                    <a:cubicBezTo>
                      <a:pt x="0" y="5596"/>
                      <a:pt x="0" y="12990"/>
                      <a:pt x="3858" y="18574"/>
                    </a:cubicBezTo>
                    <a:cubicBezTo>
                      <a:pt x="7727" y="12990"/>
                      <a:pt x="7727" y="5596"/>
                      <a:pt x="38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1"/>
              <p:cNvSpPr/>
              <p:nvPr/>
            </p:nvSpPr>
            <p:spPr>
              <a:xfrm>
                <a:off x="2868800" y="1313975"/>
                <a:ext cx="724225" cy="585225"/>
              </a:xfrm>
              <a:custGeom>
                <a:rect b="b" l="l" r="r" t="t"/>
                <a:pathLst>
                  <a:path extrusionOk="0" h="23409" w="28969">
                    <a:moveTo>
                      <a:pt x="16336" y="1"/>
                    </a:moveTo>
                    <a:cubicBezTo>
                      <a:pt x="11597" y="1060"/>
                      <a:pt x="7299" y="3537"/>
                      <a:pt x="4001" y="7085"/>
                    </a:cubicBezTo>
                    <a:cubicBezTo>
                      <a:pt x="5775" y="12848"/>
                      <a:pt x="4239" y="19122"/>
                      <a:pt x="0" y="23408"/>
                    </a:cubicBezTo>
                    <a:lnTo>
                      <a:pt x="9347" y="23408"/>
                    </a:lnTo>
                    <a:cubicBezTo>
                      <a:pt x="9347" y="18765"/>
                      <a:pt x="11978" y="14514"/>
                      <a:pt x="16145" y="12455"/>
                    </a:cubicBezTo>
                    <a:cubicBezTo>
                      <a:pt x="17859" y="11607"/>
                      <a:pt x="19708" y="11191"/>
                      <a:pt x="21548" y="11191"/>
                    </a:cubicBezTo>
                    <a:cubicBezTo>
                      <a:pt x="24181" y="11191"/>
                      <a:pt x="26796" y="12044"/>
                      <a:pt x="28968" y="13705"/>
                    </a:cubicBezTo>
                    <a:lnTo>
                      <a:pt x="28968" y="4692"/>
                    </a:lnTo>
                    <a:lnTo>
                      <a:pt x="25004" y="8669"/>
                    </a:lnTo>
                    <a:lnTo>
                      <a:pt x="16336"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1"/>
              <p:cNvSpPr/>
              <p:nvPr/>
            </p:nvSpPr>
            <p:spPr>
              <a:xfrm>
                <a:off x="2808075" y="1491075"/>
                <a:ext cx="205100" cy="408125"/>
              </a:xfrm>
              <a:custGeom>
                <a:rect b="b" l="l" r="r" t="t"/>
                <a:pathLst>
                  <a:path extrusionOk="0" h="16325" w="8204">
                    <a:moveTo>
                      <a:pt x="6430" y="1"/>
                    </a:moveTo>
                    <a:lnTo>
                      <a:pt x="6430" y="1"/>
                    </a:lnTo>
                    <a:cubicBezTo>
                      <a:pt x="2298" y="4430"/>
                      <a:pt x="1" y="10264"/>
                      <a:pt x="12" y="16324"/>
                    </a:cubicBezTo>
                    <a:lnTo>
                      <a:pt x="2429" y="16324"/>
                    </a:lnTo>
                    <a:cubicBezTo>
                      <a:pt x="6668" y="12038"/>
                      <a:pt x="8204" y="5764"/>
                      <a:pt x="64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1"/>
              <p:cNvSpPr/>
              <p:nvPr/>
            </p:nvSpPr>
            <p:spPr>
              <a:xfrm>
                <a:off x="360150" y="994000"/>
                <a:ext cx="703100" cy="905200"/>
              </a:xfrm>
              <a:custGeom>
                <a:rect b="b" l="l" r="r" t="t"/>
                <a:pathLst>
                  <a:path extrusionOk="0" h="36208" w="28124">
                    <a:moveTo>
                      <a:pt x="18467" y="1"/>
                    </a:moveTo>
                    <a:lnTo>
                      <a:pt x="1" y="19265"/>
                    </a:lnTo>
                    <a:lnTo>
                      <a:pt x="1" y="36207"/>
                    </a:lnTo>
                    <a:lnTo>
                      <a:pt x="21980" y="36207"/>
                    </a:lnTo>
                    <a:lnTo>
                      <a:pt x="22408" y="35755"/>
                    </a:lnTo>
                    <a:cubicBezTo>
                      <a:pt x="19646" y="32755"/>
                      <a:pt x="18110" y="28814"/>
                      <a:pt x="18110" y="24718"/>
                    </a:cubicBezTo>
                    <a:cubicBezTo>
                      <a:pt x="18110" y="18146"/>
                      <a:pt x="22063" y="12204"/>
                      <a:pt x="28123" y="9657"/>
                    </a:cubicBezTo>
                    <a:lnTo>
                      <a:pt x="18467"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1"/>
              <p:cNvSpPr/>
              <p:nvPr/>
            </p:nvSpPr>
            <p:spPr>
              <a:xfrm>
                <a:off x="1259375" y="989825"/>
                <a:ext cx="523000" cy="310200"/>
              </a:xfrm>
              <a:custGeom>
                <a:rect b="b" l="l" r="r" t="t"/>
                <a:pathLst>
                  <a:path extrusionOk="0" h="12408" w="20920">
                    <a:moveTo>
                      <a:pt x="8632" y="1"/>
                    </a:moveTo>
                    <a:lnTo>
                      <a:pt x="0" y="8633"/>
                    </a:lnTo>
                    <a:cubicBezTo>
                      <a:pt x="3322" y="8931"/>
                      <a:pt x="6465" y="10252"/>
                      <a:pt x="9013" y="12407"/>
                    </a:cubicBezTo>
                    <a:lnTo>
                      <a:pt x="20920"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1"/>
              <p:cNvSpPr/>
              <p:nvPr/>
            </p:nvSpPr>
            <p:spPr>
              <a:xfrm>
                <a:off x="794125" y="1205625"/>
                <a:ext cx="690600" cy="682250"/>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1"/>
              <p:cNvSpPr/>
              <p:nvPr/>
            </p:nvSpPr>
            <p:spPr>
              <a:xfrm>
                <a:off x="817650" y="989825"/>
                <a:ext cx="8350" cy="4200"/>
              </a:xfrm>
              <a:custGeom>
                <a:rect b="b" l="l" r="r" t="t"/>
                <a:pathLst>
                  <a:path extrusionOk="0" h="168" w="334">
                    <a:moveTo>
                      <a:pt x="0" y="1"/>
                    </a:moveTo>
                    <a:lnTo>
                      <a:pt x="167" y="168"/>
                    </a:lnTo>
                    <a:lnTo>
                      <a:pt x="334" y="1"/>
                    </a:lnTo>
                    <a:close/>
                  </a:path>
                </a:pathLst>
              </a:custGeom>
              <a:solidFill>
                <a:srgbClr val="7FC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1"/>
              <p:cNvSpPr/>
              <p:nvPr/>
            </p:nvSpPr>
            <p:spPr>
              <a:xfrm>
                <a:off x="821825" y="989825"/>
                <a:ext cx="653375" cy="245600"/>
              </a:xfrm>
              <a:custGeom>
                <a:rect b="b" l="l" r="r" t="t"/>
                <a:pathLst>
                  <a:path extrusionOk="0" h="9824" w="26135">
                    <a:moveTo>
                      <a:pt x="167" y="1"/>
                    </a:moveTo>
                    <a:lnTo>
                      <a:pt x="0" y="168"/>
                    </a:lnTo>
                    <a:lnTo>
                      <a:pt x="9656" y="9824"/>
                    </a:lnTo>
                    <a:cubicBezTo>
                      <a:pt x="11656" y="8990"/>
                      <a:pt x="13811" y="8561"/>
                      <a:pt x="15978" y="8561"/>
                    </a:cubicBezTo>
                    <a:cubicBezTo>
                      <a:pt x="16502" y="8561"/>
                      <a:pt x="17002" y="8585"/>
                      <a:pt x="17502" y="8633"/>
                    </a:cubicBezTo>
                    <a:lnTo>
                      <a:pt x="26134"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1"/>
              <p:cNvSpPr/>
              <p:nvPr/>
            </p:nvSpPr>
            <p:spPr>
              <a:xfrm>
                <a:off x="1063225" y="1203850"/>
                <a:ext cx="196175" cy="114625"/>
              </a:xfrm>
              <a:custGeom>
                <a:rect b="b" l="l" r="r" t="t"/>
                <a:pathLst>
                  <a:path extrusionOk="0" h="4585" w="7847">
                    <a:moveTo>
                      <a:pt x="6237" y="0"/>
                    </a:moveTo>
                    <a:cubicBezTo>
                      <a:pt x="4099" y="0"/>
                      <a:pt x="1974" y="440"/>
                      <a:pt x="0" y="1263"/>
                    </a:cubicBezTo>
                    <a:lnTo>
                      <a:pt x="3334" y="4584"/>
                    </a:lnTo>
                    <a:lnTo>
                      <a:pt x="7846" y="72"/>
                    </a:lnTo>
                    <a:cubicBezTo>
                      <a:pt x="7346" y="24"/>
                      <a:pt x="6834" y="0"/>
                      <a:pt x="6322" y="0"/>
                    </a:cubicBezTo>
                    <a:cubicBezTo>
                      <a:pt x="6294" y="0"/>
                      <a:pt x="6265" y="0"/>
                      <a:pt x="6237"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1"/>
              <p:cNvSpPr/>
              <p:nvPr/>
            </p:nvSpPr>
            <p:spPr>
              <a:xfrm>
                <a:off x="2958100" y="989825"/>
                <a:ext cx="634925" cy="339075"/>
              </a:xfrm>
              <a:custGeom>
                <a:rect b="b" l="l" r="r" t="t"/>
                <a:pathLst>
                  <a:path extrusionOk="0" h="13563" w="25397">
                    <a:moveTo>
                      <a:pt x="191" y="1"/>
                    </a:moveTo>
                    <a:lnTo>
                      <a:pt x="0" y="203"/>
                    </a:lnTo>
                    <a:lnTo>
                      <a:pt x="12764" y="12967"/>
                    </a:lnTo>
                    <a:cubicBezTo>
                      <a:pt x="14488" y="12585"/>
                      <a:pt x="16241" y="12394"/>
                      <a:pt x="17991" y="12394"/>
                    </a:cubicBezTo>
                    <a:cubicBezTo>
                      <a:pt x="20494" y="12394"/>
                      <a:pt x="22993" y="12784"/>
                      <a:pt x="25396" y="13562"/>
                    </a:cubicBezTo>
                    <a:lnTo>
                      <a:pt x="25396"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1"/>
              <p:cNvSpPr/>
              <p:nvPr/>
            </p:nvSpPr>
            <p:spPr>
              <a:xfrm>
                <a:off x="3277175" y="1299700"/>
                <a:ext cx="315850" cy="23100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1"/>
              <p:cNvSpPr/>
              <p:nvPr/>
            </p:nvSpPr>
            <p:spPr>
              <a:xfrm>
                <a:off x="2046375" y="990125"/>
                <a:ext cx="811725" cy="292025"/>
              </a:xfrm>
              <a:custGeom>
                <a:rect b="b" l="l" r="r" t="t"/>
                <a:pathLst>
                  <a:path extrusionOk="0" h="11681" w="32469">
                    <a:moveTo>
                      <a:pt x="0" y="1"/>
                    </a:moveTo>
                    <a:lnTo>
                      <a:pt x="11681" y="11681"/>
                    </a:lnTo>
                    <a:cubicBezTo>
                      <a:pt x="14467" y="9645"/>
                      <a:pt x="17824" y="8549"/>
                      <a:pt x="21289" y="8549"/>
                    </a:cubicBezTo>
                    <a:cubicBezTo>
                      <a:pt x="22098" y="8549"/>
                      <a:pt x="22920" y="8609"/>
                      <a:pt x="23742" y="8728"/>
                    </a:cubicBezTo>
                    <a:lnTo>
                      <a:pt x="32469"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1"/>
              <p:cNvSpPr/>
              <p:nvPr/>
            </p:nvSpPr>
            <p:spPr>
              <a:xfrm>
                <a:off x="2338375" y="1203850"/>
                <a:ext cx="301550" cy="192000"/>
              </a:xfrm>
              <a:custGeom>
                <a:rect b="b" l="l" r="r" t="t"/>
                <a:pathLst>
                  <a:path extrusionOk="0" h="7680" w="12062">
                    <a:moveTo>
                      <a:pt x="9609" y="0"/>
                    </a:moveTo>
                    <a:cubicBezTo>
                      <a:pt x="6144" y="0"/>
                      <a:pt x="2787" y="1096"/>
                      <a:pt x="1" y="3132"/>
                    </a:cubicBezTo>
                    <a:lnTo>
                      <a:pt x="4561" y="7680"/>
                    </a:lnTo>
                    <a:lnTo>
                      <a:pt x="12062" y="179"/>
                    </a:lnTo>
                    <a:cubicBezTo>
                      <a:pt x="11252" y="60"/>
                      <a:pt x="10430" y="0"/>
                      <a:pt x="9609"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4" name="Google Shape;284;p11"/>
            <p:cNvSpPr/>
            <p:nvPr/>
          </p:nvSpPr>
          <p:spPr>
            <a:xfrm>
              <a:off x="1227440" y="3181712"/>
              <a:ext cx="1953293" cy="1929676"/>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1"/>
            <p:cNvSpPr/>
            <p:nvPr/>
          </p:nvSpPr>
          <p:spPr>
            <a:xfrm>
              <a:off x="8250498" y="3447794"/>
              <a:ext cx="893350" cy="65336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6" name="Google Shape;286;p11"/>
          <p:cNvSpPr/>
          <p:nvPr/>
        </p:nvSpPr>
        <p:spPr>
          <a:xfrm>
            <a:off x="-87" y="825129"/>
            <a:ext cx="9144000" cy="1752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7" name="Google Shape;287;p11"/>
          <p:cNvGrpSpPr/>
          <p:nvPr/>
        </p:nvGrpSpPr>
        <p:grpSpPr>
          <a:xfrm>
            <a:off x="-15" y="2571419"/>
            <a:ext cx="9143864" cy="2572076"/>
            <a:chOff x="-15" y="2571344"/>
            <a:chExt cx="9143864" cy="2572076"/>
          </a:xfrm>
        </p:grpSpPr>
        <p:grpSp>
          <p:nvGrpSpPr>
            <p:cNvPr id="288" name="Google Shape;288;p11"/>
            <p:cNvGrpSpPr/>
            <p:nvPr/>
          </p:nvGrpSpPr>
          <p:grpSpPr>
            <a:xfrm>
              <a:off x="-15" y="2571344"/>
              <a:ext cx="9143864" cy="2572076"/>
              <a:chOff x="360150" y="989825"/>
              <a:chExt cx="3232875" cy="909375"/>
            </a:xfrm>
          </p:grpSpPr>
          <p:sp>
            <p:nvSpPr>
              <p:cNvPr id="289" name="Google Shape;289;p11"/>
              <p:cNvSpPr/>
              <p:nvPr/>
            </p:nvSpPr>
            <p:spPr>
              <a:xfrm>
                <a:off x="360150" y="989825"/>
                <a:ext cx="3232875" cy="909375"/>
              </a:xfrm>
              <a:custGeom>
                <a:rect b="b" l="l" r="r" t="t"/>
                <a:pathLst>
                  <a:path extrusionOk="0" h="36375" w="129315">
                    <a:moveTo>
                      <a:pt x="1" y="1"/>
                    </a:moveTo>
                    <a:lnTo>
                      <a:pt x="1" y="36374"/>
                    </a:lnTo>
                    <a:lnTo>
                      <a:pt x="129314" y="36374"/>
                    </a:lnTo>
                    <a:lnTo>
                      <a:pt x="1293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1"/>
              <p:cNvSpPr/>
              <p:nvPr/>
            </p:nvSpPr>
            <p:spPr>
              <a:xfrm>
                <a:off x="909625" y="1887850"/>
                <a:ext cx="21450" cy="11350"/>
              </a:xfrm>
              <a:custGeom>
                <a:rect b="b" l="l" r="r" t="t"/>
                <a:pathLst>
                  <a:path extrusionOk="0" h="454" w="858">
                    <a:moveTo>
                      <a:pt x="429" y="1"/>
                    </a:moveTo>
                    <a:lnTo>
                      <a:pt x="1" y="453"/>
                    </a:lnTo>
                    <a:lnTo>
                      <a:pt x="858" y="453"/>
                    </a:lnTo>
                    <a:cubicBezTo>
                      <a:pt x="703" y="299"/>
                      <a:pt x="572" y="156"/>
                      <a:pt x="429" y="1"/>
                    </a:cubicBezTo>
                    <a:close/>
                  </a:path>
                </a:pathLst>
              </a:custGeom>
              <a:solidFill>
                <a:srgbClr val="A2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1"/>
              <p:cNvSpPr/>
              <p:nvPr/>
            </p:nvSpPr>
            <p:spPr>
              <a:xfrm>
                <a:off x="1511775" y="1834275"/>
                <a:ext cx="104500" cy="64925"/>
              </a:xfrm>
              <a:custGeom>
                <a:rect b="b" l="l" r="r" t="t"/>
                <a:pathLst>
                  <a:path extrusionOk="0" h="2597" w="4180">
                    <a:moveTo>
                      <a:pt x="2096" y="1"/>
                    </a:moveTo>
                    <a:cubicBezTo>
                      <a:pt x="1477" y="930"/>
                      <a:pt x="787" y="1799"/>
                      <a:pt x="1" y="2596"/>
                    </a:cubicBezTo>
                    <a:lnTo>
                      <a:pt x="4180" y="2596"/>
                    </a:lnTo>
                    <a:cubicBezTo>
                      <a:pt x="3394" y="1799"/>
                      <a:pt x="2692" y="930"/>
                      <a:pt x="20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1"/>
              <p:cNvSpPr/>
              <p:nvPr/>
            </p:nvSpPr>
            <p:spPr>
              <a:xfrm>
                <a:off x="2197000" y="1844100"/>
                <a:ext cx="91400" cy="55100"/>
              </a:xfrm>
              <a:custGeom>
                <a:rect b="b" l="l" r="r" t="t"/>
                <a:pathLst>
                  <a:path extrusionOk="0" h="2204" w="3656">
                    <a:moveTo>
                      <a:pt x="1822" y="1"/>
                    </a:moveTo>
                    <a:cubicBezTo>
                      <a:pt x="1286" y="787"/>
                      <a:pt x="679" y="1525"/>
                      <a:pt x="0" y="2203"/>
                    </a:cubicBezTo>
                    <a:lnTo>
                      <a:pt x="3655" y="2203"/>
                    </a:lnTo>
                    <a:cubicBezTo>
                      <a:pt x="2977" y="1525"/>
                      <a:pt x="2369" y="787"/>
                      <a:pt x="18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1"/>
              <p:cNvSpPr/>
              <p:nvPr/>
            </p:nvSpPr>
            <p:spPr>
              <a:xfrm>
                <a:off x="920350" y="1300000"/>
                <a:ext cx="643850" cy="598900"/>
              </a:xfrm>
              <a:custGeom>
                <a:rect b="b" l="l" r="r" t="t"/>
                <a:pathLst>
                  <a:path extrusionOk="0" h="23956" w="25754">
                    <a:moveTo>
                      <a:pt x="22574" y="0"/>
                    </a:moveTo>
                    <a:lnTo>
                      <a:pt x="0" y="23515"/>
                    </a:lnTo>
                    <a:cubicBezTo>
                      <a:pt x="143" y="23658"/>
                      <a:pt x="286" y="23813"/>
                      <a:pt x="429" y="23956"/>
                    </a:cubicBezTo>
                    <a:lnTo>
                      <a:pt x="23658" y="23956"/>
                    </a:lnTo>
                    <a:cubicBezTo>
                      <a:pt x="24444" y="23170"/>
                      <a:pt x="25134" y="22289"/>
                      <a:pt x="25753" y="21360"/>
                    </a:cubicBezTo>
                    <a:cubicBezTo>
                      <a:pt x="24027" y="18717"/>
                      <a:pt x="23122" y="15633"/>
                      <a:pt x="23122" y="12478"/>
                    </a:cubicBezTo>
                    <a:cubicBezTo>
                      <a:pt x="23110" y="9323"/>
                      <a:pt x="24027" y="6239"/>
                      <a:pt x="25753" y="3596"/>
                    </a:cubicBezTo>
                    <a:cubicBezTo>
                      <a:pt x="24872" y="2250"/>
                      <a:pt x="23801" y="1036"/>
                      <a:pt x="22574"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1"/>
              <p:cNvSpPr/>
              <p:nvPr/>
            </p:nvSpPr>
            <p:spPr>
              <a:xfrm>
                <a:off x="1564175" y="1203800"/>
                <a:ext cx="678375" cy="695400"/>
              </a:xfrm>
              <a:custGeom>
                <a:rect b="b" l="l" r="r" t="t"/>
                <a:pathLst>
                  <a:path extrusionOk="0" h="27816" w="27135">
                    <a:moveTo>
                      <a:pt x="13705" y="1"/>
                    </a:moveTo>
                    <a:cubicBezTo>
                      <a:pt x="13621" y="1"/>
                      <a:pt x="13538" y="1"/>
                      <a:pt x="13454" y="2"/>
                    </a:cubicBezTo>
                    <a:cubicBezTo>
                      <a:pt x="8013" y="74"/>
                      <a:pt x="2965" y="2872"/>
                      <a:pt x="0" y="7444"/>
                    </a:cubicBezTo>
                    <a:cubicBezTo>
                      <a:pt x="3501" y="12849"/>
                      <a:pt x="3501" y="19803"/>
                      <a:pt x="0" y="25208"/>
                    </a:cubicBezTo>
                    <a:cubicBezTo>
                      <a:pt x="596" y="26149"/>
                      <a:pt x="1298" y="27018"/>
                      <a:pt x="2084" y="27815"/>
                    </a:cubicBezTo>
                    <a:lnTo>
                      <a:pt x="25313" y="27815"/>
                    </a:lnTo>
                    <a:cubicBezTo>
                      <a:pt x="25980" y="27137"/>
                      <a:pt x="26599" y="26399"/>
                      <a:pt x="27135" y="25613"/>
                    </a:cubicBezTo>
                    <a:cubicBezTo>
                      <a:pt x="25242" y="22886"/>
                      <a:pt x="24241" y="19648"/>
                      <a:pt x="24241" y="16326"/>
                    </a:cubicBezTo>
                    <a:cubicBezTo>
                      <a:pt x="24241" y="13016"/>
                      <a:pt x="25242" y="9766"/>
                      <a:pt x="27135" y="7039"/>
                    </a:cubicBezTo>
                    <a:cubicBezTo>
                      <a:pt x="24086" y="2631"/>
                      <a:pt x="19064" y="1"/>
                      <a:pt x="13705"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1"/>
              <p:cNvSpPr/>
              <p:nvPr/>
            </p:nvSpPr>
            <p:spPr>
              <a:xfrm>
                <a:off x="2242525" y="1208325"/>
                <a:ext cx="726300" cy="690875"/>
              </a:xfrm>
              <a:custGeom>
                <a:rect b="b" l="l" r="r" t="t"/>
                <a:pathLst>
                  <a:path extrusionOk="0" h="27635" w="29052">
                    <a:moveTo>
                      <a:pt x="15896" y="0"/>
                    </a:moveTo>
                    <a:lnTo>
                      <a:pt x="8395" y="7513"/>
                    </a:lnTo>
                    <a:lnTo>
                      <a:pt x="3835" y="2953"/>
                    </a:lnTo>
                    <a:cubicBezTo>
                      <a:pt x="2346" y="4024"/>
                      <a:pt x="1048" y="5358"/>
                      <a:pt x="1" y="6870"/>
                    </a:cubicBezTo>
                    <a:cubicBezTo>
                      <a:pt x="3870" y="12454"/>
                      <a:pt x="3870" y="19848"/>
                      <a:pt x="1" y="25444"/>
                    </a:cubicBezTo>
                    <a:cubicBezTo>
                      <a:pt x="548" y="26218"/>
                      <a:pt x="1156" y="26956"/>
                      <a:pt x="1834" y="27634"/>
                    </a:cubicBezTo>
                    <a:lnTo>
                      <a:pt x="22634" y="27634"/>
                    </a:lnTo>
                    <a:cubicBezTo>
                      <a:pt x="22623" y="21574"/>
                      <a:pt x="24920" y="15740"/>
                      <a:pt x="29052" y="11311"/>
                    </a:cubicBezTo>
                    <a:cubicBezTo>
                      <a:pt x="27183" y="5334"/>
                      <a:pt x="22087" y="941"/>
                      <a:pt x="15896"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1"/>
              <p:cNvSpPr/>
              <p:nvPr/>
            </p:nvSpPr>
            <p:spPr>
              <a:xfrm>
                <a:off x="2146100" y="1379775"/>
                <a:ext cx="193200" cy="464350"/>
              </a:xfrm>
              <a:custGeom>
                <a:rect b="b" l="l" r="r" t="t"/>
                <a:pathLst>
                  <a:path extrusionOk="0" h="18574" w="7728">
                    <a:moveTo>
                      <a:pt x="3858" y="0"/>
                    </a:moveTo>
                    <a:cubicBezTo>
                      <a:pt x="0" y="5596"/>
                      <a:pt x="0" y="12990"/>
                      <a:pt x="3858" y="18574"/>
                    </a:cubicBezTo>
                    <a:cubicBezTo>
                      <a:pt x="7727" y="12990"/>
                      <a:pt x="7727" y="5596"/>
                      <a:pt x="38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1"/>
              <p:cNvSpPr/>
              <p:nvPr/>
            </p:nvSpPr>
            <p:spPr>
              <a:xfrm>
                <a:off x="2868800" y="1313975"/>
                <a:ext cx="724225" cy="585225"/>
              </a:xfrm>
              <a:custGeom>
                <a:rect b="b" l="l" r="r" t="t"/>
                <a:pathLst>
                  <a:path extrusionOk="0" h="23409" w="28969">
                    <a:moveTo>
                      <a:pt x="16336" y="1"/>
                    </a:moveTo>
                    <a:cubicBezTo>
                      <a:pt x="11597" y="1060"/>
                      <a:pt x="7299" y="3537"/>
                      <a:pt x="4001" y="7085"/>
                    </a:cubicBezTo>
                    <a:cubicBezTo>
                      <a:pt x="5775" y="12848"/>
                      <a:pt x="4239" y="19122"/>
                      <a:pt x="0" y="23408"/>
                    </a:cubicBezTo>
                    <a:lnTo>
                      <a:pt x="9347" y="23408"/>
                    </a:lnTo>
                    <a:cubicBezTo>
                      <a:pt x="9347" y="18765"/>
                      <a:pt x="11978" y="14514"/>
                      <a:pt x="16145" y="12455"/>
                    </a:cubicBezTo>
                    <a:cubicBezTo>
                      <a:pt x="17859" y="11607"/>
                      <a:pt x="19708" y="11191"/>
                      <a:pt x="21548" y="11191"/>
                    </a:cubicBezTo>
                    <a:cubicBezTo>
                      <a:pt x="24181" y="11191"/>
                      <a:pt x="26796" y="12044"/>
                      <a:pt x="28968" y="13705"/>
                    </a:cubicBezTo>
                    <a:lnTo>
                      <a:pt x="28968" y="4692"/>
                    </a:lnTo>
                    <a:lnTo>
                      <a:pt x="25004" y="8669"/>
                    </a:lnTo>
                    <a:lnTo>
                      <a:pt x="16336"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1"/>
              <p:cNvSpPr/>
              <p:nvPr/>
            </p:nvSpPr>
            <p:spPr>
              <a:xfrm>
                <a:off x="2808075" y="1491075"/>
                <a:ext cx="205100" cy="408125"/>
              </a:xfrm>
              <a:custGeom>
                <a:rect b="b" l="l" r="r" t="t"/>
                <a:pathLst>
                  <a:path extrusionOk="0" h="16325" w="8204">
                    <a:moveTo>
                      <a:pt x="6430" y="1"/>
                    </a:moveTo>
                    <a:lnTo>
                      <a:pt x="6430" y="1"/>
                    </a:lnTo>
                    <a:cubicBezTo>
                      <a:pt x="2298" y="4430"/>
                      <a:pt x="1" y="10264"/>
                      <a:pt x="12" y="16324"/>
                    </a:cubicBezTo>
                    <a:lnTo>
                      <a:pt x="2429" y="16324"/>
                    </a:lnTo>
                    <a:cubicBezTo>
                      <a:pt x="6668" y="12038"/>
                      <a:pt x="8204" y="5764"/>
                      <a:pt x="64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1"/>
              <p:cNvSpPr/>
              <p:nvPr/>
            </p:nvSpPr>
            <p:spPr>
              <a:xfrm>
                <a:off x="360150" y="994000"/>
                <a:ext cx="703100" cy="905200"/>
              </a:xfrm>
              <a:custGeom>
                <a:rect b="b" l="l" r="r" t="t"/>
                <a:pathLst>
                  <a:path extrusionOk="0" h="36208" w="28124">
                    <a:moveTo>
                      <a:pt x="18467" y="1"/>
                    </a:moveTo>
                    <a:lnTo>
                      <a:pt x="1" y="19265"/>
                    </a:lnTo>
                    <a:lnTo>
                      <a:pt x="1" y="36207"/>
                    </a:lnTo>
                    <a:lnTo>
                      <a:pt x="21980" y="36207"/>
                    </a:lnTo>
                    <a:lnTo>
                      <a:pt x="22408" y="35755"/>
                    </a:lnTo>
                    <a:cubicBezTo>
                      <a:pt x="19646" y="32755"/>
                      <a:pt x="18110" y="28814"/>
                      <a:pt x="18110" y="24718"/>
                    </a:cubicBezTo>
                    <a:cubicBezTo>
                      <a:pt x="18110" y="18146"/>
                      <a:pt x="22063" y="12204"/>
                      <a:pt x="28123" y="9657"/>
                    </a:cubicBezTo>
                    <a:lnTo>
                      <a:pt x="18467"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1"/>
              <p:cNvSpPr/>
              <p:nvPr/>
            </p:nvSpPr>
            <p:spPr>
              <a:xfrm>
                <a:off x="1259375" y="989825"/>
                <a:ext cx="523000" cy="310200"/>
              </a:xfrm>
              <a:custGeom>
                <a:rect b="b" l="l" r="r" t="t"/>
                <a:pathLst>
                  <a:path extrusionOk="0" h="12408" w="20920">
                    <a:moveTo>
                      <a:pt x="8632" y="1"/>
                    </a:moveTo>
                    <a:lnTo>
                      <a:pt x="0" y="8633"/>
                    </a:lnTo>
                    <a:cubicBezTo>
                      <a:pt x="3322" y="8931"/>
                      <a:pt x="6465" y="10252"/>
                      <a:pt x="9013" y="12407"/>
                    </a:cubicBezTo>
                    <a:lnTo>
                      <a:pt x="20920"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1"/>
              <p:cNvSpPr/>
              <p:nvPr/>
            </p:nvSpPr>
            <p:spPr>
              <a:xfrm>
                <a:off x="794125" y="1205625"/>
                <a:ext cx="690600" cy="682250"/>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1"/>
              <p:cNvSpPr/>
              <p:nvPr/>
            </p:nvSpPr>
            <p:spPr>
              <a:xfrm>
                <a:off x="817650" y="989825"/>
                <a:ext cx="8350" cy="4200"/>
              </a:xfrm>
              <a:custGeom>
                <a:rect b="b" l="l" r="r" t="t"/>
                <a:pathLst>
                  <a:path extrusionOk="0" h="168" w="334">
                    <a:moveTo>
                      <a:pt x="0" y="1"/>
                    </a:moveTo>
                    <a:lnTo>
                      <a:pt x="167" y="168"/>
                    </a:lnTo>
                    <a:lnTo>
                      <a:pt x="334" y="1"/>
                    </a:lnTo>
                    <a:close/>
                  </a:path>
                </a:pathLst>
              </a:custGeom>
              <a:solidFill>
                <a:srgbClr val="7FC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1"/>
              <p:cNvSpPr/>
              <p:nvPr/>
            </p:nvSpPr>
            <p:spPr>
              <a:xfrm>
                <a:off x="821825" y="989825"/>
                <a:ext cx="653375" cy="245600"/>
              </a:xfrm>
              <a:custGeom>
                <a:rect b="b" l="l" r="r" t="t"/>
                <a:pathLst>
                  <a:path extrusionOk="0" h="9824" w="26135">
                    <a:moveTo>
                      <a:pt x="167" y="1"/>
                    </a:moveTo>
                    <a:lnTo>
                      <a:pt x="0" y="168"/>
                    </a:lnTo>
                    <a:lnTo>
                      <a:pt x="9656" y="9824"/>
                    </a:lnTo>
                    <a:cubicBezTo>
                      <a:pt x="11656" y="8990"/>
                      <a:pt x="13811" y="8561"/>
                      <a:pt x="15978" y="8561"/>
                    </a:cubicBezTo>
                    <a:cubicBezTo>
                      <a:pt x="16502" y="8561"/>
                      <a:pt x="17002" y="8585"/>
                      <a:pt x="17502" y="8633"/>
                    </a:cubicBezTo>
                    <a:lnTo>
                      <a:pt x="26134"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1"/>
              <p:cNvSpPr/>
              <p:nvPr/>
            </p:nvSpPr>
            <p:spPr>
              <a:xfrm>
                <a:off x="1063225" y="1203850"/>
                <a:ext cx="196175" cy="114625"/>
              </a:xfrm>
              <a:custGeom>
                <a:rect b="b" l="l" r="r" t="t"/>
                <a:pathLst>
                  <a:path extrusionOk="0" h="4585" w="7847">
                    <a:moveTo>
                      <a:pt x="6237" y="0"/>
                    </a:moveTo>
                    <a:cubicBezTo>
                      <a:pt x="4099" y="0"/>
                      <a:pt x="1974" y="440"/>
                      <a:pt x="0" y="1263"/>
                    </a:cubicBezTo>
                    <a:lnTo>
                      <a:pt x="3334" y="4584"/>
                    </a:lnTo>
                    <a:lnTo>
                      <a:pt x="7846" y="72"/>
                    </a:lnTo>
                    <a:cubicBezTo>
                      <a:pt x="7346" y="24"/>
                      <a:pt x="6834" y="0"/>
                      <a:pt x="6322" y="0"/>
                    </a:cubicBezTo>
                    <a:cubicBezTo>
                      <a:pt x="6294" y="0"/>
                      <a:pt x="6265" y="0"/>
                      <a:pt x="6237"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1"/>
              <p:cNvSpPr/>
              <p:nvPr/>
            </p:nvSpPr>
            <p:spPr>
              <a:xfrm>
                <a:off x="2958100" y="989825"/>
                <a:ext cx="634925" cy="339075"/>
              </a:xfrm>
              <a:custGeom>
                <a:rect b="b" l="l" r="r" t="t"/>
                <a:pathLst>
                  <a:path extrusionOk="0" h="13563" w="25397">
                    <a:moveTo>
                      <a:pt x="191" y="1"/>
                    </a:moveTo>
                    <a:lnTo>
                      <a:pt x="0" y="203"/>
                    </a:lnTo>
                    <a:lnTo>
                      <a:pt x="12764" y="12967"/>
                    </a:lnTo>
                    <a:cubicBezTo>
                      <a:pt x="14488" y="12585"/>
                      <a:pt x="16241" y="12394"/>
                      <a:pt x="17991" y="12394"/>
                    </a:cubicBezTo>
                    <a:cubicBezTo>
                      <a:pt x="20494" y="12394"/>
                      <a:pt x="22993" y="12784"/>
                      <a:pt x="25396" y="13562"/>
                    </a:cubicBezTo>
                    <a:lnTo>
                      <a:pt x="25396"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1"/>
              <p:cNvSpPr/>
              <p:nvPr/>
            </p:nvSpPr>
            <p:spPr>
              <a:xfrm>
                <a:off x="3277175" y="1299700"/>
                <a:ext cx="315850" cy="23100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11"/>
              <p:cNvSpPr/>
              <p:nvPr/>
            </p:nvSpPr>
            <p:spPr>
              <a:xfrm>
                <a:off x="2046375" y="990125"/>
                <a:ext cx="811725" cy="292025"/>
              </a:xfrm>
              <a:custGeom>
                <a:rect b="b" l="l" r="r" t="t"/>
                <a:pathLst>
                  <a:path extrusionOk="0" h="11681" w="32469">
                    <a:moveTo>
                      <a:pt x="0" y="1"/>
                    </a:moveTo>
                    <a:lnTo>
                      <a:pt x="11681" y="11681"/>
                    </a:lnTo>
                    <a:cubicBezTo>
                      <a:pt x="14467" y="9645"/>
                      <a:pt x="17824" y="8549"/>
                      <a:pt x="21289" y="8549"/>
                    </a:cubicBezTo>
                    <a:cubicBezTo>
                      <a:pt x="22098" y="8549"/>
                      <a:pt x="22920" y="8609"/>
                      <a:pt x="23742" y="8728"/>
                    </a:cubicBezTo>
                    <a:lnTo>
                      <a:pt x="32469"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1"/>
              <p:cNvSpPr/>
              <p:nvPr/>
            </p:nvSpPr>
            <p:spPr>
              <a:xfrm>
                <a:off x="2338375" y="1203850"/>
                <a:ext cx="301550" cy="192000"/>
              </a:xfrm>
              <a:custGeom>
                <a:rect b="b" l="l" r="r" t="t"/>
                <a:pathLst>
                  <a:path extrusionOk="0" h="7680" w="12062">
                    <a:moveTo>
                      <a:pt x="9609" y="0"/>
                    </a:moveTo>
                    <a:cubicBezTo>
                      <a:pt x="6144" y="0"/>
                      <a:pt x="2787" y="1096"/>
                      <a:pt x="1" y="3132"/>
                    </a:cubicBezTo>
                    <a:lnTo>
                      <a:pt x="4561" y="7680"/>
                    </a:lnTo>
                    <a:lnTo>
                      <a:pt x="12062" y="179"/>
                    </a:lnTo>
                    <a:cubicBezTo>
                      <a:pt x="11252" y="60"/>
                      <a:pt x="10430" y="0"/>
                      <a:pt x="9609"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9" name="Google Shape;309;p11"/>
            <p:cNvSpPr/>
            <p:nvPr/>
          </p:nvSpPr>
          <p:spPr>
            <a:xfrm>
              <a:off x="1227440" y="3181712"/>
              <a:ext cx="1953293" cy="1929676"/>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1"/>
            <p:cNvSpPr/>
            <p:nvPr/>
          </p:nvSpPr>
          <p:spPr>
            <a:xfrm>
              <a:off x="8250498" y="3447794"/>
              <a:ext cx="893350" cy="65336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1" name="Google Shape;311;p11"/>
          <p:cNvSpPr/>
          <p:nvPr/>
        </p:nvSpPr>
        <p:spPr>
          <a:xfrm>
            <a:off x="0" y="2490475"/>
            <a:ext cx="9144000" cy="18426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1"/>
          <p:cNvSpPr txBox="1"/>
          <p:nvPr>
            <p:ph hasCustomPrompt="1" type="title"/>
          </p:nvPr>
        </p:nvSpPr>
        <p:spPr>
          <a:xfrm>
            <a:off x="1081600" y="1437300"/>
            <a:ext cx="6981000" cy="17742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accent5"/>
              </a:buClr>
              <a:buSzPts val="12000"/>
              <a:buNone/>
              <a:defRPr sz="12000"/>
            </a:lvl1pPr>
            <a:lvl2pPr lvl="1" algn="ctr">
              <a:spcBef>
                <a:spcPts val="0"/>
              </a:spcBef>
              <a:spcAft>
                <a:spcPts val="0"/>
              </a:spcAft>
              <a:buClr>
                <a:schemeClr val="accent5"/>
              </a:buClr>
              <a:buSzPts val="12000"/>
              <a:buNone/>
              <a:defRPr sz="12000">
                <a:solidFill>
                  <a:schemeClr val="accent5"/>
                </a:solidFill>
              </a:defRPr>
            </a:lvl2pPr>
            <a:lvl3pPr lvl="2" algn="ctr">
              <a:spcBef>
                <a:spcPts val="0"/>
              </a:spcBef>
              <a:spcAft>
                <a:spcPts val="0"/>
              </a:spcAft>
              <a:buClr>
                <a:schemeClr val="accent5"/>
              </a:buClr>
              <a:buSzPts val="12000"/>
              <a:buNone/>
              <a:defRPr sz="12000">
                <a:solidFill>
                  <a:schemeClr val="accent5"/>
                </a:solidFill>
              </a:defRPr>
            </a:lvl3pPr>
            <a:lvl4pPr lvl="3" algn="ctr">
              <a:spcBef>
                <a:spcPts val="0"/>
              </a:spcBef>
              <a:spcAft>
                <a:spcPts val="0"/>
              </a:spcAft>
              <a:buClr>
                <a:schemeClr val="accent5"/>
              </a:buClr>
              <a:buSzPts val="12000"/>
              <a:buNone/>
              <a:defRPr sz="12000">
                <a:solidFill>
                  <a:schemeClr val="accent5"/>
                </a:solidFill>
              </a:defRPr>
            </a:lvl4pPr>
            <a:lvl5pPr lvl="4" algn="ctr">
              <a:spcBef>
                <a:spcPts val="0"/>
              </a:spcBef>
              <a:spcAft>
                <a:spcPts val="0"/>
              </a:spcAft>
              <a:buClr>
                <a:schemeClr val="accent5"/>
              </a:buClr>
              <a:buSzPts val="12000"/>
              <a:buNone/>
              <a:defRPr sz="12000">
                <a:solidFill>
                  <a:schemeClr val="accent5"/>
                </a:solidFill>
              </a:defRPr>
            </a:lvl5pPr>
            <a:lvl6pPr lvl="5" algn="ctr">
              <a:spcBef>
                <a:spcPts val="0"/>
              </a:spcBef>
              <a:spcAft>
                <a:spcPts val="0"/>
              </a:spcAft>
              <a:buClr>
                <a:schemeClr val="accent5"/>
              </a:buClr>
              <a:buSzPts val="12000"/>
              <a:buNone/>
              <a:defRPr sz="12000">
                <a:solidFill>
                  <a:schemeClr val="accent5"/>
                </a:solidFill>
              </a:defRPr>
            </a:lvl6pPr>
            <a:lvl7pPr lvl="6" algn="ctr">
              <a:spcBef>
                <a:spcPts val="0"/>
              </a:spcBef>
              <a:spcAft>
                <a:spcPts val="0"/>
              </a:spcAft>
              <a:buClr>
                <a:schemeClr val="accent5"/>
              </a:buClr>
              <a:buSzPts val="12000"/>
              <a:buNone/>
              <a:defRPr sz="12000">
                <a:solidFill>
                  <a:schemeClr val="accent5"/>
                </a:solidFill>
              </a:defRPr>
            </a:lvl7pPr>
            <a:lvl8pPr lvl="7" algn="ctr">
              <a:spcBef>
                <a:spcPts val="0"/>
              </a:spcBef>
              <a:spcAft>
                <a:spcPts val="0"/>
              </a:spcAft>
              <a:buClr>
                <a:schemeClr val="accent5"/>
              </a:buClr>
              <a:buSzPts val="12000"/>
              <a:buNone/>
              <a:defRPr sz="12000">
                <a:solidFill>
                  <a:schemeClr val="accent5"/>
                </a:solidFill>
              </a:defRPr>
            </a:lvl8pPr>
            <a:lvl9pPr lvl="8" algn="ctr">
              <a:spcBef>
                <a:spcPts val="0"/>
              </a:spcBef>
              <a:spcAft>
                <a:spcPts val="0"/>
              </a:spcAft>
              <a:buClr>
                <a:schemeClr val="accent5"/>
              </a:buClr>
              <a:buSzPts val="12000"/>
              <a:buNone/>
              <a:defRPr sz="12000">
                <a:solidFill>
                  <a:schemeClr val="accent5"/>
                </a:solidFill>
              </a:defRPr>
            </a:lvl9pPr>
          </a:lstStyle>
          <a:p>
            <a:r>
              <a:t>xx%</a:t>
            </a:r>
          </a:p>
        </p:txBody>
      </p:sp>
      <p:sp>
        <p:nvSpPr>
          <p:cNvPr id="313" name="Google Shape;313;p11"/>
          <p:cNvSpPr txBox="1"/>
          <p:nvPr>
            <p:ph idx="1" type="body"/>
          </p:nvPr>
        </p:nvSpPr>
        <p:spPr>
          <a:xfrm>
            <a:off x="1647350" y="3083400"/>
            <a:ext cx="5849100" cy="622800"/>
          </a:xfrm>
          <a:prstGeom prst="rect">
            <a:avLst/>
          </a:prstGeom>
        </p:spPr>
        <p:txBody>
          <a:bodyPr anchorCtr="0" anchor="t" bIns="91425" lIns="91425" spcFirstLastPara="1" rIns="91425" wrap="square" tIns="91425">
            <a:noAutofit/>
          </a:bodyPr>
          <a:lstStyle>
            <a:lvl1pPr indent="-317500" lvl="0" marL="457200" algn="ctr">
              <a:spcBef>
                <a:spcPts val="0"/>
              </a:spcBef>
              <a:spcAft>
                <a:spcPts val="0"/>
              </a:spcAft>
              <a:buSzPts val="1400"/>
              <a:buChar char="●"/>
              <a:defRPr sz="1800"/>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314" name="Shape 31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315" name="Shape 315"/>
        <p:cNvGrpSpPr/>
        <p:nvPr/>
      </p:nvGrpSpPr>
      <p:grpSpPr>
        <a:xfrm>
          <a:off x="0" y="0"/>
          <a:ext cx="0" cy="0"/>
          <a:chOff x="0" y="0"/>
          <a:chExt cx="0" cy="0"/>
        </a:xfrm>
      </p:grpSpPr>
      <p:grpSp>
        <p:nvGrpSpPr>
          <p:cNvPr id="316" name="Google Shape;316;p13"/>
          <p:cNvGrpSpPr/>
          <p:nvPr/>
        </p:nvGrpSpPr>
        <p:grpSpPr>
          <a:xfrm>
            <a:off x="-15" y="2571344"/>
            <a:ext cx="9143864" cy="2572076"/>
            <a:chOff x="-15" y="2571344"/>
            <a:chExt cx="9143864" cy="2572076"/>
          </a:xfrm>
        </p:grpSpPr>
        <p:grpSp>
          <p:nvGrpSpPr>
            <p:cNvPr id="317" name="Google Shape;317;p13"/>
            <p:cNvGrpSpPr/>
            <p:nvPr/>
          </p:nvGrpSpPr>
          <p:grpSpPr>
            <a:xfrm>
              <a:off x="-15" y="2571344"/>
              <a:ext cx="9143864" cy="2572076"/>
              <a:chOff x="360150" y="989825"/>
              <a:chExt cx="3232875" cy="909375"/>
            </a:xfrm>
          </p:grpSpPr>
          <p:sp>
            <p:nvSpPr>
              <p:cNvPr id="318" name="Google Shape;318;p13"/>
              <p:cNvSpPr/>
              <p:nvPr/>
            </p:nvSpPr>
            <p:spPr>
              <a:xfrm>
                <a:off x="360150" y="989825"/>
                <a:ext cx="3232875" cy="909375"/>
              </a:xfrm>
              <a:custGeom>
                <a:rect b="b" l="l" r="r" t="t"/>
                <a:pathLst>
                  <a:path extrusionOk="0" h="36375" w="129315">
                    <a:moveTo>
                      <a:pt x="1" y="1"/>
                    </a:moveTo>
                    <a:lnTo>
                      <a:pt x="1" y="36374"/>
                    </a:lnTo>
                    <a:lnTo>
                      <a:pt x="129314" y="36374"/>
                    </a:lnTo>
                    <a:lnTo>
                      <a:pt x="1293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3"/>
              <p:cNvSpPr/>
              <p:nvPr/>
            </p:nvSpPr>
            <p:spPr>
              <a:xfrm>
                <a:off x="909625" y="1887850"/>
                <a:ext cx="21450" cy="11350"/>
              </a:xfrm>
              <a:custGeom>
                <a:rect b="b" l="l" r="r" t="t"/>
                <a:pathLst>
                  <a:path extrusionOk="0" h="454" w="858">
                    <a:moveTo>
                      <a:pt x="429" y="1"/>
                    </a:moveTo>
                    <a:lnTo>
                      <a:pt x="1" y="453"/>
                    </a:lnTo>
                    <a:lnTo>
                      <a:pt x="858" y="453"/>
                    </a:lnTo>
                    <a:cubicBezTo>
                      <a:pt x="703" y="299"/>
                      <a:pt x="572" y="156"/>
                      <a:pt x="429" y="1"/>
                    </a:cubicBezTo>
                    <a:close/>
                  </a:path>
                </a:pathLst>
              </a:custGeom>
              <a:solidFill>
                <a:srgbClr val="A2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3"/>
              <p:cNvSpPr/>
              <p:nvPr/>
            </p:nvSpPr>
            <p:spPr>
              <a:xfrm>
                <a:off x="1511775" y="1834275"/>
                <a:ext cx="104500" cy="64925"/>
              </a:xfrm>
              <a:custGeom>
                <a:rect b="b" l="l" r="r" t="t"/>
                <a:pathLst>
                  <a:path extrusionOk="0" h="2597" w="4180">
                    <a:moveTo>
                      <a:pt x="2096" y="1"/>
                    </a:moveTo>
                    <a:cubicBezTo>
                      <a:pt x="1477" y="930"/>
                      <a:pt x="787" y="1799"/>
                      <a:pt x="1" y="2596"/>
                    </a:cubicBezTo>
                    <a:lnTo>
                      <a:pt x="4180" y="2596"/>
                    </a:lnTo>
                    <a:cubicBezTo>
                      <a:pt x="3394" y="1799"/>
                      <a:pt x="2692" y="930"/>
                      <a:pt x="20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3"/>
              <p:cNvSpPr/>
              <p:nvPr/>
            </p:nvSpPr>
            <p:spPr>
              <a:xfrm>
                <a:off x="2197000" y="1844100"/>
                <a:ext cx="91400" cy="55100"/>
              </a:xfrm>
              <a:custGeom>
                <a:rect b="b" l="l" r="r" t="t"/>
                <a:pathLst>
                  <a:path extrusionOk="0" h="2204" w="3656">
                    <a:moveTo>
                      <a:pt x="1822" y="1"/>
                    </a:moveTo>
                    <a:cubicBezTo>
                      <a:pt x="1286" y="787"/>
                      <a:pt x="679" y="1525"/>
                      <a:pt x="0" y="2203"/>
                    </a:cubicBezTo>
                    <a:lnTo>
                      <a:pt x="3655" y="2203"/>
                    </a:lnTo>
                    <a:cubicBezTo>
                      <a:pt x="2977" y="1525"/>
                      <a:pt x="2369" y="787"/>
                      <a:pt x="18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3"/>
              <p:cNvSpPr/>
              <p:nvPr/>
            </p:nvSpPr>
            <p:spPr>
              <a:xfrm>
                <a:off x="920350" y="1300000"/>
                <a:ext cx="643850" cy="598900"/>
              </a:xfrm>
              <a:custGeom>
                <a:rect b="b" l="l" r="r" t="t"/>
                <a:pathLst>
                  <a:path extrusionOk="0" h="23956" w="25754">
                    <a:moveTo>
                      <a:pt x="22574" y="0"/>
                    </a:moveTo>
                    <a:lnTo>
                      <a:pt x="0" y="23515"/>
                    </a:lnTo>
                    <a:cubicBezTo>
                      <a:pt x="143" y="23658"/>
                      <a:pt x="286" y="23813"/>
                      <a:pt x="429" y="23956"/>
                    </a:cubicBezTo>
                    <a:lnTo>
                      <a:pt x="23658" y="23956"/>
                    </a:lnTo>
                    <a:cubicBezTo>
                      <a:pt x="24444" y="23170"/>
                      <a:pt x="25134" y="22289"/>
                      <a:pt x="25753" y="21360"/>
                    </a:cubicBezTo>
                    <a:cubicBezTo>
                      <a:pt x="24027" y="18717"/>
                      <a:pt x="23122" y="15633"/>
                      <a:pt x="23122" y="12478"/>
                    </a:cubicBezTo>
                    <a:cubicBezTo>
                      <a:pt x="23110" y="9323"/>
                      <a:pt x="24027" y="6239"/>
                      <a:pt x="25753" y="3596"/>
                    </a:cubicBezTo>
                    <a:cubicBezTo>
                      <a:pt x="24872" y="2250"/>
                      <a:pt x="23801" y="1036"/>
                      <a:pt x="22574"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13"/>
              <p:cNvSpPr/>
              <p:nvPr/>
            </p:nvSpPr>
            <p:spPr>
              <a:xfrm>
                <a:off x="1564175" y="1203800"/>
                <a:ext cx="678375" cy="695400"/>
              </a:xfrm>
              <a:custGeom>
                <a:rect b="b" l="l" r="r" t="t"/>
                <a:pathLst>
                  <a:path extrusionOk="0" h="27816" w="27135">
                    <a:moveTo>
                      <a:pt x="13705" y="1"/>
                    </a:moveTo>
                    <a:cubicBezTo>
                      <a:pt x="13621" y="1"/>
                      <a:pt x="13538" y="1"/>
                      <a:pt x="13454" y="2"/>
                    </a:cubicBezTo>
                    <a:cubicBezTo>
                      <a:pt x="8013" y="74"/>
                      <a:pt x="2965" y="2872"/>
                      <a:pt x="0" y="7444"/>
                    </a:cubicBezTo>
                    <a:cubicBezTo>
                      <a:pt x="3501" y="12849"/>
                      <a:pt x="3501" y="19803"/>
                      <a:pt x="0" y="25208"/>
                    </a:cubicBezTo>
                    <a:cubicBezTo>
                      <a:pt x="596" y="26149"/>
                      <a:pt x="1298" y="27018"/>
                      <a:pt x="2084" y="27815"/>
                    </a:cubicBezTo>
                    <a:lnTo>
                      <a:pt x="25313" y="27815"/>
                    </a:lnTo>
                    <a:cubicBezTo>
                      <a:pt x="25980" y="27137"/>
                      <a:pt x="26599" y="26399"/>
                      <a:pt x="27135" y="25613"/>
                    </a:cubicBezTo>
                    <a:cubicBezTo>
                      <a:pt x="25242" y="22886"/>
                      <a:pt x="24241" y="19648"/>
                      <a:pt x="24241" y="16326"/>
                    </a:cubicBezTo>
                    <a:cubicBezTo>
                      <a:pt x="24241" y="13016"/>
                      <a:pt x="25242" y="9766"/>
                      <a:pt x="27135" y="7039"/>
                    </a:cubicBezTo>
                    <a:cubicBezTo>
                      <a:pt x="24086" y="2631"/>
                      <a:pt x="19064" y="1"/>
                      <a:pt x="13705"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3"/>
              <p:cNvSpPr/>
              <p:nvPr/>
            </p:nvSpPr>
            <p:spPr>
              <a:xfrm>
                <a:off x="2242525" y="1208325"/>
                <a:ext cx="726300" cy="690875"/>
              </a:xfrm>
              <a:custGeom>
                <a:rect b="b" l="l" r="r" t="t"/>
                <a:pathLst>
                  <a:path extrusionOk="0" h="27635" w="29052">
                    <a:moveTo>
                      <a:pt x="15896" y="0"/>
                    </a:moveTo>
                    <a:lnTo>
                      <a:pt x="8395" y="7513"/>
                    </a:lnTo>
                    <a:lnTo>
                      <a:pt x="3835" y="2953"/>
                    </a:lnTo>
                    <a:cubicBezTo>
                      <a:pt x="2346" y="4024"/>
                      <a:pt x="1048" y="5358"/>
                      <a:pt x="1" y="6870"/>
                    </a:cubicBezTo>
                    <a:cubicBezTo>
                      <a:pt x="3870" y="12454"/>
                      <a:pt x="3870" y="19848"/>
                      <a:pt x="1" y="25444"/>
                    </a:cubicBezTo>
                    <a:cubicBezTo>
                      <a:pt x="548" y="26218"/>
                      <a:pt x="1156" y="26956"/>
                      <a:pt x="1834" y="27634"/>
                    </a:cubicBezTo>
                    <a:lnTo>
                      <a:pt x="22634" y="27634"/>
                    </a:lnTo>
                    <a:cubicBezTo>
                      <a:pt x="22623" y="21574"/>
                      <a:pt x="24920" y="15740"/>
                      <a:pt x="29052" y="11311"/>
                    </a:cubicBezTo>
                    <a:cubicBezTo>
                      <a:pt x="27183" y="5334"/>
                      <a:pt x="22087" y="941"/>
                      <a:pt x="15896"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3"/>
              <p:cNvSpPr/>
              <p:nvPr/>
            </p:nvSpPr>
            <p:spPr>
              <a:xfrm>
                <a:off x="2146100" y="1379775"/>
                <a:ext cx="193200" cy="464350"/>
              </a:xfrm>
              <a:custGeom>
                <a:rect b="b" l="l" r="r" t="t"/>
                <a:pathLst>
                  <a:path extrusionOk="0" h="18574" w="7728">
                    <a:moveTo>
                      <a:pt x="3858" y="0"/>
                    </a:moveTo>
                    <a:cubicBezTo>
                      <a:pt x="0" y="5596"/>
                      <a:pt x="0" y="12990"/>
                      <a:pt x="3858" y="18574"/>
                    </a:cubicBezTo>
                    <a:cubicBezTo>
                      <a:pt x="7727" y="12990"/>
                      <a:pt x="7727" y="5596"/>
                      <a:pt x="38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3"/>
              <p:cNvSpPr/>
              <p:nvPr/>
            </p:nvSpPr>
            <p:spPr>
              <a:xfrm>
                <a:off x="2868800" y="1313975"/>
                <a:ext cx="724225" cy="585225"/>
              </a:xfrm>
              <a:custGeom>
                <a:rect b="b" l="l" r="r" t="t"/>
                <a:pathLst>
                  <a:path extrusionOk="0" h="23409" w="28969">
                    <a:moveTo>
                      <a:pt x="16336" y="1"/>
                    </a:moveTo>
                    <a:cubicBezTo>
                      <a:pt x="11597" y="1060"/>
                      <a:pt x="7299" y="3537"/>
                      <a:pt x="4001" y="7085"/>
                    </a:cubicBezTo>
                    <a:cubicBezTo>
                      <a:pt x="5775" y="12848"/>
                      <a:pt x="4239" y="19122"/>
                      <a:pt x="0" y="23408"/>
                    </a:cubicBezTo>
                    <a:lnTo>
                      <a:pt x="9347" y="23408"/>
                    </a:lnTo>
                    <a:cubicBezTo>
                      <a:pt x="9347" y="18765"/>
                      <a:pt x="11978" y="14514"/>
                      <a:pt x="16145" y="12455"/>
                    </a:cubicBezTo>
                    <a:cubicBezTo>
                      <a:pt x="17859" y="11607"/>
                      <a:pt x="19708" y="11191"/>
                      <a:pt x="21548" y="11191"/>
                    </a:cubicBezTo>
                    <a:cubicBezTo>
                      <a:pt x="24181" y="11191"/>
                      <a:pt x="26796" y="12044"/>
                      <a:pt x="28968" y="13705"/>
                    </a:cubicBezTo>
                    <a:lnTo>
                      <a:pt x="28968" y="4692"/>
                    </a:lnTo>
                    <a:lnTo>
                      <a:pt x="25004" y="8669"/>
                    </a:lnTo>
                    <a:lnTo>
                      <a:pt x="16336"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3"/>
              <p:cNvSpPr/>
              <p:nvPr/>
            </p:nvSpPr>
            <p:spPr>
              <a:xfrm>
                <a:off x="2808075" y="1491075"/>
                <a:ext cx="205100" cy="408125"/>
              </a:xfrm>
              <a:custGeom>
                <a:rect b="b" l="l" r="r" t="t"/>
                <a:pathLst>
                  <a:path extrusionOk="0" h="16325" w="8204">
                    <a:moveTo>
                      <a:pt x="6430" y="1"/>
                    </a:moveTo>
                    <a:lnTo>
                      <a:pt x="6430" y="1"/>
                    </a:lnTo>
                    <a:cubicBezTo>
                      <a:pt x="2298" y="4430"/>
                      <a:pt x="1" y="10264"/>
                      <a:pt x="12" y="16324"/>
                    </a:cubicBezTo>
                    <a:lnTo>
                      <a:pt x="2429" y="16324"/>
                    </a:lnTo>
                    <a:cubicBezTo>
                      <a:pt x="6668" y="12038"/>
                      <a:pt x="8204" y="5764"/>
                      <a:pt x="64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3"/>
              <p:cNvSpPr/>
              <p:nvPr/>
            </p:nvSpPr>
            <p:spPr>
              <a:xfrm>
                <a:off x="360150" y="994000"/>
                <a:ext cx="703100" cy="905200"/>
              </a:xfrm>
              <a:custGeom>
                <a:rect b="b" l="l" r="r" t="t"/>
                <a:pathLst>
                  <a:path extrusionOk="0" h="36208" w="28124">
                    <a:moveTo>
                      <a:pt x="18467" y="1"/>
                    </a:moveTo>
                    <a:lnTo>
                      <a:pt x="1" y="19265"/>
                    </a:lnTo>
                    <a:lnTo>
                      <a:pt x="1" y="36207"/>
                    </a:lnTo>
                    <a:lnTo>
                      <a:pt x="21980" y="36207"/>
                    </a:lnTo>
                    <a:lnTo>
                      <a:pt x="22408" y="35755"/>
                    </a:lnTo>
                    <a:cubicBezTo>
                      <a:pt x="19646" y="32755"/>
                      <a:pt x="18110" y="28814"/>
                      <a:pt x="18110" y="24718"/>
                    </a:cubicBezTo>
                    <a:cubicBezTo>
                      <a:pt x="18110" y="18146"/>
                      <a:pt x="22063" y="12204"/>
                      <a:pt x="28123" y="9657"/>
                    </a:cubicBezTo>
                    <a:lnTo>
                      <a:pt x="18467"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13"/>
              <p:cNvSpPr/>
              <p:nvPr/>
            </p:nvSpPr>
            <p:spPr>
              <a:xfrm>
                <a:off x="1259375" y="989825"/>
                <a:ext cx="523000" cy="310200"/>
              </a:xfrm>
              <a:custGeom>
                <a:rect b="b" l="l" r="r" t="t"/>
                <a:pathLst>
                  <a:path extrusionOk="0" h="12408" w="20920">
                    <a:moveTo>
                      <a:pt x="8632" y="1"/>
                    </a:moveTo>
                    <a:lnTo>
                      <a:pt x="0" y="8633"/>
                    </a:lnTo>
                    <a:cubicBezTo>
                      <a:pt x="3322" y="8931"/>
                      <a:pt x="6465" y="10252"/>
                      <a:pt x="9013" y="12407"/>
                    </a:cubicBezTo>
                    <a:lnTo>
                      <a:pt x="20920"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3"/>
              <p:cNvSpPr/>
              <p:nvPr/>
            </p:nvSpPr>
            <p:spPr>
              <a:xfrm>
                <a:off x="794125" y="1205625"/>
                <a:ext cx="690600" cy="682250"/>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3"/>
              <p:cNvSpPr/>
              <p:nvPr/>
            </p:nvSpPr>
            <p:spPr>
              <a:xfrm>
                <a:off x="817650" y="989825"/>
                <a:ext cx="8350" cy="4200"/>
              </a:xfrm>
              <a:custGeom>
                <a:rect b="b" l="l" r="r" t="t"/>
                <a:pathLst>
                  <a:path extrusionOk="0" h="168" w="334">
                    <a:moveTo>
                      <a:pt x="0" y="1"/>
                    </a:moveTo>
                    <a:lnTo>
                      <a:pt x="167" y="168"/>
                    </a:lnTo>
                    <a:lnTo>
                      <a:pt x="334" y="1"/>
                    </a:lnTo>
                    <a:close/>
                  </a:path>
                </a:pathLst>
              </a:custGeom>
              <a:solidFill>
                <a:srgbClr val="7FC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3"/>
              <p:cNvSpPr/>
              <p:nvPr/>
            </p:nvSpPr>
            <p:spPr>
              <a:xfrm>
                <a:off x="821825" y="989825"/>
                <a:ext cx="653375" cy="245600"/>
              </a:xfrm>
              <a:custGeom>
                <a:rect b="b" l="l" r="r" t="t"/>
                <a:pathLst>
                  <a:path extrusionOk="0" h="9824" w="26135">
                    <a:moveTo>
                      <a:pt x="167" y="1"/>
                    </a:moveTo>
                    <a:lnTo>
                      <a:pt x="0" y="168"/>
                    </a:lnTo>
                    <a:lnTo>
                      <a:pt x="9656" y="9824"/>
                    </a:lnTo>
                    <a:cubicBezTo>
                      <a:pt x="11656" y="8990"/>
                      <a:pt x="13811" y="8561"/>
                      <a:pt x="15978" y="8561"/>
                    </a:cubicBezTo>
                    <a:cubicBezTo>
                      <a:pt x="16502" y="8561"/>
                      <a:pt x="17002" y="8585"/>
                      <a:pt x="17502" y="8633"/>
                    </a:cubicBezTo>
                    <a:lnTo>
                      <a:pt x="26134"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13"/>
              <p:cNvSpPr/>
              <p:nvPr/>
            </p:nvSpPr>
            <p:spPr>
              <a:xfrm>
                <a:off x="1063225" y="1203850"/>
                <a:ext cx="196175" cy="114625"/>
              </a:xfrm>
              <a:custGeom>
                <a:rect b="b" l="l" r="r" t="t"/>
                <a:pathLst>
                  <a:path extrusionOk="0" h="4585" w="7847">
                    <a:moveTo>
                      <a:pt x="6237" y="0"/>
                    </a:moveTo>
                    <a:cubicBezTo>
                      <a:pt x="4099" y="0"/>
                      <a:pt x="1974" y="440"/>
                      <a:pt x="0" y="1263"/>
                    </a:cubicBezTo>
                    <a:lnTo>
                      <a:pt x="3334" y="4584"/>
                    </a:lnTo>
                    <a:lnTo>
                      <a:pt x="7846" y="72"/>
                    </a:lnTo>
                    <a:cubicBezTo>
                      <a:pt x="7346" y="24"/>
                      <a:pt x="6834" y="0"/>
                      <a:pt x="6322" y="0"/>
                    </a:cubicBezTo>
                    <a:cubicBezTo>
                      <a:pt x="6294" y="0"/>
                      <a:pt x="6265" y="0"/>
                      <a:pt x="6237"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13"/>
              <p:cNvSpPr/>
              <p:nvPr/>
            </p:nvSpPr>
            <p:spPr>
              <a:xfrm>
                <a:off x="2958100" y="989825"/>
                <a:ext cx="634925" cy="339075"/>
              </a:xfrm>
              <a:custGeom>
                <a:rect b="b" l="l" r="r" t="t"/>
                <a:pathLst>
                  <a:path extrusionOk="0" h="13563" w="25397">
                    <a:moveTo>
                      <a:pt x="191" y="1"/>
                    </a:moveTo>
                    <a:lnTo>
                      <a:pt x="0" y="203"/>
                    </a:lnTo>
                    <a:lnTo>
                      <a:pt x="12764" y="12967"/>
                    </a:lnTo>
                    <a:cubicBezTo>
                      <a:pt x="14488" y="12585"/>
                      <a:pt x="16241" y="12394"/>
                      <a:pt x="17991" y="12394"/>
                    </a:cubicBezTo>
                    <a:cubicBezTo>
                      <a:pt x="20494" y="12394"/>
                      <a:pt x="22993" y="12784"/>
                      <a:pt x="25396" y="13562"/>
                    </a:cubicBezTo>
                    <a:lnTo>
                      <a:pt x="25396"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13"/>
              <p:cNvSpPr/>
              <p:nvPr/>
            </p:nvSpPr>
            <p:spPr>
              <a:xfrm>
                <a:off x="3277175" y="1299700"/>
                <a:ext cx="315850" cy="23100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3"/>
              <p:cNvSpPr/>
              <p:nvPr/>
            </p:nvSpPr>
            <p:spPr>
              <a:xfrm>
                <a:off x="2046375" y="990125"/>
                <a:ext cx="811725" cy="292025"/>
              </a:xfrm>
              <a:custGeom>
                <a:rect b="b" l="l" r="r" t="t"/>
                <a:pathLst>
                  <a:path extrusionOk="0" h="11681" w="32469">
                    <a:moveTo>
                      <a:pt x="0" y="1"/>
                    </a:moveTo>
                    <a:lnTo>
                      <a:pt x="11681" y="11681"/>
                    </a:lnTo>
                    <a:cubicBezTo>
                      <a:pt x="14467" y="9645"/>
                      <a:pt x="17824" y="8549"/>
                      <a:pt x="21289" y="8549"/>
                    </a:cubicBezTo>
                    <a:cubicBezTo>
                      <a:pt x="22098" y="8549"/>
                      <a:pt x="22920" y="8609"/>
                      <a:pt x="23742" y="8728"/>
                    </a:cubicBezTo>
                    <a:lnTo>
                      <a:pt x="32469"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13"/>
              <p:cNvSpPr/>
              <p:nvPr/>
            </p:nvSpPr>
            <p:spPr>
              <a:xfrm>
                <a:off x="2338375" y="1203850"/>
                <a:ext cx="301550" cy="192000"/>
              </a:xfrm>
              <a:custGeom>
                <a:rect b="b" l="l" r="r" t="t"/>
                <a:pathLst>
                  <a:path extrusionOk="0" h="7680" w="12062">
                    <a:moveTo>
                      <a:pt x="9609" y="0"/>
                    </a:moveTo>
                    <a:cubicBezTo>
                      <a:pt x="6144" y="0"/>
                      <a:pt x="2787" y="1096"/>
                      <a:pt x="1" y="3132"/>
                    </a:cubicBezTo>
                    <a:lnTo>
                      <a:pt x="4561" y="7680"/>
                    </a:lnTo>
                    <a:lnTo>
                      <a:pt x="12062" y="179"/>
                    </a:lnTo>
                    <a:cubicBezTo>
                      <a:pt x="11252" y="60"/>
                      <a:pt x="10430" y="0"/>
                      <a:pt x="9609"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8" name="Google Shape;338;p13"/>
            <p:cNvSpPr/>
            <p:nvPr/>
          </p:nvSpPr>
          <p:spPr>
            <a:xfrm>
              <a:off x="1227440" y="3181712"/>
              <a:ext cx="1953293" cy="1929676"/>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13"/>
            <p:cNvSpPr/>
            <p:nvPr/>
          </p:nvSpPr>
          <p:spPr>
            <a:xfrm>
              <a:off x="8250498" y="3447794"/>
              <a:ext cx="893350" cy="65336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0" name="Google Shape;340;p13"/>
          <p:cNvSpPr/>
          <p:nvPr/>
        </p:nvSpPr>
        <p:spPr>
          <a:xfrm>
            <a:off x="0" y="2440650"/>
            <a:ext cx="9144000" cy="1160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3"/>
          <p:cNvSpPr txBox="1"/>
          <p:nvPr>
            <p:ph type="title"/>
          </p:nvPr>
        </p:nvSpPr>
        <p:spPr>
          <a:xfrm>
            <a:off x="758775" y="391647"/>
            <a:ext cx="7626300" cy="572700"/>
          </a:xfrm>
          <a:prstGeom prst="rect">
            <a:avLst/>
          </a:prstGeom>
        </p:spPr>
        <p:txBody>
          <a:bodyPr anchorCtr="0" anchor="ctr" bIns="91425" lIns="91425" spcFirstLastPara="1" rIns="91425" wrap="square" tIns="91425">
            <a:noAutofit/>
          </a:bodyPr>
          <a:lstStyle>
            <a:lvl1pPr lvl="0">
              <a:spcBef>
                <a:spcPts val="0"/>
              </a:spcBef>
              <a:spcAft>
                <a:spcPts val="0"/>
              </a:spcAft>
              <a:buSzPts val="2600"/>
              <a:buNone/>
              <a:defRPr/>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p:txBody>
      </p:sp>
      <p:sp>
        <p:nvSpPr>
          <p:cNvPr id="342" name="Google Shape;342;p13"/>
          <p:cNvSpPr txBox="1"/>
          <p:nvPr>
            <p:ph hasCustomPrompt="1" idx="2" type="title"/>
          </p:nvPr>
        </p:nvSpPr>
        <p:spPr>
          <a:xfrm>
            <a:off x="1501113" y="1269116"/>
            <a:ext cx="827100" cy="531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b="0" sz="3000">
                <a:solidFill>
                  <a:schemeClr val="accent2"/>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343" name="Google Shape;343;p13"/>
          <p:cNvSpPr txBox="1"/>
          <p:nvPr>
            <p:ph idx="3" type="title"/>
          </p:nvPr>
        </p:nvSpPr>
        <p:spPr>
          <a:xfrm>
            <a:off x="713412" y="1710947"/>
            <a:ext cx="2402400" cy="531600"/>
          </a:xfrm>
          <a:prstGeom prst="rect">
            <a:avLst/>
          </a:prstGeom>
        </p:spPr>
        <p:txBody>
          <a:bodyPr anchorCtr="0" anchor="ctr" bIns="91425" lIns="91425" spcFirstLastPara="1" rIns="91425" wrap="square" tIns="91425">
            <a:noAutofit/>
          </a:bodyPr>
          <a:lstStyle>
            <a:lvl1pPr lvl="0" rtl="0">
              <a:spcBef>
                <a:spcPts val="0"/>
              </a:spcBef>
              <a:spcAft>
                <a:spcPts val="0"/>
              </a:spcAft>
              <a:buSzPts val="2000"/>
              <a:buNone/>
              <a:defRPr b="1" sz="18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344" name="Google Shape;344;p13"/>
          <p:cNvSpPr txBox="1"/>
          <p:nvPr>
            <p:ph idx="4" type="title"/>
          </p:nvPr>
        </p:nvSpPr>
        <p:spPr>
          <a:xfrm>
            <a:off x="713400" y="2125767"/>
            <a:ext cx="2402400" cy="753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a:buNone/>
              <a:defRPr b="0" sz="1500">
                <a:solidFill>
                  <a:schemeClr val="dk2"/>
                </a:solidFill>
                <a:latin typeface="Commissioner"/>
                <a:ea typeface="Commissioner"/>
                <a:cs typeface="Commissioner"/>
                <a:sym typeface="Commissioner"/>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345" name="Google Shape;345;p13"/>
          <p:cNvSpPr txBox="1"/>
          <p:nvPr>
            <p:ph hasCustomPrompt="1" idx="5" type="title"/>
          </p:nvPr>
        </p:nvSpPr>
        <p:spPr>
          <a:xfrm>
            <a:off x="4158375" y="1269116"/>
            <a:ext cx="827100" cy="531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b="0" sz="3000">
                <a:solidFill>
                  <a:schemeClr val="accent2"/>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346" name="Google Shape;346;p13"/>
          <p:cNvSpPr txBox="1"/>
          <p:nvPr>
            <p:ph idx="6" type="title"/>
          </p:nvPr>
        </p:nvSpPr>
        <p:spPr>
          <a:xfrm>
            <a:off x="3370725" y="1710947"/>
            <a:ext cx="2402400" cy="531600"/>
          </a:xfrm>
          <a:prstGeom prst="rect">
            <a:avLst/>
          </a:prstGeom>
        </p:spPr>
        <p:txBody>
          <a:bodyPr anchorCtr="0" anchor="ctr" bIns="91425" lIns="91425" spcFirstLastPara="1" rIns="91425" wrap="square" tIns="91425">
            <a:noAutofit/>
          </a:bodyPr>
          <a:lstStyle>
            <a:lvl1pPr lvl="0" rtl="0">
              <a:spcBef>
                <a:spcPts val="0"/>
              </a:spcBef>
              <a:spcAft>
                <a:spcPts val="0"/>
              </a:spcAft>
              <a:buSzPts val="2000"/>
              <a:buNone/>
              <a:defRPr b="1" sz="18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347" name="Google Shape;347;p13"/>
          <p:cNvSpPr txBox="1"/>
          <p:nvPr>
            <p:ph idx="7" type="title"/>
          </p:nvPr>
        </p:nvSpPr>
        <p:spPr>
          <a:xfrm>
            <a:off x="3370725" y="2125767"/>
            <a:ext cx="2402400" cy="753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a:buNone/>
              <a:defRPr b="0" sz="1500">
                <a:solidFill>
                  <a:schemeClr val="dk2"/>
                </a:solidFill>
                <a:latin typeface="Commissioner"/>
                <a:ea typeface="Commissioner"/>
                <a:cs typeface="Commissioner"/>
                <a:sym typeface="Commissioner"/>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348" name="Google Shape;348;p13"/>
          <p:cNvSpPr txBox="1"/>
          <p:nvPr>
            <p:ph hasCustomPrompt="1" idx="8" type="title"/>
          </p:nvPr>
        </p:nvSpPr>
        <p:spPr>
          <a:xfrm>
            <a:off x="6815763" y="1269116"/>
            <a:ext cx="827100" cy="531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b="0" sz="3000">
                <a:solidFill>
                  <a:schemeClr val="accent2"/>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349" name="Google Shape;349;p13"/>
          <p:cNvSpPr txBox="1"/>
          <p:nvPr>
            <p:ph idx="9" type="title"/>
          </p:nvPr>
        </p:nvSpPr>
        <p:spPr>
          <a:xfrm>
            <a:off x="6028061" y="1710947"/>
            <a:ext cx="2402400" cy="531600"/>
          </a:xfrm>
          <a:prstGeom prst="rect">
            <a:avLst/>
          </a:prstGeom>
        </p:spPr>
        <p:txBody>
          <a:bodyPr anchorCtr="0" anchor="ctr" bIns="91425" lIns="91425" spcFirstLastPara="1" rIns="91425" wrap="square" tIns="91425">
            <a:noAutofit/>
          </a:bodyPr>
          <a:lstStyle>
            <a:lvl1pPr lvl="0" rtl="0">
              <a:spcBef>
                <a:spcPts val="0"/>
              </a:spcBef>
              <a:spcAft>
                <a:spcPts val="0"/>
              </a:spcAft>
              <a:buSzPts val="2000"/>
              <a:buNone/>
              <a:defRPr b="1" sz="18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350" name="Google Shape;350;p13"/>
          <p:cNvSpPr txBox="1"/>
          <p:nvPr>
            <p:ph idx="13" type="title"/>
          </p:nvPr>
        </p:nvSpPr>
        <p:spPr>
          <a:xfrm>
            <a:off x="6028050" y="2125767"/>
            <a:ext cx="2402400" cy="753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a:buNone/>
              <a:defRPr b="0" sz="1500">
                <a:solidFill>
                  <a:schemeClr val="dk2"/>
                </a:solidFill>
                <a:latin typeface="Commissioner"/>
                <a:ea typeface="Commissioner"/>
                <a:cs typeface="Commissioner"/>
                <a:sym typeface="Commissioner"/>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11">
    <p:spTree>
      <p:nvGrpSpPr>
        <p:cNvPr id="351" name="Shape 351"/>
        <p:cNvGrpSpPr/>
        <p:nvPr/>
      </p:nvGrpSpPr>
      <p:grpSpPr>
        <a:xfrm>
          <a:off x="0" y="0"/>
          <a:ext cx="0" cy="0"/>
          <a:chOff x="0" y="0"/>
          <a:chExt cx="0" cy="0"/>
        </a:xfrm>
      </p:grpSpPr>
      <p:grpSp>
        <p:nvGrpSpPr>
          <p:cNvPr id="352" name="Google Shape;352;p14"/>
          <p:cNvGrpSpPr/>
          <p:nvPr/>
        </p:nvGrpSpPr>
        <p:grpSpPr>
          <a:xfrm>
            <a:off x="-15" y="2571344"/>
            <a:ext cx="9143864" cy="2572076"/>
            <a:chOff x="-15" y="2571344"/>
            <a:chExt cx="9143864" cy="2572076"/>
          </a:xfrm>
        </p:grpSpPr>
        <p:grpSp>
          <p:nvGrpSpPr>
            <p:cNvPr id="353" name="Google Shape;353;p14"/>
            <p:cNvGrpSpPr/>
            <p:nvPr/>
          </p:nvGrpSpPr>
          <p:grpSpPr>
            <a:xfrm>
              <a:off x="-15" y="2571344"/>
              <a:ext cx="9143864" cy="2572076"/>
              <a:chOff x="360150" y="989825"/>
              <a:chExt cx="3232875" cy="909375"/>
            </a:xfrm>
          </p:grpSpPr>
          <p:sp>
            <p:nvSpPr>
              <p:cNvPr id="354" name="Google Shape;354;p14"/>
              <p:cNvSpPr/>
              <p:nvPr/>
            </p:nvSpPr>
            <p:spPr>
              <a:xfrm>
                <a:off x="360150" y="989825"/>
                <a:ext cx="3232875" cy="909375"/>
              </a:xfrm>
              <a:custGeom>
                <a:rect b="b" l="l" r="r" t="t"/>
                <a:pathLst>
                  <a:path extrusionOk="0" h="36375" w="129315">
                    <a:moveTo>
                      <a:pt x="1" y="1"/>
                    </a:moveTo>
                    <a:lnTo>
                      <a:pt x="1" y="36374"/>
                    </a:lnTo>
                    <a:lnTo>
                      <a:pt x="129314" y="36374"/>
                    </a:lnTo>
                    <a:lnTo>
                      <a:pt x="1293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14"/>
              <p:cNvSpPr/>
              <p:nvPr/>
            </p:nvSpPr>
            <p:spPr>
              <a:xfrm>
                <a:off x="909625" y="1887850"/>
                <a:ext cx="21450" cy="11350"/>
              </a:xfrm>
              <a:custGeom>
                <a:rect b="b" l="l" r="r" t="t"/>
                <a:pathLst>
                  <a:path extrusionOk="0" h="454" w="858">
                    <a:moveTo>
                      <a:pt x="429" y="1"/>
                    </a:moveTo>
                    <a:lnTo>
                      <a:pt x="1" y="453"/>
                    </a:lnTo>
                    <a:lnTo>
                      <a:pt x="858" y="453"/>
                    </a:lnTo>
                    <a:cubicBezTo>
                      <a:pt x="703" y="299"/>
                      <a:pt x="572" y="156"/>
                      <a:pt x="429" y="1"/>
                    </a:cubicBezTo>
                    <a:close/>
                  </a:path>
                </a:pathLst>
              </a:custGeom>
              <a:solidFill>
                <a:srgbClr val="A2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14"/>
              <p:cNvSpPr/>
              <p:nvPr/>
            </p:nvSpPr>
            <p:spPr>
              <a:xfrm>
                <a:off x="1511775" y="1834275"/>
                <a:ext cx="104500" cy="64925"/>
              </a:xfrm>
              <a:custGeom>
                <a:rect b="b" l="l" r="r" t="t"/>
                <a:pathLst>
                  <a:path extrusionOk="0" h="2597" w="4180">
                    <a:moveTo>
                      <a:pt x="2096" y="1"/>
                    </a:moveTo>
                    <a:cubicBezTo>
                      <a:pt x="1477" y="930"/>
                      <a:pt x="787" y="1799"/>
                      <a:pt x="1" y="2596"/>
                    </a:cubicBezTo>
                    <a:lnTo>
                      <a:pt x="4180" y="2596"/>
                    </a:lnTo>
                    <a:cubicBezTo>
                      <a:pt x="3394" y="1799"/>
                      <a:pt x="2692" y="930"/>
                      <a:pt x="20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14"/>
              <p:cNvSpPr/>
              <p:nvPr/>
            </p:nvSpPr>
            <p:spPr>
              <a:xfrm>
                <a:off x="2197000" y="1844100"/>
                <a:ext cx="91400" cy="55100"/>
              </a:xfrm>
              <a:custGeom>
                <a:rect b="b" l="l" r="r" t="t"/>
                <a:pathLst>
                  <a:path extrusionOk="0" h="2204" w="3656">
                    <a:moveTo>
                      <a:pt x="1822" y="1"/>
                    </a:moveTo>
                    <a:cubicBezTo>
                      <a:pt x="1286" y="787"/>
                      <a:pt x="679" y="1525"/>
                      <a:pt x="0" y="2203"/>
                    </a:cubicBezTo>
                    <a:lnTo>
                      <a:pt x="3655" y="2203"/>
                    </a:lnTo>
                    <a:cubicBezTo>
                      <a:pt x="2977" y="1525"/>
                      <a:pt x="2369" y="787"/>
                      <a:pt x="18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14"/>
              <p:cNvSpPr/>
              <p:nvPr/>
            </p:nvSpPr>
            <p:spPr>
              <a:xfrm>
                <a:off x="920350" y="1300000"/>
                <a:ext cx="643850" cy="598900"/>
              </a:xfrm>
              <a:custGeom>
                <a:rect b="b" l="l" r="r" t="t"/>
                <a:pathLst>
                  <a:path extrusionOk="0" h="23956" w="25754">
                    <a:moveTo>
                      <a:pt x="22574" y="0"/>
                    </a:moveTo>
                    <a:lnTo>
                      <a:pt x="0" y="23515"/>
                    </a:lnTo>
                    <a:cubicBezTo>
                      <a:pt x="143" y="23658"/>
                      <a:pt x="286" y="23813"/>
                      <a:pt x="429" y="23956"/>
                    </a:cubicBezTo>
                    <a:lnTo>
                      <a:pt x="23658" y="23956"/>
                    </a:lnTo>
                    <a:cubicBezTo>
                      <a:pt x="24444" y="23170"/>
                      <a:pt x="25134" y="22289"/>
                      <a:pt x="25753" y="21360"/>
                    </a:cubicBezTo>
                    <a:cubicBezTo>
                      <a:pt x="24027" y="18717"/>
                      <a:pt x="23122" y="15633"/>
                      <a:pt x="23122" y="12478"/>
                    </a:cubicBezTo>
                    <a:cubicBezTo>
                      <a:pt x="23110" y="9323"/>
                      <a:pt x="24027" y="6239"/>
                      <a:pt x="25753" y="3596"/>
                    </a:cubicBezTo>
                    <a:cubicBezTo>
                      <a:pt x="24872" y="2250"/>
                      <a:pt x="23801" y="1036"/>
                      <a:pt x="22574"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14"/>
              <p:cNvSpPr/>
              <p:nvPr/>
            </p:nvSpPr>
            <p:spPr>
              <a:xfrm>
                <a:off x="1564175" y="1203800"/>
                <a:ext cx="678375" cy="695400"/>
              </a:xfrm>
              <a:custGeom>
                <a:rect b="b" l="l" r="r" t="t"/>
                <a:pathLst>
                  <a:path extrusionOk="0" h="27816" w="27135">
                    <a:moveTo>
                      <a:pt x="13705" y="1"/>
                    </a:moveTo>
                    <a:cubicBezTo>
                      <a:pt x="13621" y="1"/>
                      <a:pt x="13538" y="1"/>
                      <a:pt x="13454" y="2"/>
                    </a:cubicBezTo>
                    <a:cubicBezTo>
                      <a:pt x="8013" y="74"/>
                      <a:pt x="2965" y="2872"/>
                      <a:pt x="0" y="7444"/>
                    </a:cubicBezTo>
                    <a:cubicBezTo>
                      <a:pt x="3501" y="12849"/>
                      <a:pt x="3501" y="19803"/>
                      <a:pt x="0" y="25208"/>
                    </a:cubicBezTo>
                    <a:cubicBezTo>
                      <a:pt x="596" y="26149"/>
                      <a:pt x="1298" y="27018"/>
                      <a:pt x="2084" y="27815"/>
                    </a:cubicBezTo>
                    <a:lnTo>
                      <a:pt x="25313" y="27815"/>
                    </a:lnTo>
                    <a:cubicBezTo>
                      <a:pt x="25980" y="27137"/>
                      <a:pt x="26599" y="26399"/>
                      <a:pt x="27135" y="25613"/>
                    </a:cubicBezTo>
                    <a:cubicBezTo>
                      <a:pt x="25242" y="22886"/>
                      <a:pt x="24241" y="19648"/>
                      <a:pt x="24241" y="16326"/>
                    </a:cubicBezTo>
                    <a:cubicBezTo>
                      <a:pt x="24241" y="13016"/>
                      <a:pt x="25242" y="9766"/>
                      <a:pt x="27135" y="7039"/>
                    </a:cubicBezTo>
                    <a:cubicBezTo>
                      <a:pt x="24086" y="2631"/>
                      <a:pt x="19064" y="1"/>
                      <a:pt x="13705"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14"/>
              <p:cNvSpPr/>
              <p:nvPr/>
            </p:nvSpPr>
            <p:spPr>
              <a:xfrm>
                <a:off x="2242525" y="1208325"/>
                <a:ext cx="726300" cy="690875"/>
              </a:xfrm>
              <a:custGeom>
                <a:rect b="b" l="l" r="r" t="t"/>
                <a:pathLst>
                  <a:path extrusionOk="0" h="27635" w="29052">
                    <a:moveTo>
                      <a:pt x="15896" y="0"/>
                    </a:moveTo>
                    <a:lnTo>
                      <a:pt x="8395" y="7513"/>
                    </a:lnTo>
                    <a:lnTo>
                      <a:pt x="3835" y="2953"/>
                    </a:lnTo>
                    <a:cubicBezTo>
                      <a:pt x="2346" y="4024"/>
                      <a:pt x="1048" y="5358"/>
                      <a:pt x="1" y="6870"/>
                    </a:cubicBezTo>
                    <a:cubicBezTo>
                      <a:pt x="3870" y="12454"/>
                      <a:pt x="3870" y="19848"/>
                      <a:pt x="1" y="25444"/>
                    </a:cubicBezTo>
                    <a:cubicBezTo>
                      <a:pt x="548" y="26218"/>
                      <a:pt x="1156" y="26956"/>
                      <a:pt x="1834" y="27634"/>
                    </a:cubicBezTo>
                    <a:lnTo>
                      <a:pt x="22634" y="27634"/>
                    </a:lnTo>
                    <a:cubicBezTo>
                      <a:pt x="22623" y="21574"/>
                      <a:pt x="24920" y="15740"/>
                      <a:pt x="29052" y="11311"/>
                    </a:cubicBezTo>
                    <a:cubicBezTo>
                      <a:pt x="27183" y="5334"/>
                      <a:pt x="22087" y="941"/>
                      <a:pt x="15896"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14"/>
              <p:cNvSpPr/>
              <p:nvPr/>
            </p:nvSpPr>
            <p:spPr>
              <a:xfrm>
                <a:off x="2146100" y="1379775"/>
                <a:ext cx="193200" cy="464350"/>
              </a:xfrm>
              <a:custGeom>
                <a:rect b="b" l="l" r="r" t="t"/>
                <a:pathLst>
                  <a:path extrusionOk="0" h="18574" w="7728">
                    <a:moveTo>
                      <a:pt x="3858" y="0"/>
                    </a:moveTo>
                    <a:cubicBezTo>
                      <a:pt x="0" y="5596"/>
                      <a:pt x="0" y="12990"/>
                      <a:pt x="3858" y="18574"/>
                    </a:cubicBezTo>
                    <a:cubicBezTo>
                      <a:pt x="7727" y="12990"/>
                      <a:pt x="7727" y="5596"/>
                      <a:pt x="38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14"/>
              <p:cNvSpPr/>
              <p:nvPr/>
            </p:nvSpPr>
            <p:spPr>
              <a:xfrm>
                <a:off x="2868800" y="1313975"/>
                <a:ext cx="724225" cy="585225"/>
              </a:xfrm>
              <a:custGeom>
                <a:rect b="b" l="l" r="r" t="t"/>
                <a:pathLst>
                  <a:path extrusionOk="0" h="23409" w="28969">
                    <a:moveTo>
                      <a:pt x="16336" y="1"/>
                    </a:moveTo>
                    <a:cubicBezTo>
                      <a:pt x="11597" y="1060"/>
                      <a:pt x="7299" y="3537"/>
                      <a:pt x="4001" y="7085"/>
                    </a:cubicBezTo>
                    <a:cubicBezTo>
                      <a:pt x="5775" y="12848"/>
                      <a:pt x="4239" y="19122"/>
                      <a:pt x="0" y="23408"/>
                    </a:cubicBezTo>
                    <a:lnTo>
                      <a:pt x="9347" y="23408"/>
                    </a:lnTo>
                    <a:cubicBezTo>
                      <a:pt x="9347" y="18765"/>
                      <a:pt x="11978" y="14514"/>
                      <a:pt x="16145" y="12455"/>
                    </a:cubicBezTo>
                    <a:cubicBezTo>
                      <a:pt x="17859" y="11607"/>
                      <a:pt x="19708" y="11191"/>
                      <a:pt x="21548" y="11191"/>
                    </a:cubicBezTo>
                    <a:cubicBezTo>
                      <a:pt x="24181" y="11191"/>
                      <a:pt x="26796" y="12044"/>
                      <a:pt x="28968" y="13705"/>
                    </a:cubicBezTo>
                    <a:lnTo>
                      <a:pt x="28968" y="4692"/>
                    </a:lnTo>
                    <a:lnTo>
                      <a:pt x="25004" y="8669"/>
                    </a:lnTo>
                    <a:lnTo>
                      <a:pt x="16336"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14"/>
              <p:cNvSpPr/>
              <p:nvPr/>
            </p:nvSpPr>
            <p:spPr>
              <a:xfrm>
                <a:off x="2808075" y="1491075"/>
                <a:ext cx="205100" cy="408125"/>
              </a:xfrm>
              <a:custGeom>
                <a:rect b="b" l="l" r="r" t="t"/>
                <a:pathLst>
                  <a:path extrusionOk="0" h="16325" w="8204">
                    <a:moveTo>
                      <a:pt x="6430" y="1"/>
                    </a:moveTo>
                    <a:lnTo>
                      <a:pt x="6430" y="1"/>
                    </a:lnTo>
                    <a:cubicBezTo>
                      <a:pt x="2298" y="4430"/>
                      <a:pt x="1" y="10264"/>
                      <a:pt x="12" y="16324"/>
                    </a:cubicBezTo>
                    <a:lnTo>
                      <a:pt x="2429" y="16324"/>
                    </a:lnTo>
                    <a:cubicBezTo>
                      <a:pt x="6668" y="12038"/>
                      <a:pt x="8204" y="5764"/>
                      <a:pt x="64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14"/>
              <p:cNvSpPr/>
              <p:nvPr/>
            </p:nvSpPr>
            <p:spPr>
              <a:xfrm>
                <a:off x="360150" y="994000"/>
                <a:ext cx="703100" cy="905200"/>
              </a:xfrm>
              <a:custGeom>
                <a:rect b="b" l="l" r="r" t="t"/>
                <a:pathLst>
                  <a:path extrusionOk="0" h="36208" w="28124">
                    <a:moveTo>
                      <a:pt x="18467" y="1"/>
                    </a:moveTo>
                    <a:lnTo>
                      <a:pt x="1" y="19265"/>
                    </a:lnTo>
                    <a:lnTo>
                      <a:pt x="1" y="36207"/>
                    </a:lnTo>
                    <a:lnTo>
                      <a:pt x="21980" y="36207"/>
                    </a:lnTo>
                    <a:lnTo>
                      <a:pt x="22408" y="35755"/>
                    </a:lnTo>
                    <a:cubicBezTo>
                      <a:pt x="19646" y="32755"/>
                      <a:pt x="18110" y="28814"/>
                      <a:pt x="18110" y="24718"/>
                    </a:cubicBezTo>
                    <a:cubicBezTo>
                      <a:pt x="18110" y="18146"/>
                      <a:pt x="22063" y="12204"/>
                      <a:pt x="28123" y="9657"/>
                    </a:cubicBezTo>
                    <a:lnTo>
                      <a:pt x="18467"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14"/>
              <p:cNvSpPr/>
              <p:nvPr/>
            </p:nvSpPr>
            <p:spPr>
              <a:xfrm>
                <a:off x="1259375" y="989825"/>
                <a:ext cx="523000" cy="310200"/>
              </a:xfrm>
              <a:custGeom>
                <a:rect b="b" l="l" r="r" t="t"/>
                <a:pathLst>
                  <a:path extrusionOk="0" h="12408" w="20920">
                    <a:moveTo>
                      <a:pt x="8632" y="1"/>
                    </a:moveTo>
                    <a:lnTo>
                      <a:pt x="0" y="8633"/>
                    </a:lnTo>
                    <a:cubicBezTo>
                      <a:pt x="3322" y="8931"/>
                      <a:pt x="6465" y="10252"/>
                      <a:pt x="9013" y="12407"/>
                    </a:cubicBezTo>
                    <a:lnTo>
                      <a:pt x="20920"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14"/>
              <p:cNvSpPr/>
              <p:nvPr/>
            </p:nvSpPr>
            <p:spPr>
              <a:xfrm>
                <a:off x="794125" y="1205625"/>
                <a:ext cx="690600" cy="682250"/>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4"/>
              <p:cNvSpPr/>
              <p:nvPr/>
            </p:nvSpPr>
            <p:spPr>
              <a:xfrm>
                <a:off x="817650" y="989825"/>
                <a:ext cx="8350" cy="4200"/>
              </a:xfrm>
              <a:custGeom>
                <a:rect b="b" l="l" r="r" t="t"/>
                <a:pathLst>
                  <a:path extrusionOk="0" h="168" w="334">
                    <a:moveTo>
                      <a:pt x="0" y="1"/>
                    </a:moveTo>
                    <a:lnTo>
                      <a:pt x="167" y="168"/>
                    </a:lnTo>
                    <a:lnTo>
                      <a:pt x="334" y="1"/>
                    </a:lnTo>
                    <a:close/>
                  </a:path>
                </a:pathLst>
              </a:custGeom>
              <a:solidFill>
                <a:srgbClr val="7FC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4"/>
              <p:cNvSpPr/>
              <p:nvPr/>
            </p:nvSpPr>
            <p:spPr>
              <a:xfrm>
                <a:off x="821825" y="989825"/>
                <a:ext cx="653375" cy="245600"/>
              </a:xfrm>
              <a:custGeom>
                <a:rect b="b" l="l" r="r" t="t"/>
                <a:pathLst>
                  <a:path extrusionOk="0" h="9824" w="26135">
                    <a:moveTo>
                      <a:pt x="167" y="1"/>
                    </a:moveTo>
                    <a:lnTo>
                      <a:pt x="0" y="168"/>
                    </a:lnTo>
                    <a:lnTo>
                      <a:pt x="9656" y="9824"/>
                    </a:lnTo>
                    <a:cubicBezTo>
                      <a:pt x="11656" y="8990"/>
                      <a:pt x="13811" y="8561"/>
                      <a:pt x="15978" y="8561"/>
                    </a:cubicBezTo>
                    <a:cubicBezTo>
                      <a:pt x="16502" y="8561"/>
                      <a:pt x="17002" y="8585"/>
                      <a:pt x="17502" y="8633"/>
                    </a:cubicBezTo>
                    <a:lnTo>
                      <a:pt x="26134"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4"/>
              <p:cNvSpPr/>
              <p:nvPr/>
            </p:nvSpPr>
            <p:spPr>
              <a:xfrm>
                <a:off x="1063225" y="1203850"/>
                <a:ext cx="196175" cy="114625"/>
              </a:xfrm>
              <a:custGeom>
                <a:rect b="b" l="l" r="r" t="t"/>
                <a:pathLst>
                  <a:path extrusionOk="0" h="4585" w="7847">
                    <a:moveTo>
                      <a:pt x="6237" y="0"/>
                    </a:moveTo>
                    <a:cubicBezTo>
                      <a:pt x="4099" y="0"/>
                      <a:pt x="1974" y="440"/>
                      <a:pt x="0" y="1263"/>
                    </a:cubicBezTo>
                    <a:lnTo>
                      <a:pt x="3334" y="4584"/>
                    </a:lnTo>
                    <a:lnTo>
                      <a:pt x="7846" y="72"/>
                    </a:lnTo>
                    <a:cubicBezTo>
                      <a:pt x="7346" y="24"/>
                      <a:pt x="6834" y="0"/>
                      <a:pt x="6322" y="0"/>
                    </a:cubicBezTo>
                    <a:cubicBezTo>
                      <a:pt x="6294" y="0"/>
                      <a:pt x="6265" y="0"/>
                      <a:pt x="6237"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14"/>
              <p:cNvSpPr/>
              <p:nvPr/>
            </p:nvSpPr>
            <p:spPr>
              <a:xfrm>
                <a:off x="2958100" y="989825"/>
                <a:ext cx="634925" cy="339075"/>
              </a:xfrm>
              <a:custGeom>
                <a:rect b="b" l="l" r="r" t="t"/>
                <a:pathLst>
                  <a:path extrusionOk="0" h="13563" w="25397">
                    <a:moveTo>
                      <a:pt x="191" y="1"/>
                    </a:moveTo>
                    <a:lnTo>
                      <a:pt x="0" y="203"/>
                    </a:lnTo>
                    <a:lnTo>
                      <a:pt x="12764" y="12967"/>
                    </a:lnTo>
                    <a:cubicBezTo>
                      <a:pt x="14488" y="12585"/>
                      <a:pt x="16241" y="12394"/>
                      <a:pt x="17991" y="12394"/>
                    </a:cubicBezTo>
                    <a:cubicBezTo>
                      <a:pt x="20494" y="12394"/>
                      <a:pt x="22993" y="12784"/>
                      <a:pt x="25396" y="13562"/>
                    </a:cubicBezTo>
                    <a:lnTo>
                      <a:pt x="25396"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14"/>
              <p:cNvSpPr/>
              <p:nvPr/>
            </p:nvSpPr>
            <p:spPr>
              <a:xfrm>
                <a:off x="3277175" y="1299700"/>
                <a:ext cx="315850" cy="23100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14"/>
              <p:cNvSpPr/>
              <p:nvPr/>
            </p:nvSpPr>
            <p:spPr>
              <a:xfrm>
                <a:off x="2046375" y="990125"/>
                <a:ext cx="811725" cy="292025"/>
              </a:xfrm>
              <a:custGeom>
                <a:rect b="b" l="l" r="r" t="t"/>
                <a:pathLst>
                  <a:path extrusionOk="0" h="11681" w="32469">
                    <a:moveTo>
                      <a:pt x="0" y="1"/>
                    </a:moveTo>
                    <a:lnTo>
                      <a:pt x="11681" y="11681"/>
                    </a:lnTo>
                    <a:cubicBezTo>
                      <a:pt x="14467" y="9645"/>
                      <a:pt x="17824" y="8549"/>
                      <a:pt x="21289" y="8549"/>
                    </a:cubicBezTo>
                    <a:cubicBezTo>
                      <a:pt x="22098" y="8549"/>
                      <a:pt x="22920" y="8609"/>
                      <a:pt x="23742" y="8728"/>
                    </a:cubicBezTo>
                    <a:lnTo>
                      <a:pt x="32469"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4"/>
              <p:cNvSpPr/>
              <p:nvPr/>
            </p:nvSpPr>
            <p:spPr>
              <a:xfrm>
                <a:off x="2338375" y="1203850"/>
                <a:ext cx="301550" cy="192000"/>
              </a:xfrm>
              <a:custGeom>
                <a:rect b="b" l="l" r="r" t="t"/>
                <a:pathLst>
                  <a:path extrusionOk="0" h="7680" w="12062">
                    <a:moveTo>
                      <a:pt x="9609" y="0"/>
                    </a:moveTo>
                    <a:cubicBezTo>
                      <a:pt x="6144" y="0"/>
                      <a:pt x="2787" y="1096"/>
                      <a:pt x="1" y="3132"/>
                    </a:cubicBezTo>
                    <a:lnTo>
                      <a:pt x="4561" y="7680"/>
                    </a:lnTo>
                    <a:lnTo>
                      <a:pt x="12062" y="179"/>
                    </a:lnTo>
                    <a:cubicBezTo>
                      <a:pt x="11252" y="60"/>
                      <a:pt x="10430" y="0"/>
                      <a:pt x="9609"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4" name="Google Shape;374;p14"/>
            <p:cNvSpPr/>
            <p:nvPr/>
          </p:nvSpPr>
          <p:spPr>
            <a:xfrm>
              <a:off x="1227440" y="3181712"/>
              <a:ext cx="1953293" cy="1929676"/>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14"/>
            <p:cNvSpPr/>
            <p:nvPr/>
          </p:nvSpPr>
          <p:spPr>
            <a:xfrm>
              <a:off x="8250498" y="3447794"/>
              <a:ext cx="893350" cy="65336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6" name="Google Shape;376;p14"/>
          <p:cNvSpPr/>
          <p:nvPr/>
        </p:nvSpPr>
        <p:spPr>
          <a:xfrm>
            <a:off x="0" y="2527950"/>
            <a:ext cx="9144000" cy="1073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4"/>
          <p:cNvSpPr txBox="1"/>
          <p:nvPr>
            <p:ph type="title"/>
          </p:nvPr>
        </p:nvSpPr>
        <p:spPr>
          <a:xfrm>
            <a:off x="1463400" y="1437625"/>
            <a:ext cx="6217200" cy="12768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b="1" sz="60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378" name="Google Shape;378;p14"/>
          <p:cNvSpPr txBox="1"/>
          <p:nvPr>
            <p:ph idx="1" type="subTitle"/>
          </p:nvPr>
        </p:nvSpPr>
        <p:spPr>
          <a:xfrm>
            <a:off x="1963300" y="2597712"/>
            <a:ext cx="5217000" cy="522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5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79" name="Google Shape;379;p14"/>
          <p:cNvSpPr txBox="1"/>
          <p:nvPr>
            <p:ph hasCustomPrompt="1" idx="2" type="title"/>
          </p:nvPr>
        </p:nvSpPr>
        <p:spPr>
          <a:xfrm>
            <a:off x="3784900" y="817813"/>
            <a:ext cx="1573800" cy="7722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b="0" sz="6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
    <p:spTree>
      <p:nvGrpSpPr>
        <p:cNvPr id="380" name="Shape 380"/>
        <p:cNvGrpSpPr/>
        <p:nvPr/>
      </p:nvGrpSpPr>
      <p:grpSpPr>
        <a:xfrm>
          <a:off x="0" y="0"/>
          <a:ext cx="0" cy="0"/>
          <a:chOff x="0" y="0"/>
          <a:chExt cx="0" cy="0"/>
        </a:xfrm>
      </p:grpSpPr>
      <p:grpSp>
        <p:nvGrpSpPr>
          <p:cNvPr id="381" name="Google Shape;381;p15"/>
          <p:cNvGrpSpPr/>
          <p:nvPr/>
        </p:nvGrpSpPr>
        <p:grpSpPr>
          <a:xfrm>
            <a:off x="68" y="-6"/>
            <a:ext cx="9143864" cy="2572076"/>
            <a:chOff x="-15" y="2571344"/>
            <a:chExt cx="9143864" cy="2572076"/>
          </a:xfrm>
        </p:grpSpPr>
        <p:grpSp>
          <p:nvGrpSpPr>
            <p:cNvPr id="382" name="Google Shape;382;p15"/>
            <p:cNvGrpSpPr/>
            <p:nvPr/>
          </p:nvGrpSpPr>
          <p:grpSpPr>
            <a:xfrm>
              <a:off x="-15" y="2571344"/>
              <a:ext cx="9143864" cy="2572076"/>
              <a:chOff x="360150" y="989825"/>
              <a:chExt cx="3232875" cy="909375"/>
            </a:xfrm>
          </p:grpSpPr>
          <p:sp>
            <p:nvSpPr>
              <p:cNvPr id="383" name="Google Shape;383;p15"/>
              <p:cNvSpPr/>
              <p:nvPr/>
            </p:nvSpPr>
            <p:spPr>
              <a:xfrm>
                <a:off x="360150" y="989825"/>
                <a:ext cx="3232875" cy="909375"/>
              </a:xfrm>
              <a:custGeom>
                <a:rect b="b" l="l" r="r" t="t"/>
                <a:pathLst>
                  <a:path extrusionOk="0" h="36375" w="129315">
                    <a:moveTo>
                      <a:pt x="1" y="1"/>
                    </a:moveTo>
                    <a:lnTo>
                      <a:pt x="1" y="36374"/>
                    </a:lnTo>
                    <a:lnTo>
                      <a:pt x="129314" y="36374"/>
                    </a:lnTo>
                    <a:lnTo>
                      <a:pt x="1293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5"/>
              <p:cNvSpPr/>
              <p:nvPr/>
            </p:nvSpPr>
            <p:spPr>
              <a:xfrm>
                <a:off x="909625" y="1887850"/>
                <a:ext cx="21450" cy="11350"/>
              </a:xfrm>
              <a:custGeom>
                <a:rect b="b" l="l" r="r" t="t"/>
                <a:pathLst>
                  <a:path extrusionOk="0" h="454" w="858">
                    <a:moveTo>
                      <a:pt x="429" y="1"/>
                    </a:moveTo>
                    <a:lnTo>
                      <a:pt x="1" y="453"/>
                    </a:lnTo>
                    <a:lnTo>
                      <a:pt x="858" y="453"/>
                    </a:lnTo>
                    <a:cubicBezTo>
                      <a:pt x="703" y="299"/>
                      <a:pt x="572" y="156"/>
                      <a:pt x="429" y="1"/>
                    </a:cubicBezTo>
                    <a:close/>
                  </a:path>
                </a:pathLst>
              </a:custGeom>
              <a:solidFill>
                <a:srgbClr val="A2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15"/>
              <p:cNvSpPr/>
              <p:nvPr/>
            </p:nvSpPr>
            <p:spPr>
              <a:xfrm>
                <a:off x="1511775" y="1834275"/>
                <a:ext cx="104500" cy="64925"/>
              </a:xfrm>
              <a:custGeom>
                <a:rect b="b" l="l" r="r" t="t"/>
                <a:pathLst>
                  <a:path extrusionOk="0" h="2597" w="4180">
                    <a:moveTo>
                      <a:pt x="2096" y="1"/>
                    </a:moveTo>
                    <a:cubicBezTo>
                      <a:pt x="1477" y="930"/>
                      <a:pt x="787" y="1799"/>
                      <a:pt x="1" y="2596"/>
                    </a:cubicBezTo>
                    <a:lnTo>
                      <a:pt x="4180" y="2596"/>
                    </a:lnTo>
                    <a:cubicBezTo>
                      <a:pt x="3394" y="1799"/>
                      <a:pt x="2692" y="930"/>
                      <a:pt x="20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15"/>
              <p:cNvSpPr/>
              <p:nvPr/>
            </p:nvSpPr>
            <p:spPr>
              <a:xfrm>
                <a:off x="2197000" y="1844100"/>
                <a:ext cx="91400" cy="55100"/>
              </a:xfrm>
              <a:custGeom>
                <a:rect b="b" l="l" r="r" t="t"/>
                <a:pathLst>
                  <a:path extrusionOk="0" h="2204" w="3656">
                    <a:moveTo>
                      <a:pt x="1822" y="1"/>
                    </a:moveTo>
                    <a:cubicBezTo>
                      <a:pt x="1286" y="787"/>
                      <a:pt x="679" y="1525"/>
                      <a:pt x="0" y="2203"/>
                    </a:cubicBezTo>
                    <a:lnTo>
                      <a:pt x="3655" y="2203"/>
                    </a:lnTo>
                    <a:cubicBezTo>
                      <a:pt x="2977" y="1525"/>
                      <a:pt x="2369" y="787"/>
                      <a:pt x="18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15"/>
              <p:cNvSpPr/>
              <p:nvPr/>
            </p:nvSpPr>
            <p:spPr>
              <a:xfrm>
                <a:off x="920350" y="1300000"/>
                <a:ext cx="643850" cy="598900"/>
              </a:xfrm>
              <a:custGeom>
                <a:rect b="b" l="l" r="r" t="t"/>
                <a:pathLst>
                  <a:path extrusionOk="0" h="23956" w="25754">
                    <a:moveTo>
                      <a:pt x="22574" y="0"/>
                    </a:moveTo>
                    <a:lnTo>
                      <a:pt x="0" y="23515"/>
                    </a:lnTo>
                    <a:cubicBezTo>
                      <a:pt x="143" y="23658"/>
                      <a:pt x="286" y="23813"/>
                      <a:pt x="429" y="23956"/>
                    </a:cubicBezTo>
                    <a:lnTo>
                      <a:pt x="23658" y="23956"/>
                    </a:lnTo>
                    <a:cubicBezTo>
                      <a:pt x="24444" y="23170"/>
                      <a:pt x="25134" y="22289"/>
                      <a:pt x="25753" y="21360"/>
                    </a:cubicBezTo>
                    <a:cubicBezTo>
                      <a:pt x="24027" y="18717"/>
                      <a:pt x="23122" y="15633"/>
                      <a:pt x="23122" y="12478"/>
                    </a:cubicBezTo>
                    <a:cubicBezTo>
                      <a:pt x="23110" y="9323"/>
                      <a:pt x="24027" y="6239"/>
                      <a:pt x="25753" y="3596"/>
                    </a:cubicBezTo>
                    <a:cubicBezTo>
                      <a:pt x="24872" y="2250"/>
                      <a:pt x="23801" y="1036"/>
                      <a:pt x="22574"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15"/>
              <p:cNvSpPr/>
              <p:nvPr/>
            </p:nvSpPr>
            <p:spPr>
              <a:xfrm>
                <a:off x="1564175" y="1203800"/>
                <a:ext cx="678375" cy="695400"/>
              </a:xfrm>
              <a:custGeom>
                <a:rect b="b" l="l" r="r" t="t"/>
                <a:pathLst>
                  <a:path extrusionOk="0" h="27816" w="27135">
                    <a:moveTo>
                      <a:pt x="13705" y="1"/>
                    </a:moveTo>
                    <a:cubicBezTo>
                      <a:pt x="13621" y="1"/>
                      <a:pt x="13538" y="1"/>
                      <a:pt x="13454" y="2"/>
                    </a:cubicBezTo>
                    <a:cubicBezTo>
                      <a:pt x="8013" y="74"/>
                      <a:pt x="2965" y="2872"/>
                      <a:pt x="0" y="7444"/>
                    </a:cubicBezTo>
                    <a:cubicBezTo>
                      <a:pt x="3501" y="12849"/>
                      <a:pt x="3501" y="19803"/>
                      <a:pt x="0" y="25208"/>
                    </a:cubicBezTo>
                    <a:cubicBezTo>
                      <a:pt x="596" y="26149"/>
                      <a:pt x="1298" y="27018"/>
                      <a:pt x="2084" y="27815"/>
                    </a:cubicBezTo>
                    <a:lnTo>
                      <a:pt x="25313" y="27815"/>
                    </a:lnTo>
                    <a:cubicBezTo>
                      <a:pt x="25980" y="27137"/>
                      <a:pt x="26599" y="26399"/>
                      <a:pt x="27135" y="25613"/>
                    </a:cubicBezTo>
                    <a:cubicBezTo>
                      <a:pt x="25242" y="22886"/>
                      <a:pt x="24241" y="19648"/>
                      <a:pt x="24241" y="16326"/>
                    </a:cubicBezTo>
                    <a:cubicBezTo>
                      <a:pt x="24241" y="13016"/>
                      <a:pt x="25242" y="9766"/>
                      <a:pt x="27135" y="7039"/>
                    </a:cubicBezTo>
                    <a:cubicBezTo>
                      <a:pt x="24086" y="2631"/>
                      <a:pt x="19064" y="1"/>
                      <a:pt x="13705"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15"/>
              <p:cNvSpPr/>
              <p:nvPr/>
            </p:nvSpPr>
            <p:spPr>
              <a:xfrm>
                <a:off x="2242525" y="1208325"/>
                <a:ext cx="726300" cy="690875"/>
              </a:xfrm>
              <a:custGeom>
                <a:rect b="b" l="l" r="r" t="t"/>
                <a:pathLst>
                  <a:path extrusionOk="0" h="27635" w="29052">
                    <a:moveTo>
                      <a:pt x="15896" y="0"/>
                    </a:moveTo>
                    <a:lnTo>
                      <a:pt x="8395" y="7513"/>
                    </a:lnTo>
                    <a:lnTo>
                      <a:pt x="3835" y="2953"/>
                    </a:lnTo>
                    <a:cubicBezTo>
                      <a:pt x="2346" y="4024"/>
                      <a:pt x="1048" y="5358"/>
                      <a:pt x="1" y="6870"/>
                    </a:cubicBezTo>
                    <a:cubicBezTo>
                      <a:pt x="3870" y="12454"/>
                      <a:pt x="3870" y="19848"/>
                      <a:pt x="1" y="25444"/>
                    </a:cubicBezTo>
                    <a:cubicBezTo>
                      <a:pt x="548" y="26218"/>
                      <a:pt x="1156" y="26956"/>
                      <a:pt x="1834" y="27634"/>
                    </a:cubicBezTo>
                    <a:lnTo>
                      <a:pt x="22634" y="27634"/>
                    </a:lnTo>
                    <a:cubicBezTo>
                      <a:pt x="22623" y="21574"/>
                      <a:pt x="24920" y="15740"/>
                      <a:pt x="29052" y="11311"/>
                    </a:cubicBezTo>
                    <a:cubicBezTo>
                      <a:pt x="27183" y="5334"/>
                      <a:pt x="22087" y="941"/>
                      <a:pt x="15896"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15"/>
              <p:cNvSpPr/>
              <p:nvPr/>
            </p:nvSpPr>
            <p:spPr>
              <a:xfrm>
                <a:off x="2146100" y="1379775"/>
                <a:ext cx="193200" cy="464350"/>
              </a:xfrm>
              <a:custGeom>
                <a:rect b="b" l="l" r="r" t="t"/>
                <a:pathLst>
                  <a:path extrusionOk="0" h="18574" w="7728">
                    <a:moveTo>
                      <a:pt x="3858" y="0"/>
                    </a:moveTo>
                    <a:cubicBezTo>
                      <a:pt x="0" y="5596"/>
                      <a:pt x="0" y="12990"/>
                      <a:pt x="3858" y="18574"/>
                    </a:cubicBezTo>
                    <a:cubicBezTo>
                      <a:pt x="7727" y="12990"/>
                      <a:pt x="7727" y="5596"/>
                      <a:pt x="38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15"/>
              <p:cNvSpPr/>
              <p:nvPr/>
            </p:nvSpPr>
            <p:spPr>
              <a:xfrm>
                <a:off x="2868800" y="1313975"/>
                <a:ext cx="724225" cy="585225"/>
              </a:xfrm>
              <a:custGeom>
                <a:rect b="b" l="l" r="r" t="t"/>
                <a:pathLst>
                  <a:path extrusionOk="0" h="23409" w="28969">
                    <a:moveTo>
                      <a:pt x="16336" y="1"/>
                    </a:moveTo>
                    <a:cubicBezTo>
                      <a:pt x="11597" y="1060"/>
                      <a:pt x="7299" y="3537"/>
                      <a:pt x="4001" y="7085"/>
                    </a:cubicBezTo>
                    <a:cubicBezTo>
                      <a:pt x="5775" y="12848"/>
                      <a:pt x="4239" y="19122"/>
                      <a:pt x="0" y="23408"/>
                    </a:cubicBezTo>
                    <a:lnTo>
                      <a:pt x="9347" y="23408"/>
                    </a:lnTo>
                    <a:cubicBezTo>
                      <a:pt x="9347" y="18765"/>
                      <a:pt x="11978" y="14514"/>
                      <a:pt x="16145" y="12455"/>
                    </a:cubicBezTo>
                    <a:cubicBezTo>
                      <a:pt x="17859" y="11607"/>
                      <a:pt x="19708" y="11191"/>
                      <a:pt x="21548" y="11191"/>
                    </a:cubicBezTo>
                    <a:cubicBezTo>
                      <a:pt x="24181" y="11191"/>
                      <a:pt x="26796" y="12044"/>
                      <a:pt x="28968" y="13705"/>
                    </a:cubicBezTo>
                    <a:lnTo>
                      <a:pt x="28968" y="4692"/>
                    </a:lnTo>
                    <a:lnTo>
                      <a:pt x="25004" y="8669"/>
                    </a:lnTo>
                    <a:lnTo>
                      <a:pt x="16336"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15"/>
              <p:cNvSpPr/>
              <p:nvPr/>
            </p:nvSpPr>
            <p:spPr>
              <a:xfrm>
                <a:off x="2808075" y="1491075"/>
                <a:ext cx="205100" cy="408125"/>
              </a:xfrm>
              <a:custGeom>
                <a:rect b="b" l="l" r="r" t="t"/>
                <a:pathLst>
                  <a:path extrusionOk="0" h="16325" w="8204">
                    <a:moveTo>
                      <a:pt x="6430" y="1"/>
                    </a:moveTo>
                    <a:lnTo>
                      <a:pt x="6430" y="1"/>
                    </a:lnTo>
                    <a:cubicBezTo>
                      <a:pt x="2298" y="4430"/>
                      <a:pt x="1" y="10264"/>
                      <a:pt x="12" y="16324"/>
                    </a:cubicBezTo>
                    <a:lnTo>
                      <a:pt x="2429" y="16324"/>
                    </a:lnTo>
                    <a:cubicBezTo>
                      <a:pt x="6668" y="12038"/>
                      <a:pt x="8204" y="5764"/>
                      <a:pt x="64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15"/>
              <p:cNvSpPr/>
              <p:nvPr/>
            </p:nvSpPr>
            <p:spPr>
              <a:xfrm>
                <a:off x="360150" y="994000"/>
                <a:ext cx="703100" cy="905200"/>
              </a:xfrm>
              <a:custGeom>
                <a:rect b="b" l="l" r="r" t="t"/>
                <a:pathLst>
                  <a:path extrusionOk="0" h="36208" w="28124">
                    <a:moveTo>
                      <a:pt x="18467" y="1"/>
                    </a:moveTo>
                    <a:lnTo>
                      <a:pt x="1" y="19265"/>
                    </a:lnTo>
                    <a:lnTo>
                      <a:pt x="1" y="36207"/>
                    </a:lnTo>
                    <a:lnTo>
                      <a:pt x="21980" y="36207"/>
                    </a:lnTo>
                    <a:lnTo>
                      <a:pt x="22408" y="35755"/>
                    </a:lnTo>
                    <a:cubicBezTo>
                      <a:pt x="19646" y="32755"/>
                      <a:pt x="18110" y="28814"/>
                      <a:pt x="18110" y="24718"/>
                    </a:cubicBezTo>
                    <a:cubicBezTo>
                      <a:pt x="18110" y="18146"/>
                      <a:pt x="22063" y="12204"/>
                      <a:pt x="28123" y="9657"/>
                    </a:cubicBezTo>
                    <a:lnTo>
                      <a:pt x="18467"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15"/>
              <p:cNvSpPr/>
              <p:nvPr/>
            </p:nvSpPr>
            <p:spPr>
              <a:xfrm>
                <a:off x="1259375" y="989825"/>
                <a:ext cx="523000" cy="310200"/>
              </a:xfrm>
              <a:custGeom>
                <a:rect b="b" l="l" r="r" t="t"/>
                <a:pathLst>
                  <a:path extrusionOk="0" h="12408" w="20920">
                    <a:moveTo>
                      <a:pt x="8632" y="1"/>
                    </a:moveTo>
                    <a:lnTo>
                      <a:pt x="0" y="8633"/>
                    </a:lnTo>
                    <a:cubicBezTo>
                      <a:pt x="3322" y="8931"/>
                      <a:pt x="6465" y="10252"/>
                      <a:pt x="9013" y="12407"/>
                    </a:cubicBezTo>
                    <a:lnTo>
                      <a:pt x="20920"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15"/>
              <p:cNvSpPr/>
              <p:nvPr/>
            </p:nvSpPr>
            <p:spPr>
              <a:xfrm>
                <a:off x="794125" y="1205625"/>
                <a:ext cx="690600" cy="682250"/>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15"/>
              <p:cNvSpPr/>
              <p:nvPr/>
            </p:nvSpPr>
            <p:spPr>
              <a:xfrm>
                <a:off x="817650" y="989825"/>
                <a:ext cx="8350" cy="4200"/>
              </a:xfrm>
              <a:custGeom>
                <a:rect b="b" l="l" r="r" t="t"/>
                <a:pathLst>
                  <a:path extrusionOk="0" h="168" w="334">
                    <a:moveTo>
                      <a:pt x="0" y="1"/>
                    </a:moveTo>
                    <a:lnTo>
                      <a:pt x="167" y="168"/>
                    </a:lnTo>
                    <a:lnTo>
                      <a:pt x="334" y="1"/>
                    </a:lnTo>
                    <a:close/>
                  </a:path>
                </a:pathLst>
              </a:custGeom>
              <a:solidFill>
                <a:srgbClr val="7FC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15"/>
              <p:cNvSpPr/>
              <p:nvPr/>
            </p:nvSpPr>
            <p:spPr>
              <a:xfrm>
                <a:off x="821825" y="989825"/>
                <a:ext cx="653375" cy="245600"/>
              </a:xfrm>
              <a:custGeom>
                <a:rect b="b" l="l" r="r" t="t"/>
                <a:pathLst>
                  <a:path extrusionOk="0" h="9824" w="26135">
                    <a:moveTo>
                      <a:pt x="167" y="1"/>
                    </a:moveTo>
                    <a:lnTo>
                      <a:pt x="0" y="168"/>
                    </a:lnTo>
                    <a:lnTo>
                      <a:pt x="9656" y="9824"/>
                    </a:lnTo>
                    <a:cubicBezTo>
                      <a:pt x="11656" y="8990"/>
                      <a:pt x="13811" y="8561"/>
                      <a:pt x="15978" y="8561"/>
                    </a:cubicBezTo>
                    <a:cubicBezTo>
                      <a:pt x="16502" y="8561"/>
                      <a:pt x="17002" y="8585"/>
                      <a:pt x="17502" y="8633"/>
                    </a:cubicBezTo>
                    <a:lnTo>
                      <a:pt x="26134"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15"/>
              <p:cNvSpPr/>
              <p:nvPr/>
            </p:nvSpPr>
            <p:spPr>
              <a:xfrm>
                <a:off x="1063225" y="1203850"/>
                <a:ext cx="196175" cy="114625"/>
              </a:xfrm>
              <a:custGeom>
                <a:rect b="b" l="l" r="r" t="t"/>
                <a:pathLst>
                  <a:path extrusionOk="0" h="4585" w="7847">
                    <a:moveTo>
                      <a:pt x="6237" y="0"/>
                    </a:moveTo>
                    <a:cubicBezTo>
                      <a:pt x="4099" y="0"/>
                      <a:pt x="1974" y="440"/>
                      <a:pt x="0" y="1263"/>
                    </a:cubicBezTo>
                    <a:lnTo>
                      <a:pt x="3334" y="4584"/>
                    </a:lnTo>
                    <a:lnTo>
                      <a:pt x="7846" y="72"/>
                    </a:lnTo>
                    <a:cubicBezTo>
                      <a:pt x="7346" y="24"/>
                      <a:pt x="6834" y="0"/>
                      <a:pt x="6322" y="0"/>
                    </a:cubicBezTo>
                    <a:cubicBezTo>
                      <a:pt x="6294" y="0"/>
                      <a:pt x="6265" y="0"/>
                      <a:pt x="6237"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15"/>
              <p:cNvSpPr/>
              <p:nvPr/>
            </p:nvSpPr>
            <p:spPr>
              <a:xfrm>
                <a:off x="2958100" y="989825"/>
                <a:ext cx="634925" cy="339075"/>
              </a:xfrm>
              <a:custGeom>
                <a:rect b="b" l="l" r="r" t="t"/>
                <a:pathLst>
                  <a:path extrusionOk="0" h="13563" w="25397">
                    <a:moveTo>
                      <a:pt x="191" y="1"/>
                    </a:moveTo>
                    <a:lnTo>
                      <a:pt x="0" y="203"/>
                    </a:lnTo>
                    <a:lnTo>
                      <a:pt x="12764" y="12967"/>
                    </a:lnTo>
                    <a:cubicBezTo>
                      <a:pt x="14488" y="12585"/>
                      <a:pt x="16241" y="12394"/>
                      <a:pt x="17991" y="12394"/>
                    </a:cubicBezTo>
                    <a:cubicBezTo>
                      <a:pt x="20494" y="12394"/>
                      <a:pt x="22993" y="12784"/>
                      <a:pt x="25396" y="13562"/>
                    </a:cubicBezTo>
                    <a:lnTo>
                      <a:pt x="25396"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15"/>
              <p:cNvSpPr/>
              <p:nvPr/>
            </p:nvSpPr>
            <p:spPr>
              <a:xfrm>
                <a:off x="3277175" y="1299700"/>
                <a:ext cx="315850" cy="23100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15"/>
              <p:cNvSpPr/>
              <p:nvPr/>
            </p:nvSpPr>
            <p:spPr>
              <a:xfrm>
                <a:off x="2046375" y="990125"/>
                <a:ext cx="811725" cy="292025"/>
              </a:xfrm>
              <a:custGeom>
                <a:rect b="b" l="l" r="r" t="t"/>
                <a:pathLst>
                  <a:path extrusionOk="0" h="11681" w="32469">
                    <a:moveTo>
                      <a:pt x="0" y="1"/>
                    </a:moveTo>
                    <a:lnTo>
                      <a:pt x="11681" y="11681"/>
                    </a:lnTo>
                    <a:cubicBezTo>
                      <a:pt x="14467" y="9645"/>
                      <a:pt x="17824" y="8549"/>
                      <a:pt x="21289" y="8549"/>
                    </a:cubicBezTo>
                    <a:cubicBezTo>
                      <a:pt x="22098" y="8549"/>
                      <a:pt x="22920" y="8609"/>
                      <a:pt x="23742" y="8728"/>
                    </a:cubicBezTo>
                    <a:lnTo>
                      <a:pt x="32469"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15"/>
              <p:cNvSpPr/>
              <p:nvPr/>
            </p:nvSpPr>
            <p:spPr>
              <a:xfrm>
                <a:off x="2338375" y="1203850"/>
                <a:ext cx="301550" cy="192000"/>
              </a:xfrm>
              <a:custGeom>
                <a:rect b="b" l="l" r="r" t="t"/>
                <a:pathLst>
                  <a:path extrusionOk="0" h="7680" w="12062">
                    <a:moveTo>
                      <a:pt x="9609" y="0"/>
                    </a:moveTo>
                    <a:cubicBezTo>
                      <a:pt x="6144" y="0"/>
                      <a:pt x="2787" y="1096"/>
                      <a:pt x="1" y="3132"/>
                    </a:cubicBezTo>
                    <a:lnTo>
                      <a:pt x="4561" y="7680"/>
                    </a:lnTo>
                    <a:lnTo>
                      <a:pt x="12062" y="179"/>
                    </a:lnTo>
                    <a:cubicBezTo>
                      <a:pt x="11252" y="60"/>
                      <a:pt x="10430" y="0"/>
                      <a:pt x="9609"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3" name="Google Shape;403;p15"/>
            <p:cNvSpPr/>
            <p:nvPr/>
          </p:nvSpPr>
          <p:spPr>
            <a:xfrm>
              <a:off x="1227440" y="3181712"/>
              <a:ext cx="1953293" cy="1929676"/>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15"/>
            <p:cNvSpPr/>
            <p:nvPr/>
          </p:nvSpPr>
          <p:spPr>
            <a:xfrm>
              <a:off x="8250498" y="3447794"/>
              <a:ext cx="893350" cy="65336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 name="Google Shape;405;p15"/>
          <p:cNvGrpSpPr/>
          <p:nvPr/>
        </p:nvGrpSpPr>
        <p:grpSpPr>
          <a:xfrm>
            <a:off x="-15" y="2571344"/>
            <a:ext cx="9143864" cy="2572076"/>
            <a:chOff x="-15" y="2571344"/>
            <a:chExt cx="9143864" cy="2572076"/>
          </a:xfrm>
        </p:grpSpPr>
        <p:grpSp>
          <p:nvGrpSpPr>
            <p:cNvPr id="406" name="Google Shape;406;p15"/>
            <p:cNvGrpSpPr/>
            <p:nvPr/>
          </p:nvGrpSpPr>
          <p:grpSpPr>
            <a:xfrm>
              <a:off x="-15" y="2571344"/>
              <a:ext cx="9143864" cy="2572076"/>
              <a:chOff x="360150" y="989825"/>
              <a:chExt cx="3232875" cy="909375"/>
            </a:xfrm>
          </p:grpSpPr>
          <p:sp>
            <p:nvSpPr>
              <p:cNvPr id="407" name="Google Shape;407;p15"/>
              <p:cNvSpPr/>
              <p:nvPr/>
            </p:nvSpPr>
            <p:spPr>
              <a:xfrm>
                <a:off x="360150" y="989825"/>
                <a:ext cx="3232875" cy="909375"/>
              </a:xfrm>
              <a:custGeom>
                <a:rect b="b" l="l" r="r" t="t"/>
                <a:pathLst>
                  <a:path extrusionOk="0" h="36375" w="129315">
                    <a:moveTo>
                      <a:pt x="1" y="1"/>
                    </a:moveTo>
                    <a:lnTo>
                      <a:pt x="1" y="36374"/>
                    </a:lnTo>
                    <a:lnTo>
                      <a:pt x="129314" y="36374"/>
                    </a:lnTo>
                    <a:lnTo>
                      <a:pt x="1293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15"/>
              <p:cNvSpPr/>
              <p:nvPr/>
            </p:nvSpPr>
            <p:spPr>
              <a:xfrm>
                <a:off x="909625" y="1887850"/>
                <a:ext cx="21450" cy="11350"/>
              </a:xfrm>
              <a:custGeom>
                <a:rect b="b" l="l" r="r" t="t"/>
                <a:pathLst>
                  <a:path extrusionOk="0" h="454" w="858">
                    <a:moveTo>
                      <a:pt x="429" y="1"/>
                    </a:moveTo>
                    <a:lnTo>
                      <a:pt x="1" y="453"/>
                    </a:lnTo>
                    <a:lnTo>
                      <a:pt x="858" y="453"/>
                    </a:lnTo>
                    <a:cubicBezTo>
                      <a:pt x="703" y="299"/>
                      <a:pt x="572" y="156"/>
                      <a:pt x="429" y="1"/>
                    </a:cubicBezTo>
                    <a:close/>
                  </a:path>
                </a:pathLst>
              </a:custGeom>
              <a:solidFill>
                <a:srgbClr val="A2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15"/>
              <p:cNvSpPr/>
              <p:nvPr/>
            </p:nvSpPr>
            <p:spPr>
              <a:xfrm>
                <a:off x="1511775" y="1834275"/>
                <a:ext cx="104500" cy="64925"/>
              </a:xfrm>
              <a:custGeom>
                <a:rect b="b" l="l" r="r" t="t"/>
                <a:pathLst>
                  <a:path extrusionOk="0" h="2597" w="4180">
                    <a:moveTo>
                      <a:pt x="2096" y="1"/>
                    </a:moveTo>
                    <a:cubicBezTo>
                      <a:pt x="1477" y="930"/>
                      <a:pt x="787" y="1799"/>
                      <a:pt x="1" y="2596"/>
                    </a:cubicBezTo>
                    <a:lnTo>
                      <a:pt x="4180" y="2596"/>
                    </a:lnTo>
                    <a:cubicBezTo>
                      <a:pt x="3394" y="1799"/>
                      <a:pt x="2692" y="930"/>
                      <a:pt x="20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15"/>
              <p:cNvSpPr/>
              <p:nvPr/>
            </p:nvSpPr>
            <p:spPr>
              <a:xfrm>
                <a:off x="2197000" y="1844100"/>
                <a:ext cx="91400" cy="55100"/>
              </a:xfrm>
              <a:custGeom>
                <a:rect b="b" l="l" r="r" t="t"/>
                <a:pathLst>
                  <a:path extrusionOk="0" h="2204" w="3656">
                    <a:moveTo>
                      <a:pt x="1822" y="1"/>
                    </a:moveTo>
                    <a:cubicBezTo>
                      <a:pt x="1286" y="787"/>
                      <a:pt x="679" y="1525"/>
                      <a:pt x="0" y="2203"/>
                    </a:cubicBezTo>
                    <a:lnTo>
                      <a:pt x="3655" y="2203"/>
                    </a:lnTo>
                    <a:cubicBezTo>
                      <a:pt x="2977" y="1525"/>
                      <a:pt x="2369" y="787"/>
                      <a:pt x="18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15"/>
              <p:cNvSpPr/>
              <p:nvPr/>
            </p:nvSpPr>
            <p:spPr>
              <a:xfrm>
                <a:off x="920350" y="1300000"/>
                <a:ext cx="643850" cy="598900"/>
              </a:xfrm>
              <a:custGeom>
                <a:rect b="b" l="l" r="r" t="t"/>
                <a:pathLst>
                  <a:path extrusionOk="0" h="23956" w="25754">
                    <a:moveTo>
                      <a:pt x="22574" y="0"/>
                    </a:moveTo>
                    <a:lnTo>
                      <a:pt x="0" y="23515"/>
                    </a:lnTo>
                    <a:cubicBezTo>
                      <a:pt x="143" y="23658"/>
                      <a:pt x="286" y="23813"/>
                      <a:pt x="429" y="23956"/>
                    </a:cubicBezTo>
                    <a:lnTo>
                      <a:pt x="23658" y="23956"/>
                    </a:lnTo>
                    <a:cubicBezTo>
                      <a:pt x="24444" y="23170"/>
                      <a:pt x="25134" y="22289"/>
                      <a:pt x="25753" y="21360"/>
                    </a:cubicBezTo>
                    <a:cubicBezTo>
                      <a:pt x="24027" y="18717"/>
                      <a:pt x="23122" y="15633"/>
                      <a:pt x="23122" y="12478"/>
                    </a:cubicBezTo>
                    <a:cubicBezTo>
                      <a:pt x="23110" y="9323"/>
                      <a:pt x="24027" y="6239"/>
                      <a:pt x="25753" y="3596"/>
                    </a:cubicBezTo>
                    <a:cubicBezTo>
                      <a:pt x="24872" y="2250"/>
                      <a:pt x="23801" y="1036"/>
                      <a:pt x="22574"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15"/>
              <p:cNvSpPr/>
              <p:nvPr/>
            </p:nvSpPr>
            <p:spPr>
              <a:xfrm>
                <a:off x="1564175" y="1203800"/>
                <a:ext cx="678375" cy="695400"/>
              </a:xfrm>
              <a:custGeom>
                <a:rect b="b" l="l" r="r" t="t"/>
                <a:pathLst>
                  <a:path extrusionOk="0" h="27816" w="27135">
                    <a:moveTo>
                      <a:pt x="13705" y="1"/>
                    </a:moveTo>
                    <a:cubicBezTo>
                      <a:pt x="13621" y="1"/>
                      <a:pt x="13538" y="1"/>
                      <a:pt x="13454" y="2"/>
                    </a:cubicBezTo>
                    <a:cubicBezTo>
                      <a:pt x="8013" y="74"/>
                      <a:pt x="2965" y="2872"/>
                      <a:pt x="0" y="7444"/>
                    </a:cubicBezTo>
                    <a:cubicBezTo>
                      <a:pt x="3501" y="12849"/>
                      <a:pt x="3501" y="19803"/>
                      <a:pt x="0" y="25208"/>
                    </a:cubicBezTo>
                    <a:cubicBezTo>
                      <a:pt x="596" y="26149"/>
                      <a:pt x="1298" y="27018"/>
                      <a:pt x="2084" y="27815"/>
                    </a:cubicBezTo>
                    <a:lnTo>
                      <a:pt x="25313" y="27815"/>
                    </a:lnTo>
                    <a:cubicBezTo>
                      <a:pt x="25980" y="27137"/>
                      <a:pt x="26599" y="26399"/>
                      <a:pt x="27135" y="25613"/>
                    </a:cubicBezTo>
                    <a:cubicBezTo>
                      <a:pt x="25242" y="22886"/>
                      <a:pt x="24241" y="19648"/>
                      <a:pt x="24241" y="16326"/>
                    </a:cubicBezTo>
                    <a:cubicBezTo>
                      <a:pt x="24241" y="13016"/>
                      <a:pt x="25242" y="9766"/>
                      <a:pt x="27135" y="7039"/>
                    </a:cubicBezTo>
                    <a:cubicBezTo>
                      <a:pt x="24086" y="2631"/>
                      <a:pt x="19064" y="1"/>
                      <a:pt x="13705"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15"/>
              <p:cNvSpPr/>
              <p:nvPr/>
            </p:nvSpPr>
            <p:spPr>
              <a:xfrm>
                <a:off x="2242525" y="1208325"/>
                <a:ext cx="726300" cy="690875"/>
              </a:xfrm>
              <a:custGeom>
                <a:rect b="b" l="l" r="r" t="t"/>
                <a:pathLst>
                  <a:path extrusionOk="0" h="27635" w="29052">
                    <a:moveTo>
                      <a:pt x="15896" y="0"/>
                    </a:moveTo>
                    <a:lnTo>
                      <a:pt x="8395" y="7513"/>
                    </a:lnTo>
                    <a:lnTo>
                      <a:pt x="3835" y="2953"/>
                    </a:lnTo>
                    <a:cubicBezTo>
                      <a:pt x="2346" y="4024"/>
                      <a:pt x="1048" y="5358"/>
                      <a:pt x="1" y="6870"/>
                    </a:cubicBezTo>
                    <a:cubicBezTo>
                      <a:pt x="3870" y="12454"/>
                      <a:pt x="3870" y="19848"/>
                      <a:pt x="1" y="25444"/>
                    </a:cubicBezTo>
                    <a:cubicBezTo>
                      <a:pt x="548" y="26218"/>
                      <a:pt x="1156" y="26956"/>
                      <a:pt x="1834" y="27634"/>
                    </a:cubicBezTo>
                    <a:lnTo>
                      <a:pt x="22634" y="27634"/>
                    </a:lnTo>
                    <a:cubicBezTo>
                      <a:pt x="22623" y="21574"/>
                      <a:pt x="24920" y="15740"/>
                      <a:pt x="29052" y="11311"/>
                    </a:cubicBezTo>
                    <a:cubicBezTo>
                      <a:pt x="27183" y="5334"/>
                      <a:pt x="22087" y="941"/>
                      <a:pt x="15896"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15"/>
              <p:cNvSpPr/>
              <p:nvPr/>
            </p:nvSpPr>
            <p:spPr>
              <a:xfrm>
                <a:off x="2146100" y="1379775"/>
                <a:ext cx="193200" cy="464350"/>
              </a:xfrm>
              <a:custGeom>
                <a:rect b="b" l="l" r="r" t="t"/>
                <a:pathLst>
                  <a:path extrusionOk="0" h="18574" w="7728">
                    <a:moveTo>
                      <a:pt x="3858" y="0"/>
                    </a:moveTo>
                    <a:cubicBezTo>
                      <a:pt x="0" y="5596"/>
                      <a:pt x="0" y="12990"/>
                      <a:pt x="3858" y="18574"/>
                    </a:cubicBezTo>
                    <a:cubicBezTo>
                      <a:pt x="7727" y="12990"/>
                      <a:pt x="7727" y="5596"/>
                      <a:pt x="38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15"/>
              <p:cNvSpPr/>
              <p:nvPr/>
            </p:nvSpPr>
            <p:spPr>
              <a:xfrm>
                <a:off x="2868800" y="1313975"/>
                <a:ext cx="724225" cy="585225"/>
              </a:xfrm>
              <a:custGeom>
                <a:rect b="b" l="l" r="r" t="t"/>
                <a:pathLst>
                  <a:path extrusionOk="0" h="23409" w="28969">
                    <a:moveTo>
                      <a:pt x="16336" y="1"/>
                    </a:moveTo>
                    <a:cubicBezTo>
                      <a:pt x="11597" y="1060"/>
                      <a:pt x="7299" y="3537"/>
                      <a:pt x="4001" y="7085"/>
                    </a:cubicBezTo>
                    <a:cubicBezTo>
                      <a:pt x="5775" y="12848"/>
                      <a:pt x="4239" y="19122"/>
                      <a:pt x="0" y="23408"/>
                    </a:cubicBezTo>
                    <a:lnTo>
                      <a:pt x="9347" y="23408"/>
                    </a:lnTo>
                    <a:cubicBezTo>
                      <a:pt x="9347" y="18765"/>
                      <a:pt x="11978" y="14514"/>
                      <a:pt x="16145" y="12455"/>
                    </a:cubicBezTo>
                    <a:cubicBezTo>
                      <a:pt x="17859" y="11607"/>
                      <a:pt x="19708" y="11191"/>
                      <a:pt x="21548" y="11191"/>
                    </a:cubicBezTo>
                    <a:cubicBezTo>
                      <a:pt x="24181" y="11191"/>
                      <a:pt x="26796" y="12044"/>
                      <a:pt x="28968" y="13705"/>
                    </a:cubicBezTo>
                    <a:lnTo>
                      <a:pt x="28968" y="4692"/>
                    </a:lnTo>
                    <a:lnTo>
                      <a:pt x="25004" y="8669"/>
                    </a:lnTo>
                    <a:lnTo>
                      <a:pt x="16336"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15"/>
              <p:cNvSpPr/>
              <p:nvPr/>
            </p:nvSpPr>
            <p:spPr>
              <a:xfrm>
                <a:off x="2808075" y="1491075"/>
                <a:ext cx="205100" cy="408125"/>
              </a:xfrm>
              <a:custGeom>
                <a:rect b="b" l="l" r="r" t="t"/>
                <a:pathLst>
                  <a:path extrusionOk="0" h="16325" w="8204">
                    <a:moveTo>
                      <a:pt x="6430" y="1"/>
                    </a:moveTo>
                    <a:lnTo>
                      <a:pt x="6430" y="1"/>
                    </a:lnTo>
                    <a:cubicBezTo>
                      <a:pt x="2298" y="4430"/>
                      <a:pt x="1" y="10264"/>
                      <a:pt x="12" y="16324"/>
                    </a:cubicBezTo>
                    <a:lnTo>
                      <a:pt x="2429" y="16324"/>
                    </a:lnTo>
                    <a:cubicBezTo>
                      <a:pt x="6668" y="12038"/>
                      <a:pt x="8204" y="5764"/>
                      <a:pt x="64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15"/>
              <p:cNvSpPr/>
              <p:nvPr/>
            </p:nvSpPr>
            <p:spPr>
              <a:xfrm>
                <a:off x="360150" y="994000"/>
                <a:ext cx="703100" cy="905200"/>
              </a:xfrm>
              <a:custGeom>
                <a:rect b="b" l="l" r="r" t="t"/>
                <a:pathLst>
                  <a:path extrusionOk="0" h="36208" w="28124">
                    <a:moveTo>
                      <a:pt x="18467" y="1"/>
                    </a:moveTo>
                    <a:lnTo>
                      <a:pt x="1" y="19265"/>
                    </a:lnTo>
                    <a:lnTo>
                      <a:pt x="1" y="36207"/>
                    </a:lnTo>
                    <a:lnTo>
                      <a:pt x="21980" y="36207"/>
                    </a:lnTo>
                    <a:lnTo>
                      <a:pt x="22408" y="35755"/>
                    </a:lnTo>
                    <a:cubicBezTo>
                      <a:pt x="19646" y="32755"/>
                      <a:pt x="18110" y="28814"/>
                      <a:pt x="18110" y="24718"/>
                    </a:cubicBezTo>
                    <a:cubicBezTo>
                      <a:pt x="18110" y="18146"/>
                      <a:pt x="22063" y="12204"/>
                      <a:pt x="28123" y="9657"/>
                    </a:cubicBezTo>
                    <a:lnTo>
                      <a:pt x="18467"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15"/>
              <p:cNvSpPr/>
              <p:nvPr/>
            </p:nvSpPr>
            <p:spPr>
              <a:xfrm>
                <a:off x="1259375" y="989825"/>
                <a:ext cx="523000" cy="310200"/>
              </a:xfrm>
              <a:custGeom>
                <a:rect b="b" l="l" r="r" t="t"/>
                <a:pathLst>
                  <a:path extrusionOk="0" h="12408" w="20920">
                    <a:moveTo>
                      <a:pt x="8632" y="1"/>
                    </a:moveTo>
                    <a:lnTo>
                      <a:pt x="0" y="8633"/>
                    </a:lnTo>
                    <a:cubicBezTo>
                      <a:pt x="3322" y="8931"/>
                      <a:pt x="6465" y="10252"/>
                      <a:pt x="9013" y="12407"/>
                    </a:cubicBezTo>
                    <a:lnTo>
                      <a:pt x="20920"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15"/>
              <p:cNvSpPr/>
              <p:nvPr/>
            </p:nvSpPr>
            <p:spPr>
              <a:xfrm>
                <a:off x="794125" y="1205625"/>
                <a:ext cx="690600" cy="682250"/>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15"/>
              <p:cNvSpPr/>
              <p:nvPr/>
            </p:nvSpPr>
            <p:spPr>
              <a:xfrm>
                <a:off x="817650" y="989825"/>
                <a:ext cx="8350" cy="4200"/>
              </a:xfrm>
              <a:custGeom>
                <a:rect b="b" l="l" r="r" t="t"/>
                <a:pathLst>
                  <a:path extrusionOk="0" h="168" w="334">
                    <a:moveTo>
                      <a:pt x="0" y="1"/>
                    </a:moveTo>
                    <a:lnTo>
                      <a:pt x="167" y="168"/>
                    </a:lnTo>
                    <a:lnTo>
                      <a:pt x="334" y="1"/>
                    </a:lnTo>
                    <a:close/>
                  </a:path>
                </a:pathLst>
              </a:custGeom>
              <a:solidFill>
                <a:srgbClr val="7FC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15"/>
              <p:cNvSpPr/>
              <p:nvPr/>
            </p:nvSpPr>
            <p:spPr>
              <a:xfrm>
                <a:off x="821825" y="989825"/>
                <a:ext cx="653375" cy="245600"/>
              </a:xfrm>
              <a:custGeom>
                <a:rect b="b" l="l" r="r" t="t"/>
                <a:pathLst>
                  <a:path extrusionOk="0" h="9824" w="26135">
                    <a:moveTo>
                      <a:pt x="167" y="1"/>
                    </a:moveTo>
                    <a:lnTo>
                      <a:pt x="0" y="168"/>
                    </a:lnTo>
                    <a:lnTo>
                      <a:pt x="9656" y="9824"/>
                    </a:lnTo>
                    <a:cubicBezTo>
                      <a:pt x="11656" y="8990"/>
                      <a:pt x="13811" y="8561"/>
                      <a:pt x="15978" y="8561"/>
                    </a:cubicBezTo>
                    <a:cubicBezTo>
                      <a:pt x="16502" y="8561"/>
                      <a:pt x="17002" y="8585"/>
                      <a:pt x="17502" y="8633"/>
                    </a:cubicBezTo>
                    <a:lnTo>
                      <a:pt x="26134"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15"/>
              <p:cNvSpPr/>
              <p:nvPr/>
            </p:nvSpPr>
            <p:spPr>
              <a:xfrm>
                <a:off x="1063225" y="1203850"/>
                <a:ext cx="196175" cy="114625"/>
              </a:xfrm>
              <a:custGeom>
                <a:rect b="b" l="l" r="r" t="t"/>
                <a:pathLst>
                  <a:path extrusionOk="0" h="4585" w="7847">
                    <a:moveTo>
                      <a:pt x="6237" y="0"/>
                    </a:moveTo>
                    <a:cubicBezTo>
                      <a:pt x="4099" y="0"/>
                      <a:pt x="1974" y="440"/>
                      <a:pt x="0" y="1263"/>
                    </a:cubicBezTo>
                    <a:lnTo>
                      <a:pt x="3334" y="4584"/>
                    </a:lnTo>
                    <a:lnTo>
                      <a:pt x="7846" y="72"/>
                    </a:lnTo>
                    <a:cubicBezTo>
                      <a:pt x="7346" y="24"/>
                      <a:pt x="6834" y="0"/>
                      <a:pt x="6322" y="0"/>
                    </a:cubicBezTo>
                    <a:cubicBezTo>
                      <a:pt x="6294" y="0"/>
                      <a:pt x="6265" y="0"/>
                      <a:pt x="6237"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15"/>
              <p:cNvSpPr/>
              <p:nvPr/>
            </p:nvSpPr>
            <p:spPr>
              <a:xfrm>
                <a:off x="2958100" y="989825"/>
                <a:ext cx="634925" cy="339075"/>
              </a:xfrm>
              <a:custGeom>
                <a:rect b="b" l="l" r="r" t="t"/>
                <a:pathLst>
                  <a:path extrusionOk="0" h="13563" w="25397">
                    <a:moveTo>
                      <a:pt x="191" y="1"/>
                    </a:moveTo>
                    <a:lnTo>
                      <a:pt x="0" y="203"/>
                    </a:lnTo>
                    <a:lnTo>
                      <a:pt x="12764" y="12967"/>
                    </a:lnTo>
                    <a:cubicBezTo>
                      <a:pt x="14488" y="12585"/>
                      <a:pt x="16241" y="12394"/>
                      <a:pt x="17991" y="12394"/>
                    </a:cubicBezTo>
                    <a:cubicBezTo>
                      <a:pt x="20494" y="12394"/>
                      <a:pt x="22993" y="12784"/>
                      <a:pt x="25396" y="13562"/>
                    </a:cubicBezTo>
                    <a:lnTo>
                      <a:pt x="25396"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15"/>
              <p:cNvSpPr/>
              <p:nvPr/>
            </p:nvSpPr>
            <p:spPr>
              <a:xfrm>
                <a:off x="3277175" y="1299700"/>
                <a:ext cx="315850" cy="23100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15"/>
              <p:cNvSpPr/>
              <p:nvPr/>
            </p:nvSpPr>
            <p:spPr>
              <a:xfrm>
                <a:off x="2046375" y="990125"/>
                <a:ext cx="811725" cy="292025"/>
              </a:xfrm>
              <a:custGeom>
                <a:rect b="b" l="l" r="r" t="t"/>
                <a:pathLst>
                  <a:path extrusionOk="0" h="11681" w="32469">
                    <a:moveTo>
                      <a:pt x="0" y="1"/>
                    </a:moveTo>
                    <a:lnTo>
                      <a:pt x="11681" y="11681"/>
                    </a:lnTo>
                    <a:cubicBezTo>
                      <a:pt x="14467" y="9645"/>
                      <a:pt x="17824" y="8549"/>
                      <a:pt x="21289" y="8549"/>
                    </a:cubicBezTo>
                    <a:cubicBezTo>
                      <a:pt x="22098" y="8549"/>
                      <a:pt x="22920" y="8609"/>
                      <a:pt x="23742" y="8728"/>
                    </a:cubicBezTo>
                    <a:lnTo>
                      <a:pt x="32469"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15"/>
              <p:cNvSpPr/>
              <p:nvPr/>
            </p:nvSpPr>
            <p:spPr>
              <a:xfrm>
                <a:off x="2338375" y="1203850"/>
                <a:ext cx="301550" cy="192000"/>
              </a:xfrm>
              <a:custGeom>
                <a:rect b="b" l="l" r="r" t="t"/>
                <a:pathLst>
                  <a:path extrusionOk="0" h="7680" w="12062">
                    <a:moveTo>
                      <a:pt x="9609" y="0"/>
                    </a:moveTo>
                    <a:cubicBezTo>
                      <a:pt x="6144" y="0"/>
                      <a:pt x="2787" y="1096"/>
                      <a:pt x="1" y="3132"/>
                    </a:cubicBezTo>
                    <a:lnTo>
                      <a:pt x="4561" y="7680"/>
                    </a:lnTo>
                    <a:lnTo>
                      <a:pt x="12062" y="179"/>
                    </a:lnTo>
                    <a:cubicBezTo>
                      <a:pt x="11252" y="60"/>
                      <a:pt x="10430" y="0"/>
                      <a:pt x="9609"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7" name="Google Shape;427;p15"/>
            <p:cNvSpPr/>
            <p:nvPr/>
          </p:nvSpPr>
          <p:spPr>
            <a:xfrm>
              <a:off x="1227440" y="3181712"/>
              <a:ext cx="1953293" cy="1929676"/>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15"/>
            <p:cNvSpPr/>
            <p:nvPr/>
          </p:nvSpPr>
          <p:spPr>
            <a:xfrm>
              <a:off x="8250498" y="3447794"/>
              <a:ext cx="893350" cy="65336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9" name="Google Shape;429;p15"/>
          <p:cNvSpPr/>
          <p:nvPr/>
        </p:nvSpPr>
        <p:spPr>
          <a:xfrm>
            <a:off x="0" y="2496475"/>
            <a:ext cx="9144000" cy="11046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15"/>
          <p:cNvSpPr/>
          <p:nvPr/>
        </p:nvSpPr>
        <p:spPr>
          <a:xfrm>
            <a:off x="0" y="503725"/>
            <a:ext cx="9144000" cy="2020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15"/>
          <p:cNvSpPr txBox="1"/>
          <p:nvPr>
            <p:ph type="title"/>
          </p:nvPr>
        </p:nvSpPr>
        <p:spPr>
          <a:xfrm>
            <a:off x="1456500" y="2370198"/>
            <a:ext cx="4168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600"/>
              <a:buNone/>
              <a:defRPr sz="2000"/>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p:txBody>
      </p:sp>
      <p:sp>
        <p:nvSpPr>
          <p:cNvPr id="432" name="Google Shape;432;p15"/>
          <p:cNvSpPr txBox="1"/>
          <p:nvPr>
            <p:ph idx="2" type="title"/>
          </p:nvPr>
        </p:nvSpPr>
        <p:spPr>
          <a:xfrm>
            <a:off x="795125" y="991623"/>
            <a:ext cx="5491500" cy="1590600"/>
          </a:xfrm>
          <a:prstGeom prst="rect">
            <a:avLst/>
          </a:prstGeom>
        </p:spPr>
        <p:txBody>
          <a:bodyPr anchorCtr="0" anchor="ctr" bIns="91425" lIns="91425" spcFirstLastPara="1" rIns="91425" wrap="square" tIns="91425">
            <a:noAutofit/>
          </a:bodyPr>
          <a:lstStyle>
            <a:lvl1pPr lvl="0" rtl="0">
              <a:lnSpc>
                <a:spcPct val="115000"/>
              </a:lnSpc>
              <a:spcBef>
                <a:spcPts val="0"/>
              </a:spcBef>
              <a:spcAft>
                <a:spcPts val="0"/>
              </a:spcAft>
              <a:buSzPts val="2600"/>
              <a:buNone/>
              <a:defRPr b="0" sz="2200">
                <a:solidFill>
                  <a:schemeClr val="dk2"/>
                </a:solidFill>
                <a:latin typeface="Commissioner"/>
                <a:ea typeface="Commissioner"/>
                <a:cs typeface="Commissioner"/>
                <a:sym typeface="Commissioner"/>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CUSTOM_4">
    <p:spTree>
      <p:nvGrpSpPr>
        <p:cNvPr id="433" name="Shape 433"/>
        <p:cNvGrpSpPr/>
        <p:nvPr/>
      </p:nvGrpSpPr>
      <p:grpSpPr>
        <a:xfrm>
          <a:off x="0" y="0"/>
          <a:ext cx="0" cy="0"/>
          <a:chOff x="0" y="0"/>
          <a:chExt cx="0" cy="0"/>
        </a:xfrm>
      </p:grpSpPr>
      <p:grpSp>
        <p:nvGrpSpPr>
          <p:cNvPr id="434" name="Google Shape;434;p16"/>
          <p:cNvGrpSpPr/>
          <p:nvPr/>
        </p:nvGrpSpPr>
        <p:grpSpPr>
          <a:xfrm>
            <a:off x="-15" y="-6"/>
            <a:ext cx="9143864" cy="2572076"/>
            <a:chOff x="-15" y="2571344"/>
            <a:chExt cx="9143864" cy="2572076"/>
          </a:xfrm>
        </p:grpSpPr>
        <p:grpSp>
          <p:nvGrpSpPr>
            <p:cNvPr id="435" name="Google Shape;435;p16"/>
            <p:cNvGrpSpPr/>
            <p:nvPr/>
          </p:nvGrpSpPr>
          <p:grpSpPr>
            <a:xfrm>
              <a:off x="-15" y="2571344"/>
              <a:ext cx="9143864" cy="2572076"/>
              <a:chOff x="360150" y="989825"/>
              <a:chExt cx="3232875" cy="909375"/>
            </a:xfrm>
          </p:grpSpPr>
          <p:sp>
            <p:nvSpPr>
              <p:cNvPr id="436" name="Google Shape;436;p16"/>
              <p:cNvSpPr/>
              <p:nvPr/>
            </p:nvSpPr>
            <p:spPr>
              <a:xfrm>
                <a:off x="360150" y="989825"/>
                <a:ext cx="3232875" cy="909375"/>
              </a:xfrm>
              <a:custGeom>
                <a:rect b="b" l="l" r="r" t="t"/>
                <a:pathLst>
                  <a:path extrusionOk="0" h="36375" w="129315">
                    <a:moveTo>
                      <a:pt x="1" y="1"/>
                    </a:moveTo>
                    <a:lnTo>
                      <a:pt x="1" y="36374"/>
                    </a:lnTo>
                    <a:lnTo>
                      <a:pt x="129314" y="36374"/>
                    </a:lnTo>
                    <a:lnTo>
                      <a:pt x="1293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16"/>
              <p:cNvSpPr/>
              <p:nvPr/>
            </p:nvSpPr>
            <p:spPr>
              <a:xfrm>
                <a:off x="909625" y="1887850"/>
                <a:ext cx="21450" cy="11350"/>
              </a:xfrm>
              <a:custGeom>
                <a:rect b="b" l="l" r="r" t="t"/>
                <a:pathLst>
                  <a:path extrusionOk="0" h="454" w="858">
                    <a:moveTo>
                      <a:pt x="429" y="1"/>
                    </a:moveTo>
                    <a:lnTo>
                      <a:pt x="1" y="453"/>
                    </a:lnTo>
                    <a:lnTo>
                      <a:pt x="858" y="453"/>
                    </a:lnTo>
                    <a:cubicBezTo>
                      <a:pt x="703" y="299"/>
                      <a:pt x="572" y="156"/>
                      <a:pt x="429" y="1"/>
                    </a:cubicBezTo>
                    <a:close/>
                  </a:path>
                </a:pathLst>
              </a:custGeom>
              <a:solidFill>
                <a:srgbClr val="A2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16"/>
              <p:cNvSpPr/>
              <p:nvPr/>
            </p:nvSpPr>
            <p:spPr>
              <a:xfrm>
                <a:off x="1511775" y="1834275"/>
                <a:ext cx="104500" cy="64925"/>
              </a:xfrm>
              <a:custGeom>
                <a:rect b="b" l="l" r="r" t="t"/>
                <a:pathLst>
                  <a:path extrusionOk="0" h="2597" w="4180">
                    <a:moveTo>
                      <a:pt x="2096" y="1"/>
                    </a:moveTo>
                    <a:cubicBezTo>
                      <a:pt x="1477" y="930"/>
                      <a:pt x="787" y="1799"/>
                      <a:pt x="1" y="2596"/>
                    </a:cubicBezTo>
                    <a:lnTo>
                      <a:pt x="4180" y="2596"/>
                    </a:lnTo>
                    <a:cubicBezTo>
                      <a:pt x="3394" y="1799"/>
                      <a:pt x="2692" y="930"/>
                      <a:pt x="20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16"/>
              <p:cNvSpPr/>
              <p:nvPr/>
            </p:nvSpPr>
            <p:spPr>
              <a:xfrm>
                <a:off x="2197000" y="1844100"/>
                <a:ext cx="91400" cy="55100"/>
              </a:xfrm>
              <a:custGeom>
                <a:rect b="b" l="l" r="r" t="t"/>
                <a:pathLst>
                  <a:path extrusionOk="0" h="2204" w="3656">
                    <a:moveTo>
                      <a:pt x="1822" y="1"/>
                    </a:moveTo>
                    <a:cubicBezTo>
                      <a:pt x="1286" y="787"/>
                      <a:pt x="679" y="1525"/>
                      <a:pt x="0" y="2203"/>
                    </a:cubicBezTo>
                    <a:lnTo>
                      <a:pt x="3655" y="2203"/>
                    </a:lnTo>
                    <a:cubicBezTo>
                      <a:pt x="2977" y="1525"/>
                      <a:pt x="2369" y="787"/>
                      <a:pt x="18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16"/>
              <p:cNvSpPr/>
              <p:nvPr/>
            </p:nvSpPr>
            <p:spPr>
              <a:xfrm>
                <a:off x="920350" y="1300000"/>
                <a:ext cx="643850" cy="598900"/>
              </a:xfrm>
              <a:custGeom>
                <a:rect b="b" l="l" r="r" t="t"/>
                <a:pathLst>
                  <a:path extrusionOk="0" h="23956" w="25754">
                    <a:moveTo>
                      <a:pt x="22574" y="0"/>
                    </a:moveTo>
                    <a:lnTo>
                      <a:pt x="0" y="23515"/>
                    </a:lnTo>
                    <a:cubicBezTo>
                      <a:pt x="143" y="23658"/>
                      <a:pt x="286" y="23813"/>
                      <a:pt x="429" y="23956"/>
                    </a:cubicBezTo>
                    <a:lnTo>
                      <a:pt x="23658" y="23956"/>
                    </a:lnTo>
                    <a:cubicBezTo>
                      <a:pt x="24444" y="23170"/>
                      <a:pt x="25134" y="22289"/>
                      <a:pt x="25753" y="21360"/>
                    </a:cubicBezTo>
                    <a:cubicBezTo>
                      <a:pt x="24027" y="18717"/>
                      <a:pt x="23122" y="15633"/>
                      <a:pt x="23122" y="12478"/>
                    </a:cubicBezTo>
                    <a:cubicBezTo>
                      <a:pt x="23110" y="9323"/>
                      <a:pt x="24027" y="6239"/>
                      <a:pt x="25753" y="3596"/>
                    </a:cubicBezTo>
                    <a:cubicBezTo>
                      <a:pt x="24872" y="2250"/>
                      <a:pt x="23801" y="1036"/>
                      <a:pt x="22574"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16"/>
              <p:cNvSpPr/>
              <p:nvPr/>
            </p:nvSpPr>
            <p:spPr>
              <a:xfrm>
                <a:off x="1564175" y="1203800"/>
                <a:ext cx="678375" cy="695400"/>
              </a:xfrm>
              <a:custGeom>
                <a:rect b="b" l="l" r="r" t="t"/>
                <a:pathLst>
                  <a:path extrusionOk="0" h="27816" w="27135">
                    <a:moveTo>
                      <a:pt x="13705" y="1"/>
                    </a:moveTo>
                    <a:cubicBezTo>
                      <a:pt x="13621" y="1"/>
                      <a:pt x="13538" y="1"/>
                      <a:pt x="13454" y="2"/>
                    </a:cubicBezTo>
                    <a:cubicBezTo>
                      <a:pt x="8013" y="74"/>
                      <a:pt x="2965" y="2872"/>
                      <a:pt x="0" y="7444"/>
                    </a:cubicBezTo>
                    <a:cubicBezTo>
                      <a:pt x="3501" y="12849"/>
                      <a:pt x="3501" y="19803"/>
                      <a:pt x="0" y="25208"/>
                    </a:cubicBezTo>
                    <a:cubicBezTo>
                      <a:pt x="596" y="26149"/>
                      <a:pt x="1298" y="27018"/>
                      <a:pt x="2084" y="27815"/>
                    </a:cubicBezTo>
                    <a:lnTo>
                      <a:pt x="25313" y="27815"/>
                    </a:lnTo>
                    <a:cubicBezTo>
                      <a:pt x="25980" y="27137"/>
                      <a:pt x="26599" y="26399"/>
                      <a:pt x="27135" y="25613"/>
                    </a:cubicBezTo>
                    <a:cubicBezTo>
                      <a:pt x="25242" y="22886"/>
                      <a:pt x="24241" y="19648"/>
                      <a:pt x="24241" y="16326"/>
                    </a:cubicBezTo>
                    <a:cubicBezTo>
                      <a:pt x="24241" y="13016"/>
                      <a:pt x="25242" y="9766"/>
                      <a:pt x="27135" y="7039"/>
                    </a:cubicBezTo>
                    <a:cubicBezTo>
                      <a:pt x="24086" y="2631"/>
                      <a:pt x="19064" y="1"/>
                      <a:pt x="13705"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16"/>
              <p:cNvSpPr/>
              <p:nvPr/>
            </p:nvSpPr>
            <p:spPr>
              <a:xfrm>
                <a:off x="2242525" y="1208325"/>
                <a:ext cx="726300" cy="690875"/>
              </a:xfrm>
              <a:custGeom>
                <a:rect b="b" l="l" r="r" t="t"/>
                <a:pathLst>
                  <a:path extrusionOk="0" h="27635" w="29052">
                    <a:moveTo>
                      <a:pt x="15896" y="0"/>
                    </a:moveTo>
                    <a:lnTo>
                      <a:pt x="8395" y="7513"/>
                    </a:lnTo>
                    <a:lnTo>
                      <a:pt x="3835" y="2953"/>
                    </a:lnTo>
                    <a:cubicBezTo>
                      <a:pt x="2346" y="4024"/>
                      <a:pt x="1048" y="5358"/>
                      <a:pt x="1" y="6870"/>
                    </a:cubicBezTo>
                    <a:cubicBezTo>
                      <a:pt x="3870" y="12454"/>
                      <a:pt x="3870" y="19848"/>
                      <a:pt x="1" y="25444"/>
                    </a:cubicBezTo>
                    <a:cubicBezTo>
                      <a:pt x="548" y="26218"/>
                      <a:pt x="1156" y="26956"/>
                      <a:pt x="1834" y="27634"/>
                    </a:cubicBezTo>
                    <a:lnTo>
                      <a:pt x="22634" y="27634"/>
                    </a:lnTo>
                    <a:cubicBezTo>
                      <a:pt x="22623" y="21574"/>
                      <a:pt x="24920" y="15740"/>
                      <a:pt x="29052" y="11311"/>
                    </a:cubicBezTo>
                    <a:cubicBezTo>
                      <a:pt x="27183" y="5334"/>
                      <a:pt x="22087" y="941"/>
                      <a:pt x="15896"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16"/>
              <p:cNvSpPr/>
              <p:nvPr/>
            </p:nvSpPr>
            <p:spPr>
              <a:xfrm>
                <a:off x="2146100" y="1379775"/>
                <a:ext cx="193200" cy="464350"/>
              </a:xfrm>
              <a:custGeom>
                <a:rect b="b" l="l" r="r" t="t"/>
                <a:pathLst>
                  <a:path extrusionOk="0" h="18574" w="7728">
                    <a:moveTo>
                      <a:pt x="3858" y="0"/>
                    </a:moveTo>
                    <a:cubicBezTo>
                      <a:pt x="0" y="5596"/>
                      <a:pt x="0" y="12990"/>
                      <a:pt x="3858" y="18574"/>
                    </a:cubicBezTo>
                    <a:cubicBezTo>
                      <a:pt x="7727" y="12990"/>
                      <a:pt x="7727" y="5596"/>
                      <a:pt x="38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16"/>
              <p:cNvSpPr/>
              <p:nvPr/>
            </p:nvSpPr>
            <p:spPr>
              <a:xfrm>
                <a:off x="2868800" y="1313975"/>
                <a:ext cx="724225" cy="585225"/>
              </a:xfrm>
              <a:custGeom>
                <a:rect b="b" l="l" r="r" t="t"/>
                <a:pathLst>
                  <a:path extrusionOk="0" h="23409" w="28969">
                    <a:moveTo>
                      <a:pt x="16336" y="1"/>
                    </a:moveTo>
                    <a:cubicBezTo>
                      <a:pt x="11597" y="1060"/>
                      <a:pt x="7299" y="3537"/>
                      <a:pt x="4001" y="7085"/>
                    </a:cubicBezTo>
                    <a:cubicBezTo>
                      <a:pt x="5775" y="12848"/>
                      <a:pt x="4239" y="19122"/>
                      <a:pt x="0" y="23408"/>
                    </a:cubicBezTo>
                    <a:lnTo>
                      <a:pt x="9347" y="23408"/>
                    </a:lnTo>
                    <a:cubicBezTo>
                      <a:pt x="9347" y="18765"/>
                      <a:pt x="11978" y="14514"/>
                      <a:pt x="16145" y="12455"/>
                    </a:cubicBezTo>
                    <a:cubicBezTo>
                      <a:pt x="17859" y="11607"/>
                      <a:pt x="19708" y="11191"/>
                      <a:pt x="21548" y="11191"/>
                    </a:cubicBezTo>
                    <a:cubicBezTo>
                      <a:pt x="24181" y="11191"/>
                      <a:pt x="26796" y="12044"/>
                      <a:pt x="28968" y="13705"/>
                    </a:cubicBezTo>
                    <a:lnTo>
                      <a:pt x="28968" y="4692"/>
                    </a:lnTo>
                    <a:lnTo>
                      <a:pt x="25004" y="8669"/>
                    </a:lnTo>
                    <a:lnTo>
                      <a:pt x="16336"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16"/>
              <p:cNvSpPr/>
              <p:nvPr/>
            </p:nvSpPr>
            <p:spPr>
              <a:xfrm>
                <a:off x="2808075" y="1491075"/>
                <a:ext cx="205100" cy="408125"/>
              </a:xfrm>
              <a:custGeom>
                <a:rect b="b" l="l" r="r" t="t"/>
                <a:pathLst>
                  <a:path extrusionOk="0" h="16325" w="8204">
                    <a:moveTo>
                      <a:pt x="6430" y="1"/>
                    </a:moveTo>
                    <a:lnTo>
                      <a:pt x="6430" y="1"/>
                    </a:lnTo>
                    <a:cubicBezTo>
                      <a:pt x="2298" y="4430"/>
                      <a:pt x="1" y="10264"/>
                      <a:pt x="12" y="16324"/>
                    </a:cubicBezTo>
                    <a:lnTo>
                      <a:pt x="2429" y="16324"/>
                    </a:lnTo>
                    <a:cubicBezTo>
                      <a:pt x="6668" y="12038"/>
                      <a:pt x="8204" y="5764"/>
                      <a:pt x="64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16"/>
              <p:cNvSpPr/>
              <p:nvPr/>
            </p:nvSpPr>
            <p:spPr>
              <a:xfrm>
                <a:off x="360150" y="994000"/>
                <a:ext cx="703100" cy="905200"/>
              </a:xfrm>
              <a:custGeom>
                <a:rect b="b" l="l" r="r" t="t"/>
                <a:pathLst>
                  <a:path extrusionOk="0" h="36208" w="28124">
                    <a:moveTo>
                      <a:pt x="18467" y="1"/>
                    </a:moveTo>
                    <a:lnTo>
                      <a:pt x="1" y="19265"/>
                    </a:lnTo>
                    <a:lnTo>
                      <a:pt x="1" y="36207"/>
                    </a:lnTo>
                    <a:lnTo>
                      <a:pt x="21980" y="36207"/>
                    </a:lnTo>
                    <a:lnTo>
                      <a:pt x="22408" y="35755"/>
                    </a:lnTo>
                    <a:cubicBezTo>
                      <a:pt x="19646" y="32755"/>
                      <a:pt x="18110" y="28814"/>
                      <a:pt x="18110" y="24718"/>
                    </a:cubicBezTo>
                    <a:cubicBezTo>
                      <a:pt x="18110" y="18146"/>
                      <a:pt x="22063" y="12204"/>
                      <a:pt x="28123" y="9657"/>
                    </a:cubicBezTo>
                    <a:lnTo>
                      <a:pt x="18467"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16"/>
              <p:cNvSpPr/>
              <p:nvPr/>
            </p:nvSpPr>
            <p:spPr>
              <a:xfrm>
                <a:off x="1259375" y="989825"/>
                <a:ext cx="523000" cy="310200"/>
              </a:xfrm>
              <a:custGeom>
                <a:rect b="b" l="l" r="r" t="t"/>
                <a:pathLst>
                  <a:path extrusionOk="0" h="12408" w="20920">
                    <a:moveTo>
                      <a:pt x="8632" y="1"/>
                    </a:moveTo>
                    <a:lnTo>
                      <a:pt x="0" y="8633"/>
                    </a:lnTo>
                    <a:cubicBezTo>
                      <a:pt x="3322" y="8931"/>
                      <a:pt x="6465" y="10252"/>
                      <a:pt x="9013" y="12407"/>
                    </a:cubicBezTo>
                    <a:lnTo>
                      <a:pt x="20920"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16"/>
              <p:cNvSpPr/>
              <p:nvPr/>
            </p:nvSpPr>
            <p:spPr>
              <a:xfrm>
                <a:off x="794125" y="1205625"/>
                <a:ext cx="690600" cy="682250"/>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16"/>
              <p:cNvSpPr/>
              <p:nvPr/>
            </p:nvSpPr>
            <p:spPr>
              <a:xfrm>
                <a:off x="817650" y="989825"/>
                <a:ext cx="8350" cy="4200"/>
              </a:xfrm>
              <a:custGeom>
                <a:rect b="b" l="l" r="r" t="t"/>
                <a:pathLst>
                  <a:path extrusionOk="0" h="168" w="334">
                    <a:moveTo>
                      <a:pt x="0" y="1"/>
                    </a:moveTo>
                    <a:lnTo>
                      <a:pt x="167" y="168"/>
                    </a:lnTo>
                    <a:lnTo>
                      <a:pt x="334" y="1"/>
                    </a:lnTo>
                    <a:close/>
                  </a:path>
                </a:pathLst>
              </a:custGeom>
              <a:solidFill>
                <a:srgbClr val="7FC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16"/>
              <p:cNvSpPr/>
              <p:nvPr/>
            </p:nvSpPr>
            <p:spPr>
              <a:xfrm>
                <a:off x="821825" y="989825"/>
                <a:ext cx="653375" cy="245600"/>
              </a:xfrm>
              <a:custGeom>
                <a:rect b="b" l="l" r="r" t="t"/>
                <a:pathLst>
                  <a:path extrusionOk="0" h="9824" w="26135">
                    <a:moveTo>
                      <a:pt x="167" y="1"/>
                    </a:moveTo>
                    <a:lnTo>
                      <a:pt x="0" y="168"/>
                    </a:lnTo>
                    <a:lnTo>
                      <a:pt x="9656" y="9824"/>
                    </a:lnTo>
                    <a:cubicBezTo>
                      <a:pt x="11656" y="8990"/>
                      <a:pt x="13811" y="8561"/>
                      <a:pt x="15978" y="8561"/>
                    </a:cubicBezTo>
                    <a:cubicBezTo>
                      <a:pt x="16502" y="8561"/>
                      <a:pt x="17002" y="8585"/>
                      <a:pt x="17502" y="8633"/>
                    </a:cubicBezTo>
                    <a:lnTo>
                      <a:pt x="26134"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16"/>
              <p:cNvSpPr/>
              <p:nvPr/>
            </p:nvSpPr>
            <p:spPr>
              <a:xfrm>
                <a:off x="1063225" y="1203850"/>
                <a:ext cx="196175" cy="114625"/>
              </a:xfrm>
              <a:custGeom>
                <a:rect b="b" l="l" r="r" t="t"/>
                <a:pathLst>
                  <a:path extrusionOk="0" h="4585" w="7847">
                    <a:moveTo>
                      <a:pt x="6237" y="0"/>
                    </a:moveTo>
                    <a:cubicBezTo>
                      <a:pt x="4099" y="0"/>
                      <a:pt x="1974" y="440"/>
                      <a:pt x="0" y="1263"/>
                    </a:cubicBezTo>
                    <a:lnTo>
                      <a:pt x="3334" y="4584"/>
                    </a:lnTo>
                    <a:lnTo>
                      <a:pt x="7846" y="72"/>
                    </a:lnTo>
                    <a:cubicBezTo>
                      <a:pt x="7346" y="24"/>
                      <a:pt x="6834" y="0"/>
                      <a:pt x="6322" y="0"/>
                    </a:cubicBezTo>
                    <a:cubicBezTo>
                      <a:pt x="6294" y="0"/>
                      <a:pt x="6265" y="0"/>
                      <a:pt x="6237"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16"/>
              <p:cNvSpPr/>
              <p:nvPr/>
            </p:nvSpPr>
            <p:spPr>
              <a:xfrm>
                <a:off x="2958100" y="989825"/>
                <a:ext cx="634925" cy="339075"/>
              </a:xfrm>
              <a:custGeom>
                <a:rect b="b" l="l" r="r" t="t"/>
                <a:pathLst>
                  <a:path extrusionOk="0" h="13563" w="25397">
                    <a:moveTo>
                      <a:pt x="191" y="1"/>
                    </a:moveTo>
                    <a:lnTo>
                      <a:pt x="0" y="203"/>
                    </a:lnTo>
                    <a:lnTo>
                      <a:pt x="12764" y="12967"/>
                    </a:lnTo>
                    <a:cubicBezTo>
                      <a:pt x="14488" y="12585"/>
                      <a:pt x="16241" y="12394"/>
                      <a:pt x="17991" y="12394"/>
                    </a:cubicBezTo>
                    <a:cubicBezTo>
                      <a:pt x="20494" y="12394"/>
                      <a:pt x="22993" y="12784"/>
                      <a:pt x="25396" y="13562"/>
                    </a:cubicBezTo>
                    <a:lnTo>
                      <a:pt x="25396"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16"/>
              <p:cNvSpPr/>
              <p:nvPr/>
            </p:nvSpPr>
            <p:spPr>
              <a:xfrm>
                <a:off x="3277175" y="1299700"/>
                <a:ext cx="315850" cy="23100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16"/>
              <p:cNvSpPr/>
              <p:nvPr/>
            </p:nvSpPr>
            <p:spPr>
              <a:xfrm>
                <a:off x="2046375" y="990125"/>
                <a:ext cx="811725" cy="292025"/>
              </a:xfrm>
              <a:custGeom>
                <a:rect b="b" l="l" r="r" t="t"/>
                <a:pathLst>
                  <a:path extrusionOk="0" h="11681" w="32469">
                    <a:moveTo>
                      <a:pt x="0" y="1"/>
                    </a:moveTo>
                    <a:lnTo>
                      <a:pt x="11681" y="11681"/>
                    </a:lnTo>
                    <a:cubicBezTo>
                      <a:pt x="14467" y="9645"/>
                      <a:pt x="17824" y="8549"/>
                      <a:pt x="21289" y="8549"/>
                    </a:cubicBezTo>
                    <a:cubicBezTo>
                      <a:pt x="22098" y="8549"/>
                      <a:pt x="22920" y="8609"/>
                      <a:pt x="23742" y="8728"/>
                    </a:cubicBezTo>
                    <a:lnTo>
                      <a:pt x="32469"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16"/>
              <p:cNvSpPr/>
              <p:nvPr/>
            </p:nvSpPr>
            <p:spPr>
              <a:xfrm>
                <a:off x="2338375" y="1203850"/>
                <a:ext cx="301550" cy="192000"/>
              </a:xfrm>
              <a:custGeom>
                <a:rect b="b" l="l" r="r" t="t"/>
                <a:pathLst>
                  <a:path extrusionOk="0" h="7680" w="12062">
                    <a:moveTo>
                      <a:pt x="9609" y="0"/>
                    </a:moveTo>
                    <a:cubicBezTo>
                      <a:pt x="6144" y="0"/>
                      <a:pt x="2787" y="1096"/>
                      <a:pt x="1" y="3132"/>
                    </a:cubicBezTo>
                    <a:lnTo>
                      <a:pt x="4561" y="7680"/>
                    </a:lnTo>
                    <a:lnTo>
                      <a:pt x="12062" y="179"/>
                    </a:lnTo>
                    <a:cubicBezTo>
                      <a:pt x="11252" y="60"/>
                      <a:pt x="10430" y="0"/>
                      <a:pt x="9609"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6" name="Google Shape;456;p16"/>
            <p:cNvSpPr/>
            <p:nvPr/>
          </p:nvSpPr>
          <p:spPr>
            <a:xfrm>
              <a:off x="1227440" y="3181712"/>
              <a:ext cx="1953293" cy="1929676"/>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16"/>
            <p:cNvSpPr/>
            <p:nvPr/>
          </p:nvSpPr>
          <p:spPr>
            <a:xfrm>
              <a:off x="8250498" y="3447794"/>
              <a:ext cx="893350" cy="65336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8" name="Google Shape;458;p16"/>
          <p:cNvSpPr/>
          <p:nvPr/>
        </p:nvSpPr>
        <p:spPr>
          <a:xfrm>
            <a:off x="0" y="513000"/>
            <a:ext cx="9144000" cy="2090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9" name="Google Shape;459;p16"/>
          <p:cNvGrpSpPr/>
          <p:nvPr/>
        </p:nvGrpSpPr>
        <p:grpSpPr>
          <a:xfrm>
            <a:off x="-15" y="2571419"/>
            <a:ext cx="9143864" cy="2572076"/>
            <a:chOff x="-15" y="2571344"/>
            <a:chExt cx="9143864" cy="2572076"/>
          </a:xfrm>
        </p:grpSpPr>
        <p:grpSp>
          <p:nvGrpSpPr>
            <p:cNvPr id="460" name="Google Shape;460;p16"/>
            <p:cNvGrpSpPr/>
            <p:nvPr/>
          </p:nvGrpSpPr>
          <p:grpSpPr>
            <a:xfrm>
              <a:off x="-15" y="2571344"/>
              <a:ext cx="9143864" cy="2572076"/>
              <a:chOff x="360150" y="989825"/>
              <a:chExt cx="3232875" cy="909375"/>
            </a:xfrm>
          </p:grpSpPr>
          <p:sp>
            <p:nvSpPr>
              <p:cNvPr id="461" name="Google Shape;461;p16"/>
              <p:cNvSpPr/>
              <p:nvPr/>
            </p:nvSpPr>
            <p:spPr>
              <a:xfrm>
                <a:off x="360150" y="989825"/>
                <a:ext cx="3232875" cy="909375"/>
              </a:xfrm>
              <a:custGeom>
                <a:rect b="b" l="l" r="r" t="t"/>
                <a:pathLst>
                  <a:path extrusionOk="0" h="36375" w="129315">
                    <a:moveTo>
                      <a:pt x="1" y="1"/>
                    </a:moveTo>
                    <a:lnTo>
                      <a:pt x="1" y="36374"/>
                    </a:lnTo>
                    <a:lnTo>
                      <a:pt x="129314" y="36374"/>
                    </a:lnTo>
                    <a:lnTo>
                      <a:pt x="1293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16"/>
              <p:cNvSpPr/>
              <p:nvPr/>
            </p:nvSpPr>
            <p:spPr>
              <a:xfrm>
                <a:off x="909625" y="1887850"/>
                <a:ext cx="21450" cy="11350"/>
              </a:xfrm>
              <a:custGeom>
                <a:rect b="b" l="l" r="r" t="t"/>
                <a:pathLst>
                  <a:path extrusionOk="0" h="454" w="858">
                    <a:moveTo>
                      <a:pt x="429" y="1"/>
                    </a:moveTo>
                    <a:lnTo>
                      <a:pt x="1" y="453"/>
                    </a:lnTo>
                    <a:lnTo>
                      <a:pt x="858" y="453"/>
                    </a:lnTo>
                    <a:cubicBezTo>
                      <a:pt x="703" y="299"/>
                      <a:pt x="572" y="156"/>
                      <a:pt x="429" y="1"/>
                    </a:cubicBezTo>
                    <a:close/>
                  </a:path>
                </a:pathLst>
              </a:custGeom>
              <a:solidFill>
                <a:srgbClr val="A2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16"/>
              <p:cNvSpPr/>
              <p:nvPr/>
            </p:nvSpPr>
            <p:spPr>
              <a:xfrm>
                <a:off x="1511775" y="1834275"/>
                <a:ext cx="104500" cy="64925"/>
              </a:xfrm>
              <a:custGeom>
                <a:rect b="b" l="l" r="r" t="t"/>
                <a:pathLst>
                  <a:path extrusionOk="0" h="2597" w="4180">
                    <a:moveTo>
                      <a:pt x="2096" y="1"/>
                    </a:moveTo>
                    <a:cubicBezTo>
                      <a:pt x="1477" y="930"/>
                      <a:pt x="787" y="1799"/>
                      <a:pt x="1" y="2596"/>
                    </a:cubicBezTo>
                    <a:lnTo>
                      <a:pt x="4180" y="2596"/>
                    </a:lnTo>
                    <a:cubicBezTo>
                      <a:pt x="3394" y="1799"/>
                      <a:pt x="2692" y="930"/>
                      <a:pt x="20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16"/>
              <p:cNvSpPr/>
              <p:nvPr/>
            </p:nvSpPr>
            <p:spPr>
              <a:xfrm>
                <a:off x="2197000" y="1844100"/>
                <a:ext cx="91400" cy="55100"/>
              </a:xfrm>
              <a:custGeom>
                <a:rect b="b" l="l" r="r" t="t"/>
                <a:pathLst>
                  <a:path extrusionOk="0" h="2204" w="3656">
                    <a:moveTo>
                      <a:pt x="1822" y="1"/>
                    </a:moveTo>
                    <a:cubicBezTo>
                      <a:pt x="1286" y="787"/>
                      <a:pt x="679" y="1525"/>
                      <a:pt x="0" y="2203"/>
                    </a:cubicBezTo>
                    <a:lnTo>
                      <a:pt x="3655" y="2203"/>
                    </a:lnTo>
                    <a:cubicBezTo>
                      <a:pt x="2977" y="1525"/>
                      <a:pt x="2369" y="787"/>
                      <a:pt x="18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16"/>
              <p:cNvSpPr/>
              <p:nvPr/>
            </p:nvSpPr>
            <p:spPr>
              <a:xfrm>
                <a:off x="920350" y="1300000"/>
                <a:ext cx="643850" cy="598900"/>
              </a:xfrm>
              <a:custGeom>
                <a:rect b="b" l="l" r="r" t="t"/>
                <a:pathLst>
                  <a:path extrusionOk="0" h="23956" w="25754">
                    <a:moveTo>
                      <a:pt x="22574" y="0"/>
                    </a:moveTo>
                    <a:lnTo>
                      <a:pt x="0" y="23515"/>
                    </a:lnTo>
                    <a:cubicBezTo>
                      <a:pt x="143" y="23658"/>
                      <a:pt x="286" y="23813"/>
                      <a:pt x="429" y="23956"/>
                    </a:cubicBezTo>
                    <a:lnTo>
                      <a:pt x="23658" y="23956"/>
                    </a:lnTo>
                    <a:cubicBezTo>
                      <a:pt x="24444" y="23170"/>
                      <a:pt x="25134" y="22289"/>
                      <a:pt x="25753" y="21360"/>
                    </a:cubicBezTo>
                    <a:cubicBezTo>
                      <a:pt x="24027" y="18717"/>
                      <a:pt x="23122" y="15633"/>
                      <a:pt x="23122" y="12478"/>
                    </a:cubicBezTo>
                    <a:cubicBezTo>
                      <a:pt x="23110" y="9323"/>
                      <a:pt x="24027" y="6239"/>
                      <a:pt x="25753" y="3596"/>
                    </a:cubicBezTo>
                    <a:cubicBezTo>
                      <a:pt x="24872" y="2250"/>
                      <a:pt x="23801" y="1036"/>
                      <a:pt x="22574"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16"/>
              <p:cNvSpPr/>
              <p:nvPr/>
            </p:nvSpPr>
            <p:spPr>
              <a:xfrm>
                <a:off x="1564175" y="1203800"/>
                <a:ext cx="678375" cy="695400"/>
              </a:xfrm>
              <a:custGeom>
                <a:rect b="b" l="l" r="r" t="t"/>
                <a:pathLst>
                  <a:path extrusionOk="0" h="27816" w="27135">
                    <a:moveTo>
                      <a:pt x="13705" y="1"/>
                    </a:moveTo>
                    <a:cubicBezTo>
                      <a:pt x="13621" y="1"/>
                      <a:pt x="13538" y="1"/>
                      <a:pt x="13454" y="2"/>
                    </a:cubicBezTo>
                    <a:cubicBezTo>
                      <a:pt x="8013" y="74"/>
                      <a:pt x="2965" y="2872"/>
                      <a:pt x="0" y="7444"/>
                    </a:cubicBezTo>
                    <a:cubicBezTo>
                      <a:pt x="3501" y="12849"/>
                      <a:pt x="3501" y="19803"/>
                      <a:pt x="0" y="25208"/>
                    </a:cubicBezTo>
                    <a:cubicBezTo>
                      <a:pt x="596" y="26149"/>
                      <a:pt x="1298" y="27018"/>
                      <a:pt x="2084" y="27815"/>
                    </a:cubicBezTo>
                    <a:lnTo>
                      <a:pt x="25313" y="27815"/>
                    </a:lnTo>
                    <a:cubicBezTo>
                      <a:pt x="25980" y="27137"/>
                      <a:pt x="26599" y="26399"/>
                      <a:pt x="27135" y="25613"/>
                    </a:cubicBezTo>
                    <a:cubicBezTo>
                      <a:pt x="25242" y="22886"/>
                      <a:pt x="24241" y="19648"/>
                      <a:pt x="24241" y="16326"/>
                    </a:cubicBezTo>
                    <a:cubicBezTo>
                      <a:pt x="24241" y="13016"/>
                      <a:pt x="25242" y="9766"/>
                      <a:pt x="27135" y="7039"/>
                    </a:cubicBezTo>
                    <a:cubicBezTo>
                      <a:pt x="24086" y="2631"/>
                      <a:pt x="19064" y="1"/>
                      <a:pt x="13705"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16"/>
              <p:cNvSpPr/>
              <p:nvPr/>
            </p:nvSpPr>
            <p:spPr>
              <a:xfrm>
                <a:off x="2242525" y="1208325"/>
                <a:ext cx="726300" cy="690875"/>
              </a:xfrm>
              <a:custGeom>
                <a:rect b="b" l="l" r="r" t="t"/>
                <a:pathLst>
                  <a:path extrusionOk="0" h="27635" w="29052">
                    <a:moveTo>
                      <a:pt x="15896" y="0"/>
                    </a:moveTo>
                    <a:lnTo>
                      <a:pt x="8395" y="7513"/>
                    </a:lnTo>
                    <a:lnTo>
                      <a:pt x="3835" y="2953"/>
                    </a:lnTo>
                    <a:cubicBezTo>
                      <a:pt x="2346" y="4024"/>
                      <a:pt x="1048" y="5358"/>
                      <a:pt x="1" y="6870"/>
                    </a:cubicBezTo>
                    <a:cubicBezTo>
                      <a:pt x="3870" y="12454"/>
                      <a:pt x="3870" y="19848"/>
                      <a:pt x="1" y="25444"/>
                    </a:cubicBezTo>
                    <a:cubicBezTo>
                      <a:pt x="548" y="26218"/>
                      <a:pt x="1156" y="26956"/>
                      <a:pt x="1834" y="27634"/>
                    </a:cubicBezTo>
                    <a:lnTo>
                      <a:pt x="22634" y="27634"/>
                    </a:lnTo>
                    <a:cubicBezTo>
                      <a:pt x="22623" y="21574"/>
                      <a:pt x="24920" y="15740"/>
                      <a:pt x="29052" y="11311"/>
                    </a:cubicBezTo>
                    <a:cubicBezTo>
                      <a:pt x="27183" y="5334"/>
                      <a:pt x="22087" y="941"/>
                      <a:pt x="15896"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16"/>
              <p:cNvSpPr/>
              <p:nvPr/>
            </p:nvSpPr>
            <p:spPr>
              <a:xfrm>
                <a:off x="2146100" y="1379775"/>
                <a:ext cx="193200" cy="464350"/>
              </a:xfrm>
              <a:custGeom>
                <a:rect b="b" l="l" r="r" t="t"/>
                <a:pathLst>
                  <a:path extrusionOk="0" h="18574" w="7728">
                    <a:moveTo>
                      <a:pt x="3858" y="0"/>
                    </a:moveTo>
                    <a:cubicBezTo>
                      <a:pt x="0" y="5596"/>
                      <a:pt x="0" y="12990"/>
                      <a:pt x="3858" y="18574"/>
                    </a:cubicBezTo>
                    <a:cubicBezTo>
                      <a:pt x="7727" y="12990"/>
                      <a:pt x="7727" y="5596"/>
                      <a:pt x="38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16"/>
              <p:cNvSpPr/>
              <p:nvPr/>
            </p:nvSpPr>
            <p:spPr>
              <a:xfrm>
                <a:off x="2868800" y="1313975"/>
                <a:ext cx="724225" cy="585225"/>
              </a:xfrm>
              <a:custGeom>
                <a:rect b="b" l="l" r="r" t="t"/>
                <a:pathLst>
                  <a:path extrusionOk="0" h="23409" w="28969">
                    <a:moveTo>
                      <a:pt x="16336" y="1"/>
                    </a:moveTo>
                    <a:cubicBezTo>
                      <a:pt x="11597" y="1060"/>
                      <a:pt x="7299" y="3537"/>
                      <a:pt x="4001" y="7085"/>
                    </a:cubicBezTo>
                    <a:cubicBezTo>
                      <a:pt x="5775" y="12848"/>
                      <a:pt x="4239" y="19122"/>
                      <a:pt x="0" y="23408"/>
                    </a:cubicBezTo>
                    <a:lnTo>
                      <a:pt x="9347" y="23408"/>
                    </a:lnTo>
                    <a:cubicBezTo>
                      <a:pt x="9347" y="18765"/>
                      <a:pt x="11978" y="14514"/>
                      <a:pt x="16145" y="12455"/>
                    </a:cubicBezTo>
                    <a:cubicBezTo>
                      <a:pt x="17859" y="11607"/>
                      <a:pt x="19708" y="11191"/>
                      <a:pt x="21548" y="11191"/>
                    </a:cubicBezTo>
                    <a:cubicBezTo>
                      <a:pt x="24181" y="11191"/>
                      <a:pt x="26796" y="12044"/>
                      <a:pt x="28968" y="13705"/>
                    </a:cubicBezTo>
                    <a:lnTo>
                      <a:pt x="28968" y="4692"/>
                    </a:lnTo>
                    <a:lnTo>
                      <a:pt x="25004" y="8669"/>
                    </a:lnTo>
                    <a:lnTo>
                      <a:pt x="16336"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16"/>
              <p:cNvSpPr/>
              <p:nvPr/>
            </p:nvSpPr>
            <p:spPr>
              <a:xfrm>
                <a:off x="2808075" y="1491075"/>
                <a:ext cx="205100" cy="408125"/>
              </a:xfrm>
              <a:custGeom>
                <a:rect b="b" l="l" r="r" t="t"/>
                <a:pathLst>
                  <a:path extrusionOk="0" h="16325" w="8204">
                    <a:moveTo>
                      <a:pt x="6430" y="1"/>
                    </a:moveTo>
                    <a:lnTo>
                      <a:pt x="6430" y="1"/>
                    </a:lnTo>
                    <a:cubicBezTo>
                      <a:pt x="2298" y="4430"/>
                      <a:pt x="1" y="10264"/>
                      <a:pt x="12" y="16324"/>
                    </a:cubicBezTo>
                    <a:lnTo>
                      <a:pt x="2429" y="16324"/>
                    </a:lnTo>
                    <a:cubicBezTo>
                      <a:pt x="6668" y="12038"/>
                      <a:pt x="8204" y="5764"/>
                      <a:pt x="64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16"/>
              <p:cNvSpPr/>
              <p:nvPr/>
            </p:nvSpPr>
            <p:spPr>
              <a:xfrm>
                <a:off x="360150" y="994000"/>
                <a:ext cx="703100" cy="905200"/>
              </a:xfrm>
              <a:custGeom>
                <a:rect b="b" l="l" r="r" t="t"/>
                <a:pathLst>
                  <a:path extrusionOk="0" h="36208" w="28124">
                    <a:moveTo>
                      <a:pt x="18467" y="1"/>
                    </a:moveTo>
                    <a:lnTo>
                      <a:pt x="1" y="19265"/>
                    </a:lnTo>
                    <a:lnTo>
                      <a:pt x="1" y="36207"/>
                    </a:lnTo>
                    <a:lnTo>
                      <a:pt x="21980" y="36207"/>
                    </a:lnTo>
                    <a:lnTo>
                      <a:pt x="22408" y="35755"/>
                    </a:lnTo>
                    <a:cubicBezTo>
                      <a:pt x="19646" y="32755"/>
                      <a:pt x="18110" y="28814"/>
                      <a:pt x="18110" y="24718"/>
                    </a:cubicBezTo>
                    <a:cubicBezTo>
                      <a:pt x="18110" y="18146"/>
                      <a:pt x="22063" y="12204"/>
                      <a:pt x="28123" y="9657"/>
                    </a:cubicBezTo>
                    <a:lnTo>
                      <a:pt x="18467"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16"/>
              <p:cNvSpPr/>
              <p:nvPr/>
            </p:nvSpPr>
            <p:spPr>
              <a:xfrm>
                <a:off x="1259375" y="989825"/>
                <a:ext cx="523000" cy="310200"/>
              </a:xfrm>
              <a:custGeom>
                <a:rect b="b" l="l" r="r" t="t"/>
                <a:pathLst>
                  <a:path extrusionOk="0" h="12408" w="20920">
                    <a:moveTo>
                      <a:pt x="8632" y="1"/>
                    </a:moveTo>
                    <a:lnTo>
                      <a:pt x="0" y="8633"/>
                    </a:lnTo>
                    <a:cubicBezTo>
                      <a:pt x="3322" y="8931"/>
                      <a:pt x="6465" y="10252"/>
                      <a:pt x="9013" y="12407"/>
                    </a:cubicBezTo>
                    <a:lnTo>
                      <a:pt x="20920"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16"/>
              <p:cNvSpPr/>
              <p:nvPr/>
            </p:nvSpPr>
            <p:spPr>
              <a:xfrm>
                <a:off x="794125" y="1205625"/>
                <a:ext cx="690600" cy="682250"/>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16"/>
              <p:cNvSpPr/>
              <p:nvPr/>
            </p:nvSpPr>
            <p:spPr>
              <a:xfrm>
                <a:off x="817650" y="989825"/>
                <a:ext cx="8350" cy="4200"/>
              </a:xfrm>
              <a:custGeom>
                <a:rect b="b" l="l" r="r" t="t"/>
                <a:pathLst>
                  <a:path extrusionOk="0" h="168" w="334">
                    <a:moveTo>
                      <a:pt x="0" y="1"/>
                    </a:moveTo>
                    <a:lnTo>
                      <a:pt x="167" y="168"/>
                    </a:lnTo>
                    <a:lnTo>
                      <a:pt x="334" y="1"/>
                    </a:lnTo>
                    <a:close/>
                  </a:path>
                </a:pathLst>
              </a:custGeom>
              <a:solidFill>
                <a:srgbClr val="7FC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16"/>
              <p:cNvSpPr/>
              <p:nvPr/>
            </p:nvSpPr>
            <p:spPr>
              <a:xfrm>
                <a:off x="821825" y="989825"/>
                <a:ext cx="653375" cy="245600"/>
              </a:xfrm>
              <a:custGeom>
                <a:rect b="b" l="l" r="r" t="t"/>
                <a:pathLst>
                  <a:path extrusionOk="0" h="9824" w="26135">
                    <a:moveTo>
                      <a:pt x="167" y="1"/>
                    </a:moveTo>
                    <a:lnTo>
                      <a:pt x="0" y="168"/>
                    </a:lnTo>
                    <a:lnTo>
                      <a:pt x="9656" y="9824"/>
                    </a:lnTo>
                    <a:cubicBezTo>
                      <a:pt x="11656" y="8990"/>
                      <a:pt x="13811" y="8561"/>
                      <a:pt x="15978" y="8561"/>
                    </a:cubicBezTo>
                    <a:cubicBezTo>
                      <a:pt x="16502" y="8561"/>
                      <a:pt x="17002" y="8585"/>
                      <a:pt x="17502" y="8633"/>
                    </a:cubicBezTo>
                    <a:lnTo>
                      <a:pt x="26134"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16"/>
              <p:cNvSpPr/>
              <p:nvPr/>
            </p:nvSpPr>
            <p:spPr>
              <a:xfrm>
                <a:off x="1063225" y="1203850"/>
                <a:ext cx="196175" cy="114625"/>
              </a:xfrm>
              <a:custGeom>
                <a:rect b="b" l="l" r="r" t="t"/>
                <a:pathLst>
                  <a:path extrusionOk="0" h="4585" w="7847">
                    <a:moveTo>
                      <a:pt x="6237" y="0"/>
                    </a:moveTo>
                    <a:cubicBezTo>
                      <a:pt x="4099" y="0"/>
                      <a:pt x="1974" y="440"/>
                      <a:pt x="0" y="1263"/>
                    </a:cubicBezTo>
                    <a:lnTo>
                      <a:pt x="3334" y="4584"/>
                    </a:lnTo>
                    <a:lnTo>
                      <a:pt x="7846" y="72"/>
                    </a:lnTo>
                    <a:cubicBezTo>
                      <a:pt x="7346" y="24"/>
                      <a:pt x="6834" y="0"/>
                      <a:pt x="6322" y="0"/>
                    </a:cubicBezTo>
                    <a:cubicBezTo>
                      <a:pt x="6294" y="0"/>
                      <a:pt x="6265" y="0"/>
                      <a:pt x="6237"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16"/>
              <p:cNvSpPr/>
              <p:nvPr/>
            </p:nvSpPr>
            <p:spPr>
              <a:xfrm>
                <a:off x="2958100" y="989825"/>
                <a:ext cx="634925" cy="339075"/>
              </a:xfrm>
              <a:custGeom>
                <a:rect b="b" l="l" r="r" t="t"/>
                <a:pathLst>
                  <a:path extrusionOk="0" h="13563" w="25397">
                    <a:moveTo>
                      <a:pt x="191" y="1"/>
                    </a:moveTo>
                    <a:lnTo>
                      <a:pt x="0" y="203"/>
                    </a:lnTo>
                    <a:lnTo>
                      <a:pt x="12764" y="12967"/>
                    </a:lnTo>
                    <a:cubicBezTo>
                      <a:pt x="14488" y="12585"/>
                      <a:pt x="16241" y="12394"/>
                      <a:pt x="17991" y="12394"/>
                    </a:cubicBezTo>
                    <a:cubicBezTo>
                      <a:pt x="20494" y="12394"/>
                      <a:pt x="22993" y="12784"/>
                      <a:pt x="25396" y="13562"/>
                    </a:cubicBezTo>
                    <a:lnTo>
                      <a:pt x="25396"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16"/>
              <p:cNvSpPr/>
              <p:nvPr/>
            </p:nvSpPr>
            <p:spPr>
              <a:xfrm>
                <a:off x="3277175" y="1299700"/>
                <a:ext cx="315850" cy="23100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16"/>
              <p:cNvSpPr/>
              <p:nvPr/>
            </p:nvSpPr>
            <p:spPr>
              <a:xfrm>
                <a:off x="2046375" y="990125"/>
                <a:ext cx="811725" cy="292025"/>
              </a:xfrm>
              <a:custGeom>
                <a:rect b="b" l="l" r="r" t="t"/>
                <a:pathLst>
                  <a:path extrusionOk="0" h="11681" w="32469">
                    <a:moveTo>
                      <a:pt x="0" y="1"/>
                    </a:moveTo>
                    <a:lnTo>
                      <a:pt x="11681" y="11681"/>
                    </a:lnTo>
                    <a:cubicBezTo>
                      <a:pt x="14467" y="9645"/>
                      <a:pt x="17824" y="8549"/>
                      <a:pt x="21289" y="8549"/>
                    </a:cubicBezTo>
                    <a:cubicBezTo>
                      <a:pt x="22098" y="8549"/>
                      <a:pt x="22920" y="8609"/>
                      <a:pt x="23742" y="8728"/>
                    </a:cubicBezTo>
                    <a:lnTo>
                      <a:pt x="32469"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16"/>
              <p:cNvSpPr/>
              <p:nvPr/>
            </p:nvSpPr>
            <p:spPr>
              <a:xfrm>
                <a:off x="2338375" y="1203850"/>
                <a:ext cx="301550" cy="192000"/>
              </a:xfrm>
              <a:custGeom>
                <a:rect b="b" l="l" r="r" t="t"/>
                <a:pathLst>
                  <a:path extrusionOk="0" h="7680" w="12062">
                    <a:moveTo>
                      <a:pt x="9609" y="0"/>
                    </a:moveTo>
                    <a:cubicBezTo>
                      <a:pt x="6144" y="0"/>
                      <a:pt x="2787" y="1096"/>
                      <a:pt x="1" y="3132"/>
                    </a:cubicBezTo>
                    <a:lnTo>
                      <a:pt x="4561" y="7680"/>
                    </a:lnTo>
                    <a:lnTo>
                      <a:pt x="12062" y="179"/>
                    </a:lnTo>
                    <a:cubicBezTo>
                      <a:pt x="11252" y="60"/>
                      <a:pt x="10430" y="0"/>
                      <a:pt x="9609"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1" name="Google Shape;481;p16"/>
            <p:cNvSpPr/>
            <p:nvPr/>
          </p:nvSpPr>
          <p:spPr>
            <a:xfrm>
              <a:off x="1227440" y="3181712"/>
              <a:ext cx="1953293" cy="1929676"/>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16"/>
            <p:cNvSpPr/>
            <p:nvPr/>
          </p:nvSpPr>
          <p:spPr>
            <a:xfrm>
              <a:off x="8250498" y="3447794"/>
              <a:ext cx="893350" cy="65336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3" name="Google Shape;483;p16"/>
          <p:cNvSpPr/>
          <p:nvPr/>
        </p:nvSpPr>
        <p:spPr>
          <a:xfrm>
            <a:off x="0" y="2490475"/>
            <a:ext cx="9144000" cy="2144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16"/>
          <p:cNvSpPr txBox="1"/>
          <p:nvPr>
            <p:ph type="title"/>
          </p:nvPr>
        </p:nvSpPr>
        <p:spPr>
          <a:xfrm>
            <a:off x="4476800" y="1158566"/>
            <a:ext cx="3732000" cy="16950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4200"/>
              <a:buNone/>
              <a:defRPr sz="3700"/>
            </a:lvl1pPr>
            <a:lvl2pPr lvl="1" rtl="0" algn="r">
              <a:spcBef>
                <a:spcPts val="0"/>
              </a:spcBef>
              <a:spcAft>
                <a:spcPts val="0"/>
              </a:spcAft>
              <a:buSzPts val="4200"/>
              <a:buNone/>
              <a:defRPr sz="4200"/>
            </a:lvl2pPr>
            <a:lvl3pPr lvl="2" rtl="0" algn="r">
              <a:spcBef>
                <a:spcPts val="0"/>
              </a:spcBef>
              <a:spcAft>
                <a:spcPts val="0"/>
              </a:spcAft>
              <a:buSzPts val="4200"/>
              <a:buNone/>
              <a:defRPr sz="4200"/>
            </a:lvl3pPr>
            <a:lvl4pPr lvl="3" rtl="0" algn="r">
              <a:spcBef>
                <a:spcPts val="0"/>
              </a:spcBef>
              <a:spcAft>
                <a:spcPts val="0"/>
              </a:spcAft>
              <a:buSzPts val="4200"/>
              <a:buNone/>
              <a:defRPr sz="4200"/>
            </a:lvl4pPr>
            <a:lvl5pPr lvl="4" rtl="0" algn="r">
              <a:spcBef>
                <a:spcPts val="0"/>
              </a:spcBef>
              <a:spcAft>
                <a:spcPts val="0"/>
              </a:spcAft>
              <a:buSzPts val="4200"/>
              <a:buNone/>
              <a:defRPr sz="4200"/>
            </a:lvl5pPr>
            <a:lvl6pPr lvl="5" rtl="0" algn="r">
              <a:spcBef>
                <a:spcPts val="0"/>
              </a:spcBef>
              <a:spcAft>
                <a:spcPts val="0"/>
              </a:spcAft>
              <a:buSzPts val="4200"/>
              <a:buNone/>
              <a:defRPr sz="4200"/>
            </a:lvl6pPr>
            <a:lvl7pPr lvl="6" rtl="0" algn="r">
              <a:spcBef>
                <a:spcPts val="0"/>
              </a:spcBef>
              <a:spcAft>
                <a:spcPts val="0"/>
              </a:spcAft>
              <a:buSzPts val="4200"/>
              <a:buNone/>
              <a:defRPr sz="4200"/>
            </a:lvl7pPr>
            <a:lvl8pPr lvl="7" rtl="0" algn="r">
              <a:spcBef>
                <a:spcPts val="0"/>
              </a:spcBef>
              <a:spcAft>
                <a:spcPts val="0"/>
              </a:spcAft>
              <a:buSzPts val="4200"/>
              <a:buNone/>
              <a:defRPr sz="4200"/>
            </a:lvl8pPr>
            <a:lvl9pPr lvl="8" rtl="0" algn="r">
              <a:spcBef>
                <a:spcPts val="0"/>
              </a:spcBef>
              <a:spcAft>
                <a:spcPts val="0"/>
              </a:spcAft>
              <a:buSzPts val="4200"/>
              <a:buNone/>
              <a:defRPr sz="4200"/>
            </a:lvl9pPr>
          </a:lstStyle>
          <a:p/>
        </p:txBody>
      </p:sp>
      <p:sp>
        <p:nvSpPr>
          <p:cNvPr id="485" name="Google Shape;485;p16"/>
          <p:cNvSpPr txBox="1"/>
          <p:nvPr>
            <p:ph idx="1" type="subTitle"/>
          </p:nvPr>
        </p:nvSpPr>
        <p:spPr>
          <a:xfrm>
            <a:off x="5074675" y="2939329"/>
            <a:ext cx="3134100" cy="10059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100"/>
              <a:buNone/>
              <a:defRPr sz="1500"/>
            </a:lvl1pPr>
            <a:lvl2pPr lvl="1" rtl="0" algn="r">
              <a:lnSpc>
                <a:spcPct val="100000"/>
              </a:lnSpc>
              <a:spcBef>
                <a:spcPts val="0"/>
              </a:spcBef>
              <a:spcAft>
                <a:spcPts val="0"/>
              </a:spcAft>
              <a:buSzPts val="2100"/>
              <a:buNone/>
              <a:defRPr sz="2100"/>
            </a:lvl2pPr>
            <a:lvl3pPr lvl="2" rtl="0" algn="r">
              <a:lnSpc>
                <a:spcPct val="100000"/>
              </a:lnSpc>
              <a:spcBef>
                <a:spcPts val="0"/>
              </a:spcBef>
              <a:spcAft>
                <a:spcPts val="0"/>
              </a:spcAft>
              <a:buSzPts val="2100"/>
              <a:buNone/>
              <a:defRPr sz="2100"/>
            </a:lvl3pPr>
            <a:lvl4pPr lvl="3" rtl="0" algn="r">
              <a:lnSpc>
                <a:spcPct val="100000"/>
              </a:lnSpc>
              <a:spcBef>
                <a:spcPts val="0"/>
              </a:spcBef>
              <a:spcAft>
                <a:spcPts val="0"/>
              </a:spcAft>
              <a:buSzPts val="2100"/>
              <a:buNone/>
              <a:defRPr sz="2100"/>
            </a:lvl4pPr>
            <a:lvl5pPr lvl="4" rtl="0" algn="r">
              <a:lnSpc>
                <a:spcPct val="100000"/>
              </a:lnSpc>
              <a:spcBef>
                <a:spcPts val="0"/>
              </a:spcBef>
              <a:spcAft>
                <a:spcPts val="0"/>
              </a:spcAft>
              <a:buSzPts val="2100"/>
              <a:buNone/>
              <a:defRPr sz="2100"/>
            </a:lvl5pPr>
            <a:lvl6pPr lvl="5" rtl="0" algn="r">
              <a:lnSpc>
                <a:spcPct val="100000"/>
              </a:lnSpc>
              <a:spcBef>
                <a:spcPts val="0"/>
              </a:spcBef>
              <a:spcAft>
                <a:spcPts val="0"/>
              </a:spcAft>
              <a:buSzPts val="2100"/>
              <a:buNone/>
              <a:defRPr sz="2100"/>
            </a:lvl6pPr>
            <a:lvl7pPr lvl="6" rtl="0" algn="r">
              <a:lnSpc>
                <a:spcPct val="100000"/>
              </a:lnSpc>
              <a:spcBef>
                <a:spcPts val="0"/>
              </a:spcBef>
              <a:spcAft>
                <a:spcPts val="0"/>
              </a:spcAft>
              <a:buSzPts val="2100"/>
              <a:buNone/>
              <a:defRPr sz="2100"/>
            </a:lvl7pPr>
            <a:lvl8pPr lvl="7" rtl="0" algn="r">
              <a:lnSpc>
                <a:spcPct val="100000"/>
              </a:lnSpc>
              <a:spcBef>
                <a:spcPts val="0"/>
              </a:spcBef>
              <a:spcAft>
                <a:spcPts val="0"/>
              </a:spcAft>
              <a:buSzPts val="2100"/>
              <a:buNone/>
              <a:defRPr sz="2100"/>
            </a:lvl8pPr>
            <a:lvl9pPr lvl="8" rtl="0" algn="r">
              <a:lnSpc>
                <a:spcPct val="100000"/>
              </a:lnSpc>
              <a:spcBef>
                <a:spcPts val="0"/>
              </a:spcBef>
              <a:spcAft>
                <a:spcPts val="0"/>
              </a:spcAft>
              <a:buSzPts val="2100"/>
              <a:buNone/>
              <a:defRPr sz="21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1_1">
    <p:spTree>
      <p:nvGrpSpPr>
        <p:cNvPr id="486" name="Shape 486"/>
        <p:cNvGrpSpPr/>
        <p:nvPr/>
      </p:nvGrpSpPr>
      <p:grpSpPr>
        <a:xfrm>
          <a:off x="0" y="0"/>
          <a:ext cx="0" cy="0"/>
          <a:chOff x="0" y="0"/>
          <a:chExt cx="0" cy="0"/>
        </a:xfrm>
      </p:grpSpPr>
      <p:grpSp>
        <p:nvGrpSpPr>
          <p:cNvPr id="487" name="Google Shape;487;p17"/>
          <p:cNvGrpSpPr/>
          <p:nvPr/>
        </p:nvGrpSpPr>
        <p:grpSpPr>
          <a:xfrm>
            <a:off x="-15" y="2571344"/>
            <a:ext cx="9143864" cy="2572076"/>
            <a:chOff x="-15" y="2571344"/>
            <a:chExt cx="9143864" cy="2572076"/>
          </a:xfrm>
        </p:grpSpPr>
        <p:grpSp>
          <p:nvGrpSpPr>
            <p:cNvPr id="488" name="Google Shape;488;p17"/>
            <p:cNvGrpSpPr/>
            <p:nvPr/>
          </p:nvGrpSpPr>
          <p:grpSpPr>
            <a:xfrm>
              <a:off x="-15" y="2571344"/>
              <a:ext cx="9143864" cy="2572076"/>
              <a:chOff x="360150" y="989825"/>
              <a:chExt cx="3232875" cy="909375"/>
            </a:xfrm>
          </p:grpSpPr>
          <p:sp>
            <p:nvSpPr>
              <p:cNvPr id="489" name="Google Shape;489;p17"/>
              <p:cNvSpPr/>
              <p:nvPr/>
            </p:nvSpPr>
            <p:spPr>
              <a:xfrm>
                <a:off x="360150" y="989825"/>
                <a:ext cx="3232875" cy="909375"/>
              </a:xfrm>
              <a:custGeom>
                <a:rect b="b" l="l" r="r" t="t"/>
                <a:pathLst>
                  <a:path extrusionOk="0" h="36375" w="129315">
                    <a:moveTo>
                      <a:pt x="1" y="1"/>
                    </a:moveTo>
                    <a:lnTo>
                      <a:pt x="1" y="36374"/>
                    </a:lnTo>
                    <a:lnTo>
                      <a:pt x="129314" y="36374"/>
                    </a:lnTo>
                    <a:lnTo>
                      <a:pt x="1293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17"/>
              <p:cNvSpPr/>
              <p:nvPr/>
            </p:nvSpPr>
            <p:spPr>
              <a:xfrm>
                <a:off x="909625" y="1887850"/>
                <a:ext cx="21450" cy="11350"/>
              </a:xfrm>
              <a:custGeom>
                <a:rect b="b" l="l" r="r" t="t"/>
                <a:pathLst>
                  <a:path extrusionOk="0" h="454" w="858">
                    <a:moveTo>
                      <a:pt x="429" y="1"/>
                    </a:moveTo>
                    <a:lnTo>
                      <a:pt x="1" y="453"/>
                    </a:lnTo>
                    <a:lnTo>
                      <a:pt x="858" y="453"/>
                    </a:lnTo>
                    <a:cubicBezTo>
                      <a:pt x="703" y="299"/>
                      <a:pt x="572" y="156"/>
                      <a:pt x="429" y="1"/>
                    </a:cubicBezTo>
                    <a:close/>
                  </a:path>
                </a:pathLst>
              </a:custGeom>
              <a:solidFill>
                <a:srgbClr val="A2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17"/>
              <p:cNvSpPr/>
              <p:nvPr/>
            </p:nvSpPr>
            <p:spPr>
              <a:xfrm>
                <a:off x="1511775" y="1834275"/>
                <a:ext cx="104500" cy="64925"/>
              </a:xfrm>
              <a:custGeom>
                <a:rect b="b" l="l" r="r" t="t"/>
                <a:pathLst>
                  <a:path extrusionOk="0" h="2597" w="4180">
                    <a:moveTo>
                      <a:pt x="2096" y="1"/>
                    </a:moveTo>
                    <a:cubicBezTo>
                      <a:pt x="1477" y="930"/>
                      <a:pt x="787" y="1799"/>
                      <a:pt x="1" y="2596"/>
                    </a:cubicBezTo>
                    <a:lnTo>
                      <a:pt x="4180" y="2596"/>
                    </a:lnTo>
                    <a:cubicBezTo>
                      <a:pt x="3394" y="1799"/>
                      <a:pt x="2692" y="930"/>
                      <a:pt x="20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17"/>
              <p:cNvSpPr/>
              <p:nvPr/>
            </p:nvSpPr>
            <p:spPr>
              <a:xfrm>
                <a:off x="2197000" y="1844100"/>
                <a:ext cx="91400" cy="55100"/>
              </a:xfrm>
              <a:custGeom>
                <a:rect b="b" l="l" r="r" t="t"/>
                <a:pathLst>
                  <a:path extrusionOk="0" h="2204" w="3656">
                    <a:moveTo>
                      <a:pt x="1822" y="1"/>
                    </a:moveTo>
                    <a:cubicBezTo>
                      <a:pt x="1286" y="787"/>
                      <a:pt x="679" y="1525"/>
                      <a:pt x="0" y="2203"/>
                    </a:cubicBezTo>
                    <a:lnTo>
                      <a:pt x="3655" y="2203"/>
                    </a:lnTo>
                    <a:cubicBezTo>
                      <a:pt x="2977" y="1525"/>
                      <a:pt x="2369" y="787"/>
                      <a:pt x="18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17"/>
              <p:cNvSpPr/>
              <p:nvPr/>
            </p:nvSpPr>
            <p:spPr>
              <a:xfrm>
                <a:off x="920350" y="1300000"/>
                <a:ext cx="643850" cy="598900"/>
              </a:xfrm>
              <a:custGeom>
                <a:rect b="b" l="l" r="r" t="t"/>
                <a:pathLst>
                  <a:path extrusionOk="0" h="23956" w="25754">
                    <a:moveTo>
                      <a:pt x="22574" y="0"/>
                    </a:moveTo>
                    <a:lnTo>
                      <a:pt x="0" y="23515"/>
                    </a:lnTo>
                    <a:cubicBezTo>
                      <a:pt x="143" y="23658"/>
                      <a:pt x="286" y="23813"/>
                      <a:pt x="429" y="23956"/>
                    </a:cubicBezTo>
                    <a:lnTo>
                      <a:pt x="23658" y="23956"/>
                    </a:lnTo>
                    <a:cubicBezTo>
                      <a:pt x="24444" y="23170"/>
                      <a:pt x="25134" y="22289"/>
                      <a:pt x="25753" y="21360"/>
                    </a:cubicBezTo>
                    <a:cubicBezTo>
                      <a:pt x="24027" y="18717"/>
                      <a:pt x="23122" y="15633"/>
                      <a:pt x="23122" y="12478"/>
                    </a:cubicBezTo>
                    <a:cubicBezTo>
                      <a:pt x="23110" y="9323"/>
                      <a:pt x="24027" y="6239"/>
                      <a:pt x="25753" y="3596"/>
                    </a:cubicBezTo>
                    <a:cubicBezTo>
                      <a:pt x="24872" y="2250"/>
                      <a:pt x="23801" y="1036"/>
                      <a:pt x="22574"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17"/>
              <p:cNvSpPr/>
              <p:nvPr/>
            </p:nvSpPr>
            <p:spPr>
              <a:xfrm>
                <a:off x="1564175" y="1203800"/>
                <a:ext cx="678375" cy="695400"/>
              </a:xfrm>
              <a:custGeom>
                <a:rect b="b" l="l" r="r" t="t"/>
                <a:pathLst>
                  <a:path extrusionOk="0" h="27816" w="27135">
                    <a:moveTo>
                      <a:pt x="13705" y="1"/>
                    </a:moveTo>
                    <a:cubicBezTo>
                      <a:pt x="13621" y="1"/>
                      <a:pt x="13538" y="1"/>
                      <a:pt x="13454" y="2"/>
                    </a:cubicBezTo>
                    <a:cubicBezTo>
                      <a:pt x="8013" y="74"/>
                      <a:pt x="2965" y="2872"/>
                      <a:pt x="0" y="7444"/>
                    </a:cubicBezTo>
                    <a:cubicBezTo>
                      <a:pt x="3501" y="12849"/>
                      <a:pt x="3501" y="19803"/>
                      <a:pt x="0" y="25208"/>
                    </a:cubicBezTo>
                    <a:cubicBezTo>
                      <a:pt x="596" y="26149"/>
                      <a:pt x="1298" y="27018"/>
                      <a:pt x="2084" y="27815"/>
                    </a:cubicBezTo>
                    <a:lnTo>
                      <a:pt x="25313" y="27815"/>
                    </a:lnTo>
                    <a:cubicBezTo>
                      <a:pt x="25980" y="27137"/>
                      <a:pt x="26599" y="26399"/>
                      <a:pt x="27135" y="25613"/>
                    </a:cubicBezTo>
                    <a:cubicBezTo>
                      <a:pt x="25242" y="22886"/>
                      <a:pt x="24241" y="19648"/>
                      <a:pt x="24241" y="16326"/>
                    </a:cubicBezTo>
                    <a:cubicBezTo>
                      <a:pt x="24241" y="13016"/>
                      <a:pt x="25242" y="9766"/>
                      <a:pt x="27135" y="7039"/>
                    </a:cubicBezTo>
                    <a:cubicBezTo>
                      <a:pt x="24086" y="2631"/>
                      <a:pt x="19064" y="1"/>
                      <a:pt x="13705"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17"/>
              <p:cNvSpPr/>
              <p:nvPr/>
            </p:nvSpPr>
            <p:spPr>
              <a:xfrm>
                <a:off x="2242525" y="1208325"/>
                <a:ext cx="726300" cy="690875"/>
              </a:xfrm>
              <a:custGeom>
                <a:rect b="b" l="l" r="r" t="t"/>
                <a:pathLst>
                  <a:path extrusionOk="0" h="27635" w="29052">
                    <a:moveTo>
                      <a:pt x="15896" y="0"/>
                    </a:moveTo>
                    <a:lnTo>
                      <a:pt x="8395" y="7513"/>
                    </a:lnTo>
                    <a:lnTo>
                      <a:pt x="3835" y="2953"/>
                    </a:lnTo>
                    <a:cubicBezTo>
                      <a:pt x="2346" y="4024"/>
                      <a:pt x="1048" y="5358"/>
                      <a:pt x="1" y="6870"/>
                    </a:cubicBezTo>
                    <a:cubicBezTo>
                      <a:pt x="3870" y="12454"/>
                      <a:pt x="3870" y="19848"/>
                      <a:pt x="1" y="25444"/>
                    </a:cubicBezTo>
                    <a:cubicBezTo>
                      <a:pt x="548" y="26218"/>
                      <a:pt x="1156" y="26956"/>
                      <a:pt x="1834" y="27634"/>
                    </a:cubicBezTo>
                    <a:lnTo>
                      <a:pt x="22634" y="27634"/>
                    </a:lnTo>
                    <a:cubicBezTo>
                      <a:pt x="22623" y="21574"/>
                      <a:pt x="24920" y="15740"/>
                      <a:pt x="29052" y="11311"/>
                    </a:cubicBezTo>
                    <a:cubicBezTo>
                      <a:pt x="27183" y="5334"/>
                      <a:pt x="22087" y="941"/>
                      <a:pt x="15896"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17"/>
              <p:cNvSpPr/>
              <p:nvPr/>
            </p:nvSpPr>
            <p:spPr>
              <a:xfrm>
                <a:off x="2146100" y="1379775"/>
                <a:ext cx="193200" cy="464350"/>
              </a:xfrm>
              <a:custGeom>
                <a:rect b="b" l="l" r="r" t="t"/>
                <a:pathLst>
                  <a:path extrusionOk="0" h="18574" w="7728">
                    <a:moveTo>
                      <a:pt x="3858" y="0"/>
                    </a:moveTo>
                    <a:cubicBezTo>
                      <a:pt x="0" y="5596"/>
                      <a:pt x="0" y="12990"/>
                      <a:pt x="3858" y="18574"/>
                    </a:cubicBezTo>
                    <a:cubicBezTo>
                      <a:pt x="7727" y="12990"/>
                      <a:pt x="7727" y="5596"/>
                      <a:pt x="38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17"/>
              <p:cNvSpPr/>
              <p:nvPr/>
            </p:nvSpPr>
            <p:spPr>
              <a:xfrm>
                <a:off x="2868800" y="1313975"/>
                <a:ext cx="724225" cy="585225"/>
              </a:xfrm>
              <a:custGeom>
                <a:rect b="b" l="l" r="r" t="t"/>
                <a:pathLst>
                  <a:path extrusionOk="0" h="23409" w="28969">
                    <a:moveTo>
                      <a:pt x="16336" y="1"/>
                    </a:moveTo>
                    <a:cubicBezTo>
                      <a:pt x="11597" y="1060"/>
                      <a:pt x="7299" y="3537"/>
                      <a:pt x="4001" y="7085"/>
                    </a:cubicBezTo>
                    <a:cubicBezTo>
                      <a:pt x="5775" y="12848"/>
                      <a:pt x="4239" y="19122"/>
                      <a:pt x="0" y="23408"/>
                    </a:cubicBezTo>
                    <a:lnTo>
                      <a:pt x="9347" y="23408"/>
                    </a:lnTo>
                    <a:cubicBezTo>
                      <a:pt x="9347" y="18765"/>
                      <a:pt x="11978" y="14514"/>
                      <a:pt x="16145" y="12455"/>
                    </a:cubicBezTo>
                    <a:cubicBezTo>
                      <a:pt x="17859" y="11607"/>
                      <a:pt x="19708" y="11191"/>
                      <a:pt x="21548" y="11191"/>
                    </a:cubicBezTo>
                    <a:cubicBezTo>
                      <a:pt x="24181" y="11191"/>
                      <a:pt x="26796" y="12044"/>
                      <a:pt x="28968" y="13705"/>
                    </a:cubicBezTo>
                    <a:lnTo>
                      <a:pt x="28968" y="4692"/>
                    </a:lnTo>
                    <a:lnTo>
                      <a:pt x="25004" y="8669"/>
                    </a:lnTo>
                    <a:lnTo>
                      <a:pt x="16336"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17"/>
              <p:cNvSpPr/>
              <p:nvPr/>
            </p:nvSpPr>
            <p:spPr>
              <a:xfrm>
                <a:off x="2808075" y="1491075"/>
                <a:ext cx="205100" cy="408125"/>
              </a:xfrm>
              <a:custGeom>
                <a:rect b="b" l="l" r="r" t="t"/>
                <a:pathLst>
                  <a:path extrusionOk="0" h="16325" w="8204">
                    <a:moveTo>
                      <a:pt x="6430" y="1"/>
                    </a:moveTo>
                    <a:lnTo>
                      <a:pt x="6430" y="1"/>
                    </a:lnTo>
                    <a:cubicBezTo>
                      <a:pt x="2298" y="4430"/>
                      <a:pt x="1" y="10264"/>
                      <a:pt x="12" y="16324"/>
                    </a:cubicBezTo>
                    <a:lnTo>
                      <a:pt x="2429" y="16324"/>
                    </a:lnTo>
                    <a:cubicBezTo>
                      <a:pt x="6668" y="12038"/>
                      <a:pt x="8204" y="5764"/>
                      <a:pt x="64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17"/>
              <p:cNvSpPr/>
              <p:nvPr/>
            </p:nvSpPr>
            <p:spPr>
              <a:xfrm>
                <a:off x="360150" y="994000"/>
                <a:ext cx="703100" cy="905200"/>
              </a:xfrm>
              <a:custGeom>
                <a:rect b="b" l="l" r="r" t="t"/>
                <a:pathLst>
                  <a:path extrusionOk="0" h="36208" w="28124">
                    <a:moveTo>
                      <a:pt x="18467" y="1"/>
                    </a:moveTo>
                    <a:lnTo>
                      <a:pt x="1" y="19265"/>
                    </a:lnTo>
                    <a:lnTo>
                      <a:pt x="1" y="36207"/>
                    </a:lnTo>
                    <a:lnTo>
                      <a:pt x="21980" y="36207"/>
                    </a:lnTo>
                    <a:lnTo>
                      <a:pt x="22408" y="35755"/>
                    </a:lnTo>
                    <a:cubicBezTo>
                      <a:pt x="19646" y="32755"/>
                      <a:pt x="18110" y="28814"/>
                      <a:pt x="18110" y="24718"/>
                    </a:cubicBezTo>
                    <a:cubicBezTo>
                      <a:pt x="18110" y="18146"/>
                      <a:pt x="22063" y="12204"/>
                      <a:pt x="28123" y="9657"/>
                    </a:cubicBezTo>
                    <a:lnTo>
                      <a:pt x="18467"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17"/>
              <p:cNvSpPr/>
              <p:nvPr/>
            </p:nvSpPr>
            <p:spPr>
              <a:xfrm>
                <a:off x="1259375" y="989825"/>
                <a:ext cx="523000" cy="310200"/>
              </a:xfrm>
              <a:custGeom>
                <a:rect b="b" l="l" r="r" t="t"/>
                <a:pathLst>
                  <a:path extrusionOk="0" h="12408" w="20920">
                    <a:moveTo>
                      <a:pt x="8632" y="1"/>
                    </a:moveTo>
                    <a:lnTo>
                      <a:pt x="0" y="8633"/>
                    </a:lnTo>
                    <a:cubicBezTo>
                      <a:pt x="3322" y="8931"/>
                      <a:pt x="6465" y="10252"/>
                      <a:pt x="9013" y="12407"/>
                    </a:cubicBezTo>
                    <a:lnTo>
                      <a:pt x="20920"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17"/>
              <p:cNvSpPr/>
              <p:nvPr/>
            </p:nvSpPr>
            <p:spPr>
              <a:xfrm>
                <a:off x="794125" y="1205625"/>
                <a:ext cx="690600" cy="682250"/>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17"/>
              <p:cNvSpPr/>
              <p:nvPr/>
            </p:nvSpPr>
            <p:spPr>
              <a:xfrm>
                <a:off x="817650" y="989825"/>
                <a:ext cx="8350" cy="4200"/>
              </a:xfrm>
              <a:custGeom>
                <a:rect b="b" l="l" r="r" t="t"/>
                <a:pathLst>
                  <a:path extrusionOk="0" h="168" w="334">
                    <a:moveTo>
                      <a:pt x="0" y="1"/>
                    </a:moveTo>
                    <a:lnTo>
                      <a:pt x="167" y="168"/>
                    </a:lnTo>
                    <a:lnTo>
                      <a:pt x="334" y="1"/>
                    </a:lnTo>
                    <a:close/>
                  </a:path>
                </a:pathLst>
              </a:custGeom>
              <a:solidFill>
                <a:srgbClr val="7FC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17"/>
              <p:cNvSpPr/>
              <p:nvPr/>
            </p:nvSpPr>
            <p:spPr>
              <a:xfrm>
                <a:off x="821825" y="989825"/>
                <a:ext cx="653375" cy="245600"/>
              </a:xfrm>
              <a:custGeom>
                <a:rect b="b" l="l" r="r" t="t"/>
                <a:pathLst>
                  <a:path extrusionOk="0" h="9824" w="26135">
                    <a:moveTo>
                      <a:pt x="167" y="1"/>
                    </a:moveTo>
                    <a:lnTo>
                      <a:pt x="0" y="168"/>
                    </a:lnTo>
                    <a:lnTo>
                      <a:pt x="9656" y="9824"/>
                    </a:lnTo>
                    <a:cubicBezTo>
                      <a:pt x="11656" y="8990"/>
                      <a:pt x="13811" y="8561"/>
                      <a:pt x="15978" y="8561"/>
                    </a:cubicBezTo>
                    <a:cubicBezTo>
                      <a:pt x="16502" y="8561"/>
                      <a:pt x="17002" y="8585"/>
                      <a:pt x="17502" y="8633"/>
                    </a:cubicBezTo>
                    <a:lnTo>
                      <a:pt x="26134"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17"/>
              <p:cNvSpPr/>
              <p:nvPr/>
            </p:nvSpPr>
            <p:spPr>
              <a:xfrm>
                <a:off x="1063225" y="1203850"/>
                <a:ext cx="196175" cy="114625"/>
              </a:xfrm>
              <a:custGeom>
                <a:rect b="b" l="l" r="r" t="t"/>
                <a:pathLst>
                  <a:path extrusionOk="0" h="4585" w="7847">
                    <a:moveTo>
                      <a:pt x="6237" y="0"/>
                    </a:moveTo>
                    <a:cubicBezTo>
                      <a:pt x="4099" y="0"/>
                      <a:pt x="1974" y="440"/>
                      <a:pt x="0" y="1263"/>
                    </a:cubicBezTo>
                    <a:lnTo>
                      <a:pt x="3334" y="4584"/>
                    </a:lnTo>
                    <a:lnTo>
                      <a:pt x="7846" y="72"/>
                    </a:lnTo>
                    <a:cubicBezTo>
                      <a:pt x="7346" y="24"/>
                      <a:pt x="6834" y="0"/>
                      <a:pt x="6322" y="0"/>
                    </a:cubicBezTo>
                    <a:cubicBezTo>
                      <a:pt x="6294" y="0"/>
                      <a:pt x="6265" y="0"/>
                      <a:pt x="6237"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17"/>
              <p:cNvSpPr/>
              <p:nvPr/>
            </p:nvSpPr>
            <p:spPr>
              <a:xfrm>
                <a:off x="2958100" y="989825"/>
                <a:ext cx="634925" cy="339075"/>
              </a:xfrm>
              <a:custGeom>
                <a:rect b="b" l="l" r="r" t="t"/>
                <a:pathLst>
                  <a:path extrusionOk="0" h="13563" w="25397">
                    <a:moveTo>
                      <a:pt x="191" y="1"/>
                    </a:moveTo>
                    <a:lnTo>
                      <a:pt x="0" y="203"/>
                    </a:lnTo>
                    <a:lnTo>
                      <a:pt x="12764" y="12967"/>
                    </a:lnTo>
                    <a:cubicBezTo>
                      <a:pt x="14488" y="12585"/>
                      <a:pt x="16241" y="12394"/>
                      <a:pt x="17991" y="12394"/>
                    </a:cubicBezTo>
                    <a:cubicBezTo>
                      <a:pt x="20494" y="12394"/>
                      <a:pt x="22993" y="12784"/>
                      <a:pt x="25396" y="13562"/>
                    </a:cubicBezTo>
                    <a:lnTo>
                      <a:pt x="25396"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17"/>
              <p:cNvSpPr/>
              <p:nvPr/>
            </p:nvSpPr>
            <p:spPr>
              <a:xfrm>
                <a:off x="3277175" y="1299700"/>
                <a:ext cx="315850" cy="23100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17"/>
              <p:cNvSpPr/>
              <p:nvPr/>
            </p:nvSpPr>
            <p:spPr>
              <a:xfrm>
                <a:off x="2046375" y="990125"/>
                <a:ext cx="811725" cy="292025"/>
              </a:xfrm>
              <a:custGeom>
                <a:rect b="b" l="l" r="r" t="t"/>
                <a:pathLst>
                  <a:path extrusionOk="0" h="11681" w="32469">
                    <a:moveTo>
                      <a:pt x="0" y="1"/>
                    </a:moveTo>
                    <a:lnTo>
                      <a:pt x="11681" y="11681"/>
                    </a:lnTo>
                    <a:cubicBezTo>
                      <a:pt x="14467" y="9645"/>
                      <a:pt x="17824" y="8549"/>
                      <a:pt x="21289" y="8549"/>
                    </a:cubicBezTo>
                    <a:cubicBezTo>
                      <a:pt x="22098" y="8549"/>
                      <a:pt x="22920" y="8609"/>
                      <a:pt x="23742" y="8728"/>
                    </a:cubicBezTo>
                    <a:lnTo>
                      <a:pt x="32469"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17"/>
              <p:cNvSpPr/>
              <p:nvPr/>
            </p:nvSpPr>
            <p:spPr>
              <a:xfrm>
                <a:off x="2338375" y="1203850"/>
                <a:ext cx="301550" cy="192000"/>
              </a:xfrm>
              <a:custGeom>
                <a:rect b="b" l="l" r="r" t="t"/>
                <a:pathLst>
                  <a:path extrusionOk="0" h="7680" w="12062">
                    <a:moveTo>
                      <a:pt x="9609" y="0"/>
                    </a:moveTo>
                    <a:cubicBezTo>
                      <a:pt x="6144" y="0"/>
                      <a:pt x="2787" y="1096"/>
                      <a:pt x="1" y="3132"/>
                    </a:cubicBezTo>
                    <a:lnTo>
                      <a:pt x="4561" y="7680"/>
                    </a:lnTo>
                    <a:lnTo>
                      <a:pt x="12062" y="179"/>
                    </a:lnTo>
                    <a:cubicBezTo>
                      <a:pt x="11252" y="60"/>
                      <a:pt x="10430" y="0"/>
                      <a:pt x="9609"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9" name="Google Shape;509;p17"/>
            <p:cNvSpPr/>
            <p:nvPr/>
          </p:nvSpPr>
          <p:spPr>
            <a:xfrm>
              <a:off x="1227440" y="3181712"/>
              <a:ext cx="1953293" cy="1929676"/>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7"/>
            <p:cNvSpPr/>
            <p:nvPr/>
          </p:nvSpPr>
          <p:spPr>
            <a:xfrm>
              <a:off x="8250498" y="3447794"/>
              <a:ext cx="893350" cy="65336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1" name="Google Shape;511;p17"/>
          <p:cNvSpPr/>
          <p:nvPr/>
        </p:nvSpPr>
        <p:spPr>
          <a:xfrm>
            <a:off x="719700" y="2481500"/>
            <a:ext cx="7704600" cy="2293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17"/>
          <p:cNvSpPr txBox="1"/>
          <p:nvPr>
            <p:ph hasCustomPrompt="1" type="title"/>
          </p:nvPr>
        </p:nvSpPr>
        <p:spPr>
          <a:xfrm>
            <a:off x="2206650" y="2011575"/>
            <a:ext cx="4730700" cy="684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513" name="Google Shape;513;p17"/>
          <p:cNvSpPr txBox="1"/>
          <p:nvPr>
            <p:ph idx="1" type="subTitle"/>
          </p:nvPr>
        </p:nvSpPr>
        <p:spPr>
          <a:xfrm>
            <a:off x="2210215" y="2636575"/>
            <a:ext cx="4723800" cy="495300"/>
          </a:xfrm>
          <a:prstGeom prst="rect">
            <a:avLst/>
          </a:prstGeom>
        </p:spPr>
        <p:txBody>
          <a:bodyPr anchorCtr="0" anchor="ctr" bIns="91425" lIns="91425" spcFirstLastPara="1" rIns="91425" wrap="square" tIns="91425">
            <a:noAutofit/>
          </a:bodyPr>
          <a:lstStyle>
            <a:lvl1pPr lvl="0" algn="ctr">
              <a:spcBef>
                <a:spcPts val="0"/>
              </a:spcBef>
              <a:spcAft>
                <a:spcPts val="0"/>
              </a:spcAft>
              <a:buSzPts val="1400"/>
              <a:buNone/>
              <a:defRPr sz="15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4" name="Google Shape;514;p17"/>
          <p:cNvSpPr txBox="1"/>
          <p:nvPr>
            <p:ph hasCustomPrompt="1" idx="2" type="title"/>
          </p:nvPr>
        </p:nvSpPr>
        <p:spPr>
          <a:xfrm>
            <a:off x="2206650" y="662675"/>
            <a:ext cx="4730700" cy="684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515" name="Google Shape;515;p17"/>
          <p:cNvSpPr txBox="1"/>
          <p:nvPr>
            <p:ph idx="3" type="subTitle"/>
          </p:nvPr>
        </p:nvSpPr>
        <p:spPr>
          <a:xfrm>
            <a:off x="2210215" y="1287675"/>
            <a:ext cx="4723800" cy="495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
              <a:buNone/>
              <a:defRPr sz="15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16" name="Google Shape;516;p17"/>
          <p:cNvSpPr txBox="1"/>
          <p:nvPr>
            <p:ph hasCustomPrompt="1" idx="4" type="title"/>
          </p:nvPr>
        </p:nvSpPr>
        <p:spPr>
          <a:xfrm>
            <a:off x="2206650" y="3360475"/>
            <a:ext cx="4730700" cy="684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517" name="Google Shape;517;p17"/>
          <p:cNvSpPr txBox="1"/>
          <p:nvPr>
            <p:ph idx="5" type="subTitle"/>
          </p:nvPr>
        </p:nvSpPr>
        <p:spPr>
          <a:xfrm>
            <a:off x="2210215" y="3985525"/>
            <a:ext cx="4723800" cy="495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
              <a:buNone/>
              <a:defRPr sz="15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one column 2">
  <p:cSld name="CUSTOM_1_1_1">
    <p:spTree>
      <p:nvGrpSpPr>
        <p:cNvPr id="518" name="Shape 518"/>
        <p:cNvGrpSpPr/>
        <p:nvPr/>
      </p:nvGrpSpPr>
      <p:grpSpPr>
        <a:xfrm>
          <a:off x="0" y="0"/>
          <a:ext cx="0" cy="0"/>
          <a:chOff x="0" y="0"/>
          <a:chExt cx="0" cy="0"/>
        </a:xfrm>
      </p:grpSpPr>
      <p:grpSp>
        <p:nvGrpSpPr>
          <p:cNvPr id="519" name="Google Shape;519;p18"/>
          <p:cNvGrpSpPr/>
          <p:nvPr/>
        </p:nvGrpSpPr>
        <p:grpSpPr>
          <a:xfrm>
            <a:off x="-15" y="2571344"/>
            <a:ext cx="9143864" cy="2572076"/>
            <a:chOff x="-15" y="2571344"/>
            <a:chExt cx="9143864" cy="2572076"/>
          </a:xfrm>
        </p:grpSpPr>
        <p:grpSp>
          <p:nvGrpSpPr>
            <p:cNvPr id="520" name="Google Shape;520;p18"/>
            <p:cNvGrpSpPr/>
            <p:nvPr/>
          </p:nvGrpSpPr>
          <p:grpSpPr>
            <a:xfrm>
              <a:off x="-15" y="2571344"/>
              <a:ext cx="9143864" cy="2572076"/>
              <a:chOff x="360150" y="989825"/>
              <a:chExt cx="3232875" cy="909375"/>
            </a:xfrm>
          </p:grpSpPr>
          <p:sp>
            <p:nvSpPr>
              <p:cNvPr id="521" name="Google Shape;521;p18"/>
              <p:cNvSpPr/>
              <p:nvPr/>
            </p:nvSpPr>
            <p:spPr>
              <a:xfrm>
                <a:off x="360150" y="989825"/>
                <a:ext cx="3232875" cy="909375"/>
              </a:xfrm>
              <a:custGeom>
                <a:rect b="b" l="l" r="r" t="t"/>
                <a:pathLst>
                  <a:path extrusionOk="0" h="36375" w="129315">
                    <a:moveTo>
                      <a:pt x="1" y="1"/>
                    </a:moveTo>
                    <a:lnTo>
                      <a:pt x="1" y="36374"/>
                    </a:lnTo>
                    <a:lnTo>
                      <a:pt x="129314" y="36374"/>
                    </a:lnTo>
                    <a:lnTo>
                      <a:pt x="1293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18"/>
              <p:cNvSpPr/>
              <p:nvPr/>
            </p:nvSpPr>
            <p:spPr>
              <a:xfrm>
                <a:off x="909625" y="1887850"/>
                <a:ext cx="21450" cy="11350"/>
              </a:xfrm>
              <a:custGeom>
                <a:rect b="b" l="l" r="r" t="t"/>
                <a:pathLst>
                  <a:path extrusionOk="0" h="454" w="858">
                    <a:moveTo>
                      <a:pt x="429" y="1"/>
                    </a:moveTo>
                    <a:lnTo>
                      <a:pt x="1" y="453"/>
                    </a:lnTo>
                    <a:lnTo>
                      <a:pt x="858" y="453"/>
                    </a:lnTo>
                    <a:cubicBezTo>
                      <a:pt x="703" y="299"/>
                      <a:pt x="572" y="156"/>
                      <a:pt x="429" y="1"/>
                    </a:cubicBezTo>
                    <a:close/>
                  </a:path>
                </a:pathLst>
              </a:custGeom>
              <a:solidFill>
                <a:srgbClr val="A2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18"/>
              <p:cNvSpPr/>
              <p:nvPr/>
            </p:nvSpPr>
            <p:spPr>
              <a:xfrm>
                <a:off x="1511775" y="1834275"/>
                <a:ext cx="104500" cy="64925"/>
              </a:xfrm>
              <a:custGeom>
                <a:rect b="b" l="l" r="r" t="t"/>
                <a:pathLst>
                  <a:path extrusionOk="0" h="2597" w="4180">
                    <a:moveTo>
                      <a:pt x="2096" y="1"/>
                    </a:moveTo>
                    <a:cubicBezTo>
                      <a:pt x="1477" y="930"/>
                      <a:pt x="787" y="1799"/>
                      <a:pt x="1" y="2596"/>
                    </a:cubicBezTo>
                    <a:lnTo>
                      <a:pt x="4180" y="2596"/>
                    </a:lnTo>
                    <a:cubicBezTo>
                      <a:pt x="3394" y="1799"/>
                      <a:pt x="2692" y="930"/>
                      <a:pt x="20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18"/>
              <p:cNvSpPr/>
              <p:nvPr/>
            </p:nvSpPr>
            <p:spPr>
              <a:xfrm>
                <a:off x="2197000" y="1844100"/>
                <a:ext cx="91400" cy="55100"/>
              </a:xfrm>
              <a:custGeom>
                <a:rect b="b" l="l" r="r" t="t"/>
                <a:pathLst>
                  <a:path extrusionOk="0" h="2204" w="3656">
                    <a:moveTo>
                      <a:pt x="1822" y="1"/>
                    </a:moveTo>
                    <a:cubicBezTo>
                      <a:pt x="1286" y="787"/>
                      <a:pt x="679" y="1525"/>
                      <a:pt x="0" y="2203"/>
                    </a:cubicBezTo>
                    <a:lnTo>
                      <a:pt x="3655" y="2203"/>
                    </a:lnTo>
                    <a:cubicBezTo>
                      <a:pt x="2977" y="1525"/>
                      <a:pt x="2369" y="787"/>
                      <a:pt x="18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18"/>
              <p:cNvSpPr/>
              <p:nvPr/>
            </p:nvSpPr>
            <p:spPr>
              <a:xfrm>
                <a:off x="920350" y="1300000"/>
                <a:ext cx="643850" cy="598900"/>
              </a:xfrm>
              <a:custGeom>
                <a:rect b="b" l="l" r="r" t="t"/>
                <a:pathLst>
                  <a:path extrusionOk="0" h="23956" w="25754">
                    <a:moveTo>
                      <a:pt x="22574" y="0"/>
                    </a:moveTo>
                    <a:lnTo>
                      <a:pt x="0" y="23515"/>
                    </a:lnTo>
                    <a:cubicBezTo>
                      <a:pt x="143" y="23658"/>
                      <a:pt x="286" y="23813"/>
                      <a:pt x="429" y="23956"/>
                    </a:cubicBezTo>
                    <a:lnTo>
                      <a:pt x="23658" y="23956"/>
                    </a:lnTo>
                    <a:cubicBezTo>
                      <a:pt x="24444" y="23170"/>
                      <a:pt x="25134" y="22289"/>
                      <a:pt x="25753" y="21360"/>
                    </a:cubicBezTo>
                    <a:cubicBezTo>
                      <a:pt x="24027" y="18717"/>
                      <a:pt x="23122" y="15633"/>
                      <a:pt x="23122" y="12478"/>
                    </a:cubicBezTo>
                    <a:cubicBezTo>
                      <a:pt x="23110" y="9323"/>
                      <a:pt x="24027" y="6239"/>
                      <a:pt x="25753" y="3596"/>
                    </a:cubicBezTo>
                    <a:cubicBezTo>
                      <a:pt x="24872" y="2250"/>
                      <a:pt x="23801" y="1036"/>
                      <a:pt x="22574"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18"/>
              <p:cNvSpPr/>
              <p:nvPr/>
            </p:nvSpPr>
            <p:spPr>
              <a:xfrm>
                <a:off x="1564175" y="1203800"/>
                <a:ext cx="678375" cy="695400"/>
              </a:xfrm>
              <a:custGeom>
                <a:rect b="b" l="l" r="r" t="t"/>
                <a:pathLst>
                  <a:path extrusionOk="0" h="27816" w="27135">
                    <a:moveTo>
                      <a:pt x="13705" y="1"/>
                    </a:moveTo>
                    <a:cubicBezTo>
                      <a:pt x="13621" y="1"/>
                      <a:pt x="13538" y="1"/>
                      <a:pt x="13454" y="2"/>
                    </a:cubicBezTo>
                    <a:cubicBezTo>
                      <a:pt x="8013" y="74"/>
                      <a:pt x="2965" y="2872"/>
                      <a:pt x="0" y="7444"/>
                    </a:cubicBezTo>
                    <a:cubicBezTo>
                      <a:pt x="3501" y="12849"/>
                      <a:pt x="3501" y="19803"/>
                      <a:pt x="0" y="25208"/>
                    </a:cubicBezTo>
                    <a:cubicBezTo>
                      <a:pt x="596" y="26149"/>
                      <a:pt x="1298" y="27018"/>
                      <a:pt x="2084" y="27815"/>
                    </a:cubicBezTo>
                    <a:lnTo>
                      <a:pt x="25313" y="27815"/>
                    </a:lnTo>
                    <a:cubicBezTo>
                      <a:pt x="25980" y="27137"/>
                      <a:pt x="26599" y="26399"/>
                      <a:pt x="27135" y="25613"/>
                    </a:cubicBezTo>
                    <a:cubicBezTo>
                      <a:pt x="25242" y="22886"/>
                      <a:pt x="24241" y="19648"/>
                      <a:pt x="24241" y="16326"/>
                    </a:cubicBezTo>
                    <a:cubicBezTo>
                      <a:pt x="24241" y="13016"/>
                      <a:pt x="25242" y="9766"/>
                      <a:pt x="27135" y="7039"/>
                    </a:cubicBezTo>
                    <a:cubicBezTo>
                      <a:pt x="24086" y="2631"/>
                      <a:pt x="19064" y="1"/>
                      <a:pt x="13705"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18"/>
              <p:cNvSpPr/>
              <p:nvPr/>
            </p:nvSpPr>
            <p:spPr>
              <a:xfrm>
                <a:off x="2242525" y="1208325"/>
                <a:ext cx="726300" cy="690875"/>
              </a:xfrm>
              <a:custGeom>
                <a:rect b="b" l="l" r="r" t="t"/>
                <a:pathLst>
                  <a:path extrusionOk="0" h="27635" w="29052">
                    <a:moveTo>
                      <a:pt x="15896" y="0"/>
                    </a:moveTo>
                    <a:lnTo>
                      <a:pt x="8395" y="7513"/>
                    </a:lnTo>
                    <a:lnTo>
                      <a:pt x="3835" y="2953"/>
                    </a:lnTo>
                    <a:cubicBezTo>
                      <a:pt x="2346" y="4024"/>
                      <a:pt x="1048" y="5358"/>
                      <a:pt x="1" y="6870"/>
                    </a:cubicBezTo>
                    <a:cubicBezTo>
                      <a:pt x="3870" y="12454"/>
                      <a:pt x="3870" y="19848"/>
                      <a:pt x="1" y="25444"/>
                    </a:cubicBezTo>
                    <a:cubicBezTo>
                      <a:pt x="548" y="26218"/>
                      <a:pt x="1156" y="26956"/>
                      <a:pt x="1834" y="27634"/>
                    </a:cubicBezTo>
                    <a:lnTo>
                      <a:pt x="22634" y="27634"/>
                    </a:lnTo>
                    <a:cubicBezTo>
                      <a:pt x="22623" y="21574"/>
                      <a:pt x="24920" y="15740"/>
                      <a:pt x="29052" y="11311"/>
                    </a:cubicBezTo>
                    <a:cubicBezTo>
                      <a:pt x="27183" y="5334"/>
                      <a:pt x="22087" y="941"/>
                      <a:pt x="15896"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18"/>
              <p:cNvSpPr/>
              <p:nvPr/>
            </p:nvSpPr>
            <p:spPr>
              <a:xfrm>
                <a:off x="2146100" y="1379775"/>
                <a:ext cx="193200" cy="464350"/>
              </a:xfrm>
              <a:custGeom>
                <a:rect b="b" l="l" r="r" t="t"/>
                <a:pathLst>
                  <a:path extrusionOk="0" h="18574" w="7728">
                    <a:moveTo>
                      <a:pt x="3858" y="0"/>
                    </a:moveTo>
                    <a:cubicBezTo>
                      <a:pt x="0" y="5596"/>
                      <a:pt x="0" y="12990"/>
                      <a:pt x="3858" y="18574"/>
                    </a:cubicBezTo>
                    <a:cubicBezTo>
                      <a:pt x="7727" y="12990"/>
                      <a:pt x="7727" y="5596"/>
                      <a:pt x="38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18"/>
              <p:cNvSpPr/>
              <p:nvPr/>
            </p:nvSpPr>
            <p:spPr>
              <a:xfrm>
                <a:off x="2868800" y="1313975"/>
                <a:ext cx="724225" cy="585225"/>
              </a:xfrm>
              <a:custGeom>
                <a:rect b="b" l="l" r="r" t="t"/>
                <a:pathLst>
                  <a:path extrusionOk="0" h="23409" w="28969">
                    <a:moveTo>
                      <a:pt x="16336" y="1"/>
                    </a:moveTo>
                    <a:cubicBezTo>
                      <a:pt x="11597" y="1060"/>
                      <a:pt x="7299" y="3537"/>
                      <a:pt x="4001" y="7085"/>
                    </a:cubicBezTo>
                    <a:cubicBezTo>
                      <a:pt x="5775" y="12848"/>
                      <a:pt x="4239" y="19122"/>
                      <a:pt x="0" y="23408"/>
                    </a:cubicBezTo>
                    <a:lnTo>
                      <a:pt x="9347" y="23408"/>
                    </a:lnTo>
                    <a:cubicBezTo>
                      <a:pt x="9347" y="18765"/>
                      <a:pt x="11978" y="14514"/>
                      <a:pt x="16145" y="12455"/>
                    </a:cubicBezTo>
                    <a:cubicBezTo>
                      <a:pt x="17859" y="11607"/>
                      <a:pt x="19708" y="11191"/>
                      <a:pt x="21548" y="11191"/>
                    </a:cubicBezTo>
                    <a:cubicBezTo>
                      <a:pt x="24181" y="11191"/>
                      <a:pt x="26796" y="12044"/>
                      <a:pt x="28968" y="13705"/>
                    </a:cubicBezTo>
                    <a:lnTo>
                      <a:pt x="28968" y="4692"/>
                    </a:lnTo>
                    <a:lnTo>
                      <a:pt x="25004" y="8669"/>
                    </a:lnTo>
                    <a:lnTo>
                      <a:pt x="16336"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18"/>
              <p:cNvSpPr/>
              <p:nvPr/>
            </p:nvSpPr>
            <p:spPr>
              <a:xfrm>
                <a:off x="2808075" y="1491075"/>
                <a:ext cx="205100" cy="408125"/>
              </a:xfrm>
              <a:custGeom>
                <a:rect b="b" l="l" r="r" t="t"/>
                <a:pathLst>
                  <a:path extrusionOk="0" h="16325" w="8204">
                    <a:moveTo>
                      <a:pt x="6430" y="1"/>
                    </a:moveTo>
                    <a:lnTo>
                      <a:pt x="6430" y="1"/>
                    </a:lnTo>
                    <a:cubicBezTo>
                      <a:pt x="2298" y="4430"/>
                      <a:pt x="1" y="10264"/>
                      <a:pt x="12" y="16324"/>
                    </a:cubicBezTo>
                    <a:lnTo>
                      <a:pt x="2429" y="16324"/>
                    </a:lnTo>
                    <a:cubicBezTo>
                      <a:pt x="6668" y="12038"/>
                      <a:pt x="8204" y="5764"/>
                      <a:pt x="64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18"/>
              <p:cNvSpPr/>
              <p:nvPr/>
            </p:nvSpPr>
            <p:spPr>
              <a:xfrm>
                <a:off x="360150" y="994000"/>
                <a:ext cx="703100" cy="905200"/>
              </a:xfrm>
              <a:custGeom>
                <a:rect b="b" l="l" r="r" t="t"/>
                <a:pathLst>
                  <a:path extrusionOk="0" h="36208" w="28124">
                    <a:moveTo>
                      <a:pt x="18467" y="1"/>
                    </a:moveTo>
                    <a:lnTo>
                      <a:pt x="1" y="19265"/>
                    </a:lnTo>
                    <a:lnTo>
                      <a:pt x="1" y="36207"/>
                    </a:lnTo>
                    <a:lnTo>
                      <a:pt x="21980" y="36207"/>
                    </a:lnTo>
                    <a:lnTo>
                      <a:pt x="22408" y="35755"/>
                    </a:lnTo>
                    <a:cubicBezTo>
                      <a:pt x="19646" y="32755"/>
                      <a:pt x="18110" y="28814"/>
                      <a:pt x="18110" y="24718"/>
                    </a:cubicBezTo>
                    <a:cubicBezTo>
                      <a:pt x="18110" y="18146"/>
                      <a:pt x="22063" y="12204"/>
                      <a:pt x="28123" y="9657"/>
                    </a:cubicBezTo>
                    <a:lnTo>
                      <a:pt x="18467"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18"/>
              <p:cNvSpPr/>
              <p:nvPr/>
            </p:nvSpPr>
            <p:spPr>
              <a:xfrm>
                <a:off x="1259375" y="989825"/>
                <a:ext cx="523000" cy="310200"/>
              </a:xfrm>
              <a:custGeom>
                <a:rect b="b" l="l" r="r" t="t"/>
                <a:pathLst>
                  <a:path extrusionOk="0" h="12408" w="20920">
                    <a:moveTo>
                      <a:pt x="8632" y="1"/>
                    </a:moveTo>
                    <a:lnTo>
                      <a:pt x="0" y="8633"/>
                    </a:lnTo>
                    <a:cubicBezTo>
                      <a:pt x="3322" y="8931"/>
                      <a:pt x="6465" y="10252"/>
                      <a:pt x="9013" y="12407"/>
                    </a:cubicBezTo>
                    <a:lnTo>
                      <a:pt x="20920"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18"/>
              <p:cNvSpPr/>
              <p:nvPr/>
            </p:nvSpPr>
            <p:spPr>
              <a:xfrm>
                <a:off x="794125" y="1205625"/>
                <a:ext cx="690600" cy="682250"/>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18"/>
              <p:cNvSpPr/>
              <p:nvPr/>
            </p:nvSpPr>
            <p:spPr>
              <a:xfrm>
                <a:off x="817650" y="989825"/>
                <a:ext cx="8350" cy="4200"/>
              </a:xfrm>
              <a:custGeom>
                <a:rect b="b" l="l" r="r" t="t"/>
                <a:pathLst>
                  <a:path extrusionOk="0" h="168" w="334">
                    <a:moveTo>
                      <a:pt x="0" y="1"/>
                    </a:moveTo>
                    <a:lnTo>
                      <a:pt x="167" y="168"/>
                    </a:lnTo>
                    <a:lnTo>
                      <a:pt x="334" y="1"/>
                    </a:lnTo>
                    <a:close/>
                  </a:path>
                </a:pathLst>
              </a:custGeom>
              <a:solidFill>
                <a:srgbClr val="7FC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18"/>
              <p:cNvSpPr/>
              <p:nvPr/>
            </p:nvSpPr>
            <p:spPr>
              <a:xfrm>
                <a:off x="821825" y="989825"/>
                <a:ext cx="653375" cy="245600"/>
              </a:xfrm>
              <a:custGeom>
                <a:rect b="b" l="l" r="r" t="t"/>
                <a:pathLst>
                  <a:path extrusionOk="0" h="9824" w="26135">
                    <a:moveTo>
                      <a:pt x="167" y="1"/>
                    </a:moveTo>
                    <a:lnTo>
                      <a:pt x="0" y="168"/>
                    </a:lnTo>
                    <a:lnTo>
                      <a:pt x="9656" y="9824"/>
                    </a:lnTo>
                    <a:cubicBezTo>
                      <a:pt x="11656" y="8990"/>
                      <a:pt x="13811" y="8561"/>
                      <a:pt x="15978" y="8561"/>
                    </a:cubicBezTo>
                    <a:cubicBezTo>
                      <a:pt x="16502" y="8561"/>
                      <a:pt x="17002" y="8585"/>
                      <a:pt x="17502" y="8633"/>
                    </a:cubicBezTo>
                    <a:lnTo>
                      <a:pt x="26134"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18"/>
              <p:cNvSpPr/>
              <p:nvPr/>
            </p:nvSpPr>
            <p:spPr>
              <a:xfrm>
                <a:off x="1063225" y="1203850"/>
                <a:ext cx="196175" cy="114625"/>
              </a:xfrm>
              <a:custGeom>
                <a:rect b="b" l="l" r="r" t="t"/>
                <a:pathLst>
                  <a:path extrusionOk="0" h="4585" w="7847">
                    <a:moveTo>
                      <a:pt x="6237" y="0"/>
                    </a:moveTo>
                    <a:cubicBezTo>
                      <a:pt x="4099" y="0"/>
                      <a:pt x="1974" y="440"/>
                      <a:pt x="0" y="1263"/>
                    </a:cubicBezTo>
                    <a:lnTo>
                      <a:pt x="3334" y="4584"/>
                    </a:lnTo>
                    <a:lnTo>
                      <a:pt x="7846" y="72"/>
                    </a:lnTo>
                    <a:cubicBezTo>
                      <a:pt x="7346" y="24"/>
                      <a:pt x="6834" y="0"/>
                      <a:pt x="6322" y="0"/>
                    </a:cubicBezTo>
                    <a:cubicBezTo>
                      <a:pt x="6294" y="0"/>
                      <a:pt x="6265" y="0"/>
                      <a:pt x="6237"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18"/>
              <p:cNvSpPr/>
              <p:nvPr/>
            </p:nvSpPr>
            <p:spPr>
              <a:xfrm>
                <a:off x="2958100" y="989825"/>
                <a:ext cx="634925" cy="339075"/>
              </a:xfrm>
              <a:custGeom>
                <a:rect b="b" l="l" r="r" t="t"/>
                <a:pathLst>
                  <a:path extrusionOk="0" h="13563" w="25397">
                    <a:moveTo>
                      <a:pt x="191" y="1"/>
                    </a:moveTo>
                    <a:lnTo>
                      <a:pt x="0" y="203"/>
                    </a:lnTo>
                    <a:lnTo>
                      <a:pt x="12764" y="12967"/>
                    </a:lnTo>
                    <a:cubicBezTo>
                      <a:pt x="14488" y="12585"/>
                      <a:pt x="16241" y="12394"/>
                      <a:pt x="17991" y="12394"/>
                    </a:cubicBezTo>
                    <a:cubicBezTo>
                      <a:pt x="20494" y="12394"/>
                      <a:pt x="22993" y="12784"/>
                      <a:pt x="25396" y="13562"/>
                    </a:cubicBezTo>
                    <a:lnTo>
                      <a:pt x="25396"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18"/>
              <p:cNvSpPr/>
              <p:nvPr/>
            </p:nvSpPr>
            <p:spPr>
              <a:xfrm>
                <a:off x="3277175" y="1299700"/>
                <a:ext cx="315850" cy="23100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18"/>
              <p:cNvSpPr/>
              <p:nvPr/>
            </p:nvSpPr>
            <p:spPr>
              <a:xfrm>
                <a:off x="2046375" y="990125"/>
                <a:ext cx="811725" cy="292025"/>
              </a:xfrm>
              <a:custGeom>
                <a:rect b="b" l="l" r="r" t="t"/>
                <a:pathLst>
                  <a:path extrusionOk="0" h="11681" w="32469">
                    <a:moveTo>
                      <a:pt x="0" y="1"/>
                    </a:moveTo>
                    <a:lnTo>
                      <a:pt x="11681" y="11681"/>
                    </a:lnTo>
                    <a:cubicBezTo>
                      <a:pt x="14467" y="9645"/>
                      <a:pt x="17824" y="8549"/>
                      <a:pt x="21289" y="8549"/>
                    </a:cubicBezTo>
                    <a:cubicBezTo>
                      <a:pt x="22098" y="8549"/>
                      <a:pt x="22920" y="8609"/>
                      <a:pt x="23742" y="8728"/>
                    </a:cubicBezTo>
                    <a:lnTo>
                      <a:pt x="32469"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18"/>
              <p:cNvSpPr/>
              <p:nvPr/>
            </p:nvSpPr>
            <p:spPr>
              <a:xfrm>
                <a:off x="2338375" y="1203850"/>
                <a:ext cx="301550" cy="192000"/>
              </a:xfrm>
              <a:custGeom>
                <a:rect b="b" l="l" r="r" t="t"/>
                <a:pathLst>
                  <a:path extrusionOk="0" h="7680" w="12062">
                    <a:moveTo>
                      <a:pt x="9609" y="0"/>
                    </a:moveTo>
                    <a:cubicBezTo>
                      <a:pt x="6144" y="0"/>
                      <a:pt x="2787" y="1096"/>
                      <a:pt x="1" y="3132"/>
                    </a:cubicBezTo>
                    <a:lnTo>
                      <a:pt x="4561" y="7680"/>
                    </a:lnTo>
                    <a:lnTo>
                      <a:pt x="12062" y="179"/>
                    </a:lnTo>
                    <a:cubicBezTo>
                      <a:pt x="11252" y="60"/>
                      <a:pt x="10430" y="0"/>
                      <a:pt x="9609"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1" name="Google Shape;541;p18"/>
            <p:cNvSpPr/>
            <p:nvPr/>
          </p:nvSpPr>
          <p:spPr>
            <a:xfrm>
              <a:off x="1227440" y="3181712"/>
              <a:ext cx="1953293" cy="1929676"/>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18"/>
            <p:cNvSpPr/>
            <p:nvPr/>
          </p:nvSpPr>
          <p:spPr>
            <a:xfrm>
              <a:off x="8250498" y="3447794"/>
              <a:ext cx="893350" cy="65336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3" name="Google Shape;543;p18"/>
          <p:cNvSpPr/>
          <p:nvPr/>
        </p:nvSpPr>
        <p:spPr>
          <a:xfrm>
            <a:off x="0" y="2502925"/>
            <a:ext cx="9144000" cy="1098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18"/>
          <p:cNvSpPr txBox="1"/>
          <p:nvPr>
            <p:ph type="title"/>
          </p:nvPr>
        </p:nvSpPr>
        <p:spPr>
          <a:xfrm>
            <a:off x="1123375" y="1208307"/>
            <a:ext cx="3973500" cy="717600"/>
          </a:xfrm>
          <a:prstGeom prst="rect">
            <a:avLst/>
          </a:prstGeom>
        </p:spPr>
        <p:txBody>
          <a:bodyPr anchorCtr="0" anchor="b" bIns="91425" lIns="91425" spcFirstLastPara="1" rIns="91425" wrap="square" tIns="91425">
            <a:noAutofit/>
          </a:bodyPr>
          <a:lstStyle>
            <a:lvl1pPr lvl="0" rtl="0" algn="l">
              <a:spcBef>
                <a:spcPts val="0"/>
              </a:spcBef>
              <a:spcAft>
                <a:spcPts val="0"/>
              </a:spcAft>
              <a:buSzPts val="4200"/>
              <a:buNone/>
              <a:defRPr sz="40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545" name="Google Shape;545;p18"/>
          <p:cNvSpPr txBox="1"/>
          <p:nvPr>
            <p:ph idx="1" type="subTitle"/>
          </p:nvPr>
        </p:nvSpPr>
        <p:spPr>
          <a:xfrm>
            <a:off x="1123375" y="1822450"/>
            <a:ext cx="3693600" cy="91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100"/>
              <a:buNone/>
              <a:defRPr sz="15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one column 3">
  <p:cSld name="CUSTOM_1_1_1_1">
    <p:spTree>
      <p:nvGrpSpPr>
        <p:cNvPr id="546" name="Shape 546"/>
        <p:cNvGrpSpPr/>
        <p:nvPr/>
      </p:nvGrpSpPr>
      <p:grpSpPr>
        <a:xfrm>
          <a:off x="0" y="0"/>
          <a:ext cx="0" cy="0"/>
          <a:chOff x="0" y="0"/>
          <a:chExt cx="0" cy="0"/>
        </a:xfrm>
      </p:grpSpPr>
      <p:grpSp>
        <p:nvGrpSpPr>
          <p:cNvPr id="547" name="Google Shape;547;p19"/>
          <p:cNvGrpSpPr/>
          <p:nvPr/>
        </p:nvGrpSpPr>
        <p:grpSpPr>
          <a:xfrm>
            <a:off x="-15" y="2571344"/>
            <a:ext cx="9143864" cy="2572076"/>
            <a:chOff x="-15" y="2571344"/>
            <a:chExt cx="9143864" cy="2572076"/>
          </a:xfrm>
        </p:grpSpPr>
        <p:grpSp>
          <p:nvGrpSpPr>
            <p:cNvPr id="548" name="Google Shape;548;p19"/>
            <p:cNvGrpSpPr/>
            <p:nvPr/>
          </p:nvGrpSpPr>
          <p:grpSpPr>
            <a:xfrm>
              <a:off x="-15" y="2571344"/>
              <a:ext cx="9143864" cy="2572076"/>
              <a:chOff x="360150" y="989825"/>
              <a:chExt cx="3232875" cy="909375"/>
            </a:xfrm>
          </p:grpSpPr>
          <p:sp>
            <p:nvSpPr>
              <p:cNvPr id="549" name="Google Shape;549;p19"/>
              <p:cNvSpPr/>
              <p:nvPr/>
            </p:nvSpPr>
            <p:spPr>
              <a:xfrm>
                <a:off x="360150" y="989825"/>
                <a:ext cx="3232875" cy="909375"/>
              </a:xfrm>
              <a:custGeom>
                <a:rect b="b" l="l" r="r" t="t"/>
                <a:pathLst>
                  <a:path extrusionOk="0" h="36375" w="129315">
                    <a:moveTo>
                      <a:pt x="1" y="1"/>
                    </a:moveTo>
                    <a:lnTo>
                      <a:pt x="1" y="36374"/>
                    </a:lnTo>
                    <a:lnTo>
                      <a:pt x="129314" y="36374"/>
                    </a:lnTo>
                    <a:lnTo>
                      <a:pt x="1293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19"/>
              <p:cNvSpPr/>
              <p:nvPr/>
            </p:nvSpPr>
            <p:spPr>
              <a:xfrm>
                <a:off x="909625" y="1887850"/>
                <a:ext cx="21450" cy="11350"/>
              </a:xfrm>
              <a:custGeom>
                <a:rect b="b" l="l" r="r" t="t"/>
                <a:pathLst>
                  <a:path extrusionOk="0" h="454" w="858">
                    <a:moveTo>
                      <a:pt x="429" y="1"/>
                    </a:moveTo>
                    <a:lnTo>
                      <a:pt x="1" y="453"/>
                    </a:lnTo>
                    <a:lnTo>
                      <a:pt x="858" y="453"/>
                    </a:lnTo>
                    <a:cubicBezTo>
                      <a:pt x="703" y="299"/>
                      <a:pt x="572" y="156"/>
                      <a:pt x="429" y="1"/>
                    </a:cubicBezTo>
                    <a:close/>
                  </a:path>
                </a:pathLst>
              </a:custGeom>
              <a:solidFill>
                <a:srgbClr val="A2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19"/>
              <p:cNvSpPr/>
              <p:nvPr/>
            </p:nvSpPr>
            <p:spPr>
              <a:xfrm>
                <a:off x="1511775" y="1834275"/>
                <a:ext cx="104500" cy="64925"/>
              </a:xfrm>
              <a:custGeom>
                <a:rect b="b" l="l" r="r" t="t"/>
                <a:pathLst>
                  <a:path extrusionOk="0" h="2597" w="4180">
                    <a:moveTo>
                      <a:pt x="2096" y="1"/>
                    </a:moveTo>
                    <a:cubicBezTo>
                      <a:pt x="1477" y="930"/>
                      <a:pt x="787" y="1799"/>
                      <a:pt x="1" y="2596"/>
                    </a:cubicBezTo>
                    <a:lnTo>
                      <a:pt x="4180" y="2596"/>
                    </a:lnTo>
                    <a:cubicBezTo>
                      <a:pt x="3394" y="1799"/>
                      <a:pt x="2692" y="930"/>
                      <a:pt x="20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19"/>
              <p:cNvSpPr/>
              <p:nvPr/>
            </p:nvSpPr>
            <p:spPr>
              <a:xfrm>
                <a:off x="2197000" y="1844100"/>
                <a:ext cx="91400" cy="55100"/>
              </a:xfrm>
              <a:custGeom>
                <a:rect b="b" l="l" r="r" t="t"/>
                <a:pathLst>
                  <a:path extrusionOk="0" h="2204" w="3656">
                    <a:moveTo>
                      <a:pt x="1822" y="1"/>
                    </a:moveTo>
                    <a:cubicBezTo>
                      <a:pt x="1286" y="787"/>
                      <a:pt x="679" y="1525"/>
                      <a:pt x="0" y="2203"/>
                    </a:cubicBezTo>
                    <a:lnTo>
                      <a:pt x="3655" y="2203"/>
                    </a:lnTo>
                    <a:cubicBezTo>
                      <a:pt x="2977" y="1525"/>
                      <a:pt x="2369" y="787"/>
                      <a:pt x="18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19"/>
              <p:cNvSpPr/>
              <p:nvPr/>
            </p:nvSpPr>
            <p:spPr>
              <a:xfrm>
                <a:off x="920350" y="1300000"/>
                <a:ext cx="643850" cy="598900"/>
              </a:xfrm>
              <a:custGeom>
                <a:rect b="b" l="l" r="r" t="t"/>
                <a:pathLst>
                  <a:path extrusionOk="0" h="23956" w="25754">
                    <a:moveTo>
                      <a:pt x="22574" y="0"/>
                    </a:moveTo>
                    <a:lnTo>
                      <a:pt x="0" y="23515"/>
                    </a:lnTo>
                    <a:cubicBezTo>
                      <a:pt x="143" y="23658"/>
                      <a:pt x="286" y="23813"/>
                      <a:pt x="429" y="23956"/>
                    </a:cubicBezTo>
                    <a:lnTo>
                      <a:pt x="23658" y="23956"/>
                    </a:lnTo>
                    <a:cubicBezTo>
                      <a:pt x="24444" y="23170"/>
                      <a:pt x="25134" y="22289"/>
                      <a:pt x="25753" y="21360"/>
                    </a:cubicBezTo>
                    <a:cubicBezTo>
                      <a:pt x="24027" y="18717"/>
                      <a:pt x="23122" y="15633"/>
                      <a:pt x="23122" y="12478"/>
                    </a:cubicBezTo>
                    <a:cubicBezTo>
                      <a:pt x="23110" y="9323"/>
                      <a:pt x="24027" y="6239"/>
                      <a:pt x="25753" y="3596"/>
                    </a:cubicBezTo>
                    <a:cubicBezTo>
                      <a:pt x="24872" y="2250"/>
                      <a:pt x="23801" y="1036"/>
                      <a:pt x="22574"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19"/>
              <p:cNvSpPr/>
              <p:nvPr/>
            </p:nvSpPr>
            <p:spPr>
              <a:xfrm>
                <a:off x="1564175" y="1203800"/>
                <a:ext cx="678375" cy="695400"/>
              </a:xfrm>
              <a:custGeom>
                <a:rect b="b" l="l" r="r" t="t"/>
                <a:pathLst>
                  <a:path extrusionOk="0" h="27816" w="27135">
                    <a:moveTo>
                      <a:pt x="13705" y="1"/>
                    </a:moveTo>
                    <a:cubicBezTo>
                      <a:pt x="13621" y="1"/>
                      <a:pt x="13538" y="1"/>
                      <a:pt x="13454" y="2"/>
                    </a:cubicBezTo>
                    <a:cubicBezTo>
                      <a:pt x="8013" y="74"/>
                      <a:pt x="2965" y="2872"/>
                      <a:pt x="0" y="7444"/>
                    </a:cubicBezTo>
                    <a:cubicBezTo>
                      <a:pt x="3501" y="12849"/>
                      <a:pt x="3501" y="19803"/>
                      <a:pt x="0" y="25208"/>
                    </a:cubicBezTo>
                    <a:cubicBezTo>
                      <a:pt x="596" y="26149"/>
                      <a:pt x="1298" y="27018"/>
                      <a:pt x="2084" y="27815"/>
                    </a:cubicBezTo>
                    <a:lnTo>
                      <a:pt x="25313" y="27815"/>
                    </a:lnTo>
                    <a:cubicBezTo>
                      <a:pt x="25980" y="27137"/>
                      <a:pt x="26599" y="26399"/>
                      <a:pt x="27135" y="25613"/>
                    </a:cubicBezTo>
                    <a:cubicBezTo>
                      <a:pt x="25242" y="22886"/>
                      <a:pt x="24241" y="19648"/>
                      <a:pt x="24241" y="16326"/>
                    </a:cubicBezTo>
                    <a:cubicBezTo>
                      <a:pt x="24241" y="13016"/>
                      <a:pt x="25242" y="9766"/>
                      <a:pt x="27135" y="7039"/>
                    </a:cubicBezTo>
                    <a:cubicBezTo>
                      <a:pt x="24086" y="2631"/>
                      <a:pt x="19064" y="1"/>
                      <a:pt x="13705"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19"/>
              <p:cNvSpPr/>
              <p:nvPr/>
            </p:nvSpPr>
            <p:spPr>
              <a:xfrm>
                <a:off x="2242525" y="1208325"/>
                <a:ext cx="726300" cy="690875"/>
              </a:xfrm>
              <a:custGeom>
                <a:rect b="b" l="l" r="r" t="t"/>
                <a:pathLst>
                  <a:path extrusionOk="0" h="27635" w="29052">
                    <a:moveTo>
                      <a:pt x="15896" y="0"/>
                    </a:moveTo>
                    <a:lnTo>
                      <a:pt x="8395" y="7513"/>
                    </a:lnTo>
                    <a:lnTo>
                      <a:pt x="3835" y="2953"/>
                    </a:lnTo>
                    <a:cubicBezTo>
                      <a:pt x="2346" y="4024"/>
                      <a:pt x="1048" y="5358"/>
                      <a:pt x="1" y="6870"/>
                    </a:cubicBezTo>
                    <a:cubicBezTo>
                      <a:pt x="3870" y="12454"/>
                      <a:pt x="3870" y="19848"/>
                      <a:pt x="1" y="25444"/>
                    </a:cubicBezTo>
                    <a:cubicBezTo>
                      <a:pt x="548" y="26218"/>
                      <a:pt x="1156" y="26956"/>
                      <a:pt x="1834" y="27634"/>
                    </a:cubicBezTo>
                    <a:lnTo>
                      <a:pt x="22634" y="27634"/>
                    </a:lnTo>
                    <a:cubicBezTo>
                      <a:pt x="22623" y="21574"/>
                      <a:pt x="24920" y="15740"/>
                      <a:pt x="29052" y="11311"/>
                    </a:cubicBezTo>
                    <a:cubicBezTo>
                      <a:pt x="27183" y="5334"/>
                      <a:pt x="22087" y="941"/>
                      <a:pt x="15896"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19"/>
              <p:cNvSpPr/>
              <p:nvPr/>
            </p:nvSpPr>
            <p:spPr>
              <a:xfrm>
                <a:off x="2146100" y="1379775"/>
                <a:ext cx="193200" cy="464350"/>
              </a:xfrm>
              <a:custGeom>
                <a:rect b="b" l="l" r="r" t="t"/>
                <a:pathLst>
                  <a:path extrusionOk="0" h="18574" w="7728">
                    <a:moveTo>
                      <a:pt x="3858" y="0"/>
                    </a:moveTo>
                    <a:cubicBezTo>
                      <a:pt x="0" y="5596"/>
                      <a:pt x="0" y="12990"/>
                      <a:pt x="3858" y="18574"/>
                    </a:cubicBezTo>
                    <a:cubicBezTo>
                      <a:pt x="7727" y="12990"/>
                      <a:pt x="7727" y="5596"/>
                      <a:pt x="38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19"/>
              <p:cNvSpPr/>
              <p:nvPr/>
            </p:nvSpPr>
            <p:spPr>
              <a:xfrm>
                <a:off x="2868800" y="1313975"/>
                <a:ext cx="724225" cy="585225"/>
              </a:xfrm>
              <a:custGeom>
                <a:rect b="b" l="l" r="r" t="t"/>
                <a:pathLst>
                  <a:path extrusionOk="0" h="23409" w="28969">
                    <a:moveTo>
                      <a:pt x="16336" y="1"/>
                    </a:moveTo>
                    <a:cubicBezTo>
                      <a:pt x="11597" y="1060"/>
                      <a:pt x="7299" y="3537"/>
                      <a:pt x="4001" y="7085"/>
                    </a:cubicBezTo>
                    <a:cubicBezTo>
                      <a:pt x="5775" y="12848"/>
                      <a:pt x="4239" y="19122"/>
                      <a:pt x="0" y="23408"/>
                    </a:cubicBezTo>
                    <a:lnTo>
                      <a:pt x="9347" y="23408"/>
                    </a:lnTo>
                    <a:cubicBezTo>
                      <a:pt x="9347" y="18765"/>
                      <a:pt x="11978" y="14514"/>
                      <a:pt x="16145" y="12455"/>
                    </a:cubicBezTo>
                    <a:cubicBezTo>
                      <a:pt x="17859" y="11607"/>
                      <a:pt x="19708" y="11191"/>
                      <a:pt x="21548" y="11191"/>
                    </a:cubicBezTo>
                    <a:cubicBezTo>
                      <a:pt x="24181" y="11191"/>
                      <a:pt x="26796" y="12044"/>
                      <a:pt x="28968" y="13705"/>
                    </a:cubicBezTo>
                    <a:lnTo>
                      <a:pt x="28968" y="4692"/>
                    </a:lnTo>
                    <a:lnTo>
                      <a:pt x="25004" y="8669"/>
                    </a:lnTo>
                    <a:lnTo>
                      <a:pt x="16336"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19"/>
              <p:cNvSpPr/>
              <p:nvPr/>
            </p:nvSpPr>
            <p:spPr>
              <a:xfrm>
                <a:off x="2808075" y="1491075"/>
                <a:ext cx="205100" cy="408125"/>
              </a:xfrm>
              <a:custGeom>
                <a:rect b="b" l="l" r="r" t="t"/>
                <a:pathLst>
                  <a:path extrusionOk="0" h="16325" w="8204">
                    <a:moveTo>
                      <a:pt x="6430" y="1"/>
                    </a:moveTo>
                    <a:lnTo>
                      <a:pt x="6430" y="1"/>
                    </a:lnTo>
                    <a:cubicBezTo>
                      <a:pt x="2298" y="4430"/>
                      <a:pt x="1" y="10264"/>
                      <a:pt x="12" y="16324"/>
                    </a:cubicBezTo>
                    <a:lnTo>
                      <a:pt x="2429" y="16324"/>
                    </a:lnTo>
                    <a:cubicBezTo>
                      <a:pt x="6668" y="12038"/>
                      <a:pt x="8204" y="5764"/>
                      <a:pt x="64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19"/>
              <p:cNvSpPr/>
              <p:nvPr/>
            </p:nvSpPr>
            <p:spPr>
              <a:xfrm>
                <a:off x="360150" y="994000"/>
                <a:ext cx="703100" cy="905200"/>
              </a:xfrm>
              <a:custGeom>
                <a:rect b="b" l="l" r="r" t="t"/>
                <a:pathLst>
                  <a:path extrusionOk="0" h="36208" w="28124">
                    <a:moveTo>
                      <a:pt x="18467" y="1"/>
                    </a:moveTo>
                    <a:lnTo>
                      <a:pt x="1" y="19265"/>
                    </a:lnTo>
                    <a:lnTo>
                      <a:pt x="1" y="36207"/>
                    </a:lnTo>
                    <a:lnTo>
                      <a:pt x="21980" y="36207"/>
                    </a:lnTo>
                    <a:lnTo>
                      <a:pt x="22408" y="35755"/>
                    </a:lnTo>
                    <a:cubicBezTo>
                      <a:pt x="19646" y="32755"/>
                      <a:pt x="18110" y="28814"/>
                      <a:pt x="18110" y="24718"/>
                    </a:cubicBezTo>
                    <a:cubicBezTo>
                      <a:pt x="18110" y="18146"/>
                      <a:pt x="22063" y="12204"/>
                      <a:pt x="28123" y="9657"/>
                    </a:cubicBezTo>
                    <a:lnTo>
                      <a:pt x="18467"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19"/>
              <p:cNvSpPr/>
              <p:nvPr/>
            </p:nvSpPr>
            <p:spPr>
              <a:xfrm>
                <a:off x="1259375" y="989825"/>
                <a:ext cx="523000" cy="310200"/>
              </a:xfrm>
              <a:custGeom>
                <a:rect b="b" l="l" r="r" t="t"/>
                <a:pathLst>
                  <a:path extrusionOk="0" h="12408" w="20920">
                    <a:moveTo>
                      <a:pt x="8632" y="1"/>
                    </a:moveTo>
                    <a:lnTo>
                      <a:pt x="0" y="8633"/>
                    </a:lnTo>
                    <a:cubicBezTo>
                      <a:pt x="3322" y="8931"/>
                      <a:pt x="6465" y="10252"/>
                      <a:pt x="9013" y="12407"/>
                    </a:cubicBezTo>
                    <a:lnTo>
                      <a:pt x="20920"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19"/>
              <p:cNvSpPr/>
              <p:nvPr/>
            </p:nvSpPr>
            <p:spPr>
              <a:xfrm>
                <a:off x="794125" y="1205625"/>
                <a:ext cx="690600" cy="682250"/>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19"/>
              <p:cNvSpPr/>
              <p:nvPr/>
            </p:nvSpPr>
            <p:spPr>
              <a:xfrm>
                <a:off x="817650" y="989825"/>
                <a:ext cx="8350" cy="4200"/>
              </a:xfrm>
              <a:custGeom>
                <a:rect b="b" l="l" r="r" t="t"/>
                <a:pathLst>
                  <a:path extrusionOk="0" h="168" w="334">
                    <a:moveTo>
                      <a:pt x="0" y="1"/>
                    </a:moveTo>
                    <a:lnTo>
                      <a:pt x="167" y="168"/>
                    </a:lnTo>
                    <a:lnTo>
                      <a:pt x="334" y="1"/>
                    </a:lnTo>
                    <a:close/>
                  </a:path>
                </a:pathLst>
              </a:custGeom>
              <a:solidFill>
                <a:srgbClr val="7FC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19"/>
              <p:cNvSpPr/>
              <p:nvPr/>
            </p:nvSpPr>
            <p:spPr>
              <a:xfrm>
                <a:off x="821825" y="989825"/>
                <a:ext cx="653375" cy="245600"/>
              </a:xfrm>
              <a:custGeom>
                <a:rect b="b" l="l" r="r" t="t"/>
                <a:pathLst>
                  <a:path extrusionOk="0" h="9824" w="26135">
                    <a:moveTo>
                      <a:pt x="167" y="1"/>
                    </a:moveTo>
                    <a:lnTo>
                      <a:pt x="0" y="168"/>
                    </a:lnTo>
                    <a:lnTo>
                      <a:pt x="9656" y="9824"/>
                    </a:lnTo>
                    <a:cubicBezTo>
                      <a:pt x="11656" y="8990"/>
                      <a:pt x="13811" y="8561"/>
                      <a:pt x="15978" y="8561"/>
                    </a:cubicBezTo>
                    <a:cubicBezTo>
                      <a:pt x="16502" y="8561"/>
                      <a:pt x="17002" y="8585"/>
                      <a:pt x="17502" y="8633"/>
                    </a:cubicBezTo>
                    <a:lnTo>
                      <a:pt x="26134"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19"/>
              <p:cNvSpPr/>
              <p:nvPr/>
            </p:nvSpPr>
            <p:spPr>
              <a:xfrm>
                <a:off x="1063225" y="1203850"/>
                <a:ext cx="196175" cy="114625"/>
              </a:xfrm>
              <a:custGeom>
                <a:rect b="b" l="l" r="r" t="t"/>
                <a:pathLst>
                  <a:path extrusionOk="0" h="4585" w="7847">
                    <a:moveTo>
                      <a:pt x="6237" y="0"/>
                    </a:moveTo>
                    <a:cubicBezTo>
                      <a:pt x="4099" y="0"/>
                      <a:pt x="1974" y="440"/>
                      <a:pt x="0" y="1263"/>
                    </a:cubicBezTo>
                    <a:lnTo>
                      <a:pt x="3334" y="4584"/>
                    </a:lnTo>
                    <a:lnTo>
                      <a:pt x="7846" y="72"/>
                    </a:lnTo>
                    <a:cubicBezTo>
                      <a:pt x="7346" y="24"/>
                      <a:pt x="6834" y="0"/>
                      <a:pt x="6322" y="0"/>
                    </a:cubicBezTo>
                    <a:cubicBezTo>
                      <a:pt x="6294" y="0"/>
                      <a:pt x="6265" y="0"/>
                      <a:pt x="6237"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19"/>
              <p:cNvSpPr/>
              <p:nvPr/>
            </p:nvSpPr>
            <p:spPr>
              <a:xfrm>
                <a:off x="2958100" y="989825"/>
                <a:ext cx="634925" cy="339075"/>
              </a:xfrm>
              <a:custGeom>
                <a:rect b="b" l="l" r="r" t="t"/>
                <a:pathLst>
                  <a:path extrusionOk="0" h="13563" w="25397">
                    <a:moveTo>
                      <a:pt x="191" y="1"/>
                    </a:moveTo>
                    <a:lnTo>
                      <a:pt x="0" y="203"/>
                    </a:lnTo>
                    <a:lnTo>
                      <a:pt x="12764" y="12967"/>
                    </a:lnTo>
                    <a:cubicBezTo>
                      <a:pt x="14488" y="12585"/>
                      <a:pt x="16241" y="12394"/>
                      <a:pt x="17991" y="12394"/>
                    </a:cubicBezTo>
                    <a:cubicBezTo>
                      <a:pt x="20494" y="12394"/>
                      <a:pt x="22993" y="12784"/>
                      <a:pt x="25396" y="13562"/>
                    </a:cubicBezTo>
                    <a:lnTo>
                      <a:pt x="25396"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19"/>
              <p:cNvSpPr/>
              <p:nvPr/>
            </p:nvSpPr>
            <p:spPr>
              <a:xfrm>
                <a:off x="3277175" y="1299700"/>
                <a:ext cx="315850" cy="23100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19"/>
              <p:cNvSpPr/>
              <p:nvPr/>
            </p:nvSpPr>
            <p:spPr>
              <a:xfrm>
                <a:off x="2046375" y="990125"/>
                <a:ext cx="811725" cy="292025"/>
              </a:xfrm>
              <a:custGeom>
                <a:rect b="b" l="l" r="r" t="t"/>
                <a:pathLst>
                  <a:path extrusionOk="0" h="11681" w="32469">
                    <a:moveTo>
                      <a:pt x="0" y="1"/>
                    </a:moveTo>
                    <a:lnTo>
                      <a:pt x="11681" y="11681"/>
                    </a:lnTo>
                    <a:cubicBezTo>
                      <a:pt x="14467" y="9645"/>
                      <a:pt x="17824" y="8549"/>
                      <a:pt x="21289" y="8549"/>
                    </a:cubicBezTo>
                    <a:cubicBezTo>
                      <a:pt x="22098" y="8549"/>
                      <a:pt x="22920" y="8609"/>
                      <a:pt x="23742" y="8728"/>
                    </a:cubicBezTo>
                    <a:lnTo>
                      <a:pt x="32469"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19"/>
              <p:cNvSpPr/>
              <p:nvPr/>
            </p:nvSpPr>
            <p:spPr>
              <a:xfrm>
                <a:off x="2338375" y="1203850"/>
                <a:ext cx="301550" cy="192000"/>
              </a:xfrm>
              <a:custGeom>
                <a:rect b="b" l="l" r="r" t="t"/>
                <a:pathLst>
                  <a:path extrusionOk="0" h="7680" w="12062">
                    <a:moveTo>
                      <a:pt x="9609" y="0"/>
                    </a:moveTo>
                    <a:cubicBezTo>
                      <a:pt x="6144" y="0"/>
                      <a:pt x="2787" y="1096"/>
                      <a:pt x="1" y="3132"/>
                    </a:cubicBezTo>
                    <a:lnTo>
                      <a:pt x="4561" y="7680"/>
                    </a:lnTo>
                    <a:lnTo>
                      <a:pt x="12062" y="179"/>
                    </a:lnTo>
                    <a:cubicBezTo>
                      <a:pt x="11252" y="60"/>
                      <a:pt x="10430" y="0"/>
                      <a:pt x="9609"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9" name="Google Shape;569;p19"/>
            <p:cNvSpPr/>
            <p:nvPr/>
          </p:nvSpPr>
          <p:spPr>
            <a:xfrm>
              <a:off x="1227440" y="3181712"/>
              <a:ext cx="1953293" cy="1929676"/>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19"/>
            <p:cNvSpPr/>
            <p:nvPr/>
          </p:nvSpPr>
          <p:spPr>
            <a:xfrm>
              <a:off x="8250498" y="3447794"/>
              <a:ext cx="893350" cy="65336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1" name="Google Shape;571;p19"/>
          <p:cNvSpPr/>
          <p:nvPr/>
        </p:nvSpPr>
        <p:spPr>
          <a:xfrm>
            <a:off x="713400" y="2490400"/>
            <a:ext cx="7717200" cy="211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19"/>
          <p:cNvSpPr txBox="1"/>
          <p:nvPr>
            <p:ph type="title"/>
          </p:nvPr>
        </p:nvSpPr>
        <p:spPr>
          <a:xfrm>
            <a:off x="4686975" y="1704737"/>
            <a:ext cx="2998800" cy="345000"/>
          </a:xfrm>
          <a:prstGeom prst="rect">
            <a:avLst/>
          </a:prstGeom>
          <a:ln>
            <a:noFill/>
          </a:ln>
        </p:spPr>
        <p:txBody>
          <a:bodyPr anchorCtr="0" anchor="ctr" bIns="91425" lIns="91425" spcFirstLastPara="1" rIns="91425" wrap="square" tIns="91425">
            <a:noAutofit/>
          </a:bodyPr>
          <a:lstStyle>
            <a:lvl1pPr lvl="0" rtl="0" algn="l">
              <a:spcBef>
                <a:spcPts val="0"/>
              </a:spcBef>
              <a:spcAft>
                <a:spcPts val="0"/>
              </a:spcAft>
              <a:buSzPts val="1800"/>
              <a:buNone/>
              <a:defRPr b="1" sz="1800"/>
            </a:lvl1pPr>
            <a:lvl2pPr lvl="1" rtl="0" algn="l">
              <a:spcBef>
                <a:spcPts val="0"/>
              </a:spcBef>
              <a:spcAft>
                <a:spcPts val="0"/>
              </a:spcAft>
              <a:buSzPts val="1800"/>
              <a:buNone/>
              <a:defRPr sz="1800"/>
            </a:lvl2pPr>
            <a:lvl3pPr lvl="2" rtl="0" algn="l">
              <a:spcBef>
                <a:spcPts val="0"/>
              </a:spcBef>
              <a:spcAft>
                <a:spcPts val="0"/>
              </a:spcAft>
              <a:buSzPts val="1800"/>
              <a:buNone/>
              <a:defRPr sz="1800"/>
            </a:lvl3pPr>
            <a:lvl4pPr lvl="3" rtl="0" algn="l">
              <a:spcBef>
                <a:spcPts val="0"/>
              </a:spcBef>
              <a:spcAft>
                <a:spcPts val="0"/>
              </a:spcAft>
              <a:buSzPts val="1800"/>
              <a:buNone/>
              <a:defRPr sz="1800"/>
            </a:lvl4pPr>
            <a:lvl5pPr lvl="4" rtl="0" algn="l">
              <a:spcBef>
                <a:spcPts val="0"/>
              </a:spcBef>
              <a:spcAft>
                <a:spcPts val="0"/>
              </a:spcAft>
              <a:buSzPts val="1800"/>
              <a:buNone/>
              <a:defRPr sz="1800"/>
            </a:lvl5pPr>
            <a:lvl6pPr lvl="5" rtl="0" algn="l">
              <a:spcBef>
                <a:spcPts val="0"/>
              </a:spcBef>
              <a:spcAft>
                <a:spcPts val="0"/>
              </a:spcAft>
              <a:buSzPts val="1800"/>
              <a:buNone/>
              <a:defRPr sz="1800"/>
            </a:lvl6pPr>
            <a:lvl7pPr lvl="6" rtl="0" algn="l">
              <a:spcBef>
                <a:spcPts val="0"/>
              </a:spcBef>
              <a:spcAft>
                <a:spcPts val="0"/>
              </a:spcAft>
              <a:buSzPts val="1800"/>
              <a:buNone/>
              <a:defRPr sz="1800"/>
            </a:lvl7pPr>
            <a:lvl8pPr lvl="7" rtl="0" algn="l">
              <a:spcBef>
                <a:spcPts val="0"/>
              </a:spcBef>
              <a:spcAft>
                <a:spcPts val="0"/>
              </a:spcAft>
              <a:buSzPts val="1800"/>
              <a:buNone/>
              <a:defRPr sz="1800"/>
            </a:lvl8pPr>
            <a:lvl9pPr lvl="8" rtl="0" algn="l">
              <a:spcBef>
                <a:spcPts val="0"/>
              </a:spcBef>
              <a:spcAft>
                <a:spcPts val="0"/>
              </a:spcAft>
              <a:buSzPts val="1800"/>
              <a:buNone/>
              <a:defRPr sz="1800"/>
            </a:lvl9pPr>
          </a:lstStyle>
          <a:p/>
        </p:txBody>
      </p:sp>
      <p:sp>
        <p:nvSpPr>
          <p:cNvPr id="573" name="Google Shape;573;p19"/>
          <p:cNvSpPr txBox="1"/>
          <p:nvPr>
            <p:ph idx="2" type="title"/>
          </p:nvPr>
        </p:nvSpPr>
        <p:spPr>
          <a:xfrm>
            <a:off x="4687046" y="2077610"/>
            <a:ext cx="2290200" cy="254100"/>
          </a:xfrm>
          <a:prstGeom prst="rect">
            <a:avLst/>
          </a:prstGeom>
          <a:ln>
            <a:noFill/>
          </a:ln>
        </p:spPr>
        <p:txBody>
          <a:bodyPr anchorCtr="0" anchor="ctr" bIns="91425" lIns="91425" spcFirstLastPara="1" rIns="91425" wrap="square" tIns="91425">
            <a:noAutofit/>
          </a:bodyPr>
          <a:lstStyle>
            <a:lvl1pPr lvl="0" rtl="0" algn="l">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1pPr>
            <a:lvl2pPr lvl="1"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2pPr>
            <a:lvl3pPr lvl="2"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3pPr>
            <a:lvl4pPr lvl="3"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4pPr>
            <a:lvl5pPr lvl="4"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5pPr>
            <a:lvl6pPr lvl="5"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6pPr>
            <a:lvl7pPr lvl="6"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7pPr>
            <a:lvl8pPr lvl="7"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8pPr>
            <a:lvl9pPr lvl="8"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9pPr>
          </a:lstStyle>
          <a:p/>
        </p:txBody>
      </p:sp>
      <p:sp>
        <p:nvSpPr>
          <p:cNvPr id="574" name="Google Shape;574;p19"/>
          <p:cNvSpPr txBox="1"/>
          <p:nvPr>
            <p:ph idx="3" type="title"/>
          </p:nvPr>
        </p:nvSpPr>
        <p:spPr>
          <a:xfrm>
            <a:off x="4687046" y="2301935"/>
            <a:ext cx="2290200" cy="254100"/>
          </a:xfrm>
          <a:prstGeom prst="rect">
            <a:avLst/>
          </a:prstGeom>
          <a:ln>
            <a:noFill/>
          </a:ln>
        </p:spPr>
        <p:txBody>
          <a:bodyPr anchorCtr="0" anchor="ctr" bIns="91425" lIns="91425" spcFirstLastPara="1" rIns="91425" wrap="square" tIns="91425">
            <a:noAutofit/>
          </a:bodyPr>
          <a:lstStyle>
            <a:lvl1pPr lvl="0" rtl="0" algn="l">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1pPr>
            <a:lvl2pPr lvl="1"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2pPr>
            <a:lvl3pPr lvl="2"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3pPr>
            <a:lvl4pPr lvl="3"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4pPr>
            <a:lvl5pPr lvl="4"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5pPr>
            <a:lvl6pPr lvl="5"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6pPr>
            <a:lvl7pPr lvl="6"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7pPr>
            <a:lvl8pPr lvl="7"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8pPr>
            <a:lvl9pPr lvl="8"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9pPr>
          </a:lstStyle>
          <a:p/>
        </p:txBody>
      </p:sp>
      <p:sp>
        <p:nvSpPr>
          <p:cNvPr id="575" name="Google Shape;575;p19"/>
          <p:cNvSpPr txBox="1"/>
          <p:nvPr>
            <p:ph idx="4" type="title"/>
          </p:nvPr>
        </p:nvSpPr>
        <p:spPr>
          <a:xfrm>
            <a:off x="4687050" y="2616502"/>
            <a:ext cx="2998800" cy="885600"/>
          </a:xfrm>
          <a:prstGeom prst="rect">
            <a:avLst/>
          </a:prstGeom>
          <a:ln>
            <a:noFill/>
          </a:ln>
        </p:spPr>
        <p:txBody>
          <a:bodyPr anchorCtr="0" anchor="ctr" bIns="91425" lIns="91425" spcFirstLastPara="1" rIns="91425" wrap="square" tIns="91425">
            <a:noAutofit/>
          </a:bodyPr>
          <a:lstStyle>
            <a:lvl1pPr lvl="0" rtl="0" algn="l">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1pPr>
            <a:lvl2pPr lvl="1"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2pPr>
            <a:lvl3pPr lvl="2"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3pPr>
            <a:lvl4pPr lvl="3"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4pPr>
            <a:lvl5pPr lvl="4"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5pPr>
            <a:lvl6pPr lvl="5"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6pPr>
            <a:lvl7pPr lvl="6"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7pPr>
            <a:lvl8pPr lvl="7"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8pPr>
            <a:lvl9pPr lvl="8"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9pPr>
          </a:lstStyle>
          <a:p/>
        </p:txBody>
      </p:sp>
      <p:sp>
        <p:nvSpPr>
          <p:cNvPr id="576" name="Google Shape;576;p19"/>
          <p:cNvSpPr txBox="1"/>
          <p:nvPr>
            <p:ph idx="5" type="title"/>
          </p:nvPr>
        </p:nvSpPr>
        <p:spPr>
          <a:xfrm>
            <a:off x="758775" y="391647"/>
            <a:ext cx="76263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10">
    <p:spTree>
      <p:nvGrpSpPr>
        <p:cNvPr id="577" name="Shape 577"/>
        <p:cNvGrpSpPr/>
        <p:nvPr/>
      </p:nvGrpSpPr>
      <p:grpSpPr>
        <a:xfrm>
          <a:off x="0" y="0"/>
          <a:ext cx="0" cy="0"/>
          <a:chOff x="0" y="0"/>
          <a:chExt cx="0" cy="0"/>
        </a:xfrm>
      </p:grpSpPr>
      <p:grpSp>
        <p:nvGrpSpPr>
          <p:cNvPr id="578" name="Google Shape;578;p20"/>
          <p:cNvGrpSpPr/>
          <p:nvPr/>
        </p:nvGrpSpPr>
        <p:grpSpPr>
          <a:xfrm>
            <a:off x="-15" y="2571344"/>
            <a:ext cx="9143864" cy="2572076"/>
            <a:chOff x="-15" y="2571344"/>
            <a:chExt cx="9143864" cy="2572076"/>
          </a:xfrm>
        </p:grpSpPr>
        <p:grpSp>
          <p:nvGrpSpPr>
            <p:cNvPr id="579" name="Google Shape;579;p20"/>
            <p:cNvGrpSpPr/>
            <p:nvPr/>
          </p:nvGrpSpPr>
          <p:grpSpPr>
            <a:xfrm>
              <a:off x="-15" y="2571344"/>
              <a:ext cx="9143864" cy="2572076"/>
              <a:chOff x="360150" y="989825"/>
              <a:chExt cx="3232875" cy="909375"/>
            </a:xfrm>
          </p:grpSpPr>
          <p:sp>
            <p:nvSpPr>
              <p:cNvPr id="580" name="Google Shape;580;p20"/>
              <p:cNvSpPr/>
              <p:nvPr/>
            </p:nvSpPr>
            <p:spPr>
              <a:xfrm>
                <a:off x="360150" y="989825"/>
                <a:ext cx="3232875" cy="909375"/>
              </a:xfrm>
              <a:custGeom>
                <a:rect b="b" l="l" r="r" t="t"/>
                <a:pathLst>
                  <a:path extrusionOk="0" h="36375" w="129315">
                    <a:moveTo>
                      <a:pt x="1" y="1"/>
                    </a:moveTo>
                    <a:lnTo>
                      <a:pt x="1" y="36374"/>
                    </a:lnTo>
                    <a:lnTo>
                      <a:pt x="129314" y="36374"/>
                    </a:lnTo>
                    <a:lnTo>
                      <a:pt x="1293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20"/>
              <p:cNvSpPr/>
              <p:nvPr/>
            </p:nvSpPr>
            <p:spPr>
              <a:xfrm>
                <a:off x="909625" y="1887850"/>
                <a:ext cx="21450" cy="11350"/>
              </a:xfrm>
              <a:custGeom>
                <a:rect b="b" l="l" r="r" t="t"/>
                <a:pathLst>
                  <a:path extrusionOk="0" h="454" w="858">
                    <a:moveTo>
                      <a:pt x="429" y="1"/>
                    </a:moveTo>
                    <a:lnTo>
                      <a:pt x="1" y="453"/>
                    </a:lnTo>
                    <a:lnTo>
                      <a:pt x="858" y="453"/>
                    </a:lnTo>
                    <a:cubicBezTo>
                      <a:pt x="703" y="299"/>
                      <a:pt x="572" y="156"/>
                      <a:pt x="429" y="1"/>
                    </a:cubicBezTo>
                    <a:close/>
                  </a:path>
                </a:pathLst>
              </a:custGeom>
              <a:solidFill>
                <a:srgbClr val="A2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0"/>
              <p:cNvSpPr/>
              <p:nvPr/>
            </p:nvSpPr>
            <p:spPr>
              <a:xfrm>
                <a:off x="1511775" y="1834275"/>
                <a:ext cx="104500" cy="64925"/>
              </a:xfrm>
              <a:custGeom>
                <a:rect b="b" l="l" r="r" t="t"/>
                <a:pathLst>
                  <a:path extrusionOk="0" h="2597" w="4180">
                    <a:moveTo>
                      <a:pt x="2096" y="1"/>
                    </a:moveTo>
                    <a:cubicBezTo>
                      <a:pt x="1477" y="930"/>
                      <a:pt x="787" y="1799"/>
                      <a:pt x="1" y="2596"/>
                    </a:cubicBezTo>
                    <a:lnTo>
                      <a:pt x="4180" y="2596"/>
                    </a:lnTo>
                    <a:cubicBezTo>
                      <a:pt x="3394" y="1799"/>
                      <a:pt x="2692" y="930"/>
                      <a:pt x="20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20"/>
              <p:cNvSpPr/>
              <p:nvPr/>
            </p:nvSpPr>
            <p:spPr>
              <a:xfrm>
                <a:off x="2197000" y="1844100"/>
                <a:ext cx="91400" cy="55100"/>
              </a:xfrm>
              <a:custGeom>
                <a:rect b="b" l="l" r="r" t="t"/>
                <a:pathLst>
                  <a:path extrusionOk="0" h="2204" w="3656">
                    <a:moveTo>
                      <a:pt x="1822" y="1"/>
                    </a:moveTo>
                    <a:cubicBezTo>
                      <a:pt x="1286" y="787"/>
                      <a:pt x="679" y="1525"/>
                      <a:pt x="0" y="2203"/>
                    </a:cubicBezTo>
                    <a:lnTo>
                      <a:pt x="3655" y="2203"/>
                    </a:lnTo>
                    <a:cubicBezTo>
                      <a:pt x="2977" y="1525"/>
                      <a:pt x="2369" y="787"/>
                      <a:pt x="18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20"/>
              <p:cNvSpPr/>
              <p:nvPr/>
            </p:nvSpPr>
            <p:spPr>
              <a:xfrm>
                <a:off x="920350" y="1300000"/>
                <a:ext cx="643850" cy="598900"/>
              </a:xfrm>
              <a:custGeom>
                <a:rect b="b" l="l" r="r" t="t"/>
                <a:pathLst>
                  <a:path extrusionOk="0" h="23956" w="25754">
                    <a:moveTo>
                      <a:pt x="22574" y="0"/>
                    </a:moveTo>
                    <a:lnTo>
                      <a:pt x="0" y="23515"/>
                    </a:lnTo>
                    <a:cubicBezTo>
                      <a:pt x="143" y="23658"/>
                      <a:pt x="286" y="23813"/>
                      <a:pt x="429" y="23956"/>
                    </a:cubicBezTo>
                    <a:lnTo>
                      <a:pt x="23658" y="23956"/>
                    </a:lnTo>
                    <a:cubicBezTo>
                      <a:pt x="24444" y="23170"/>
                      <a:pt x="25134" y="22289"/>
                      <a:pt x="25753" y="21360"/>
                    </a:cubicBezTo>
                    <a:cubicBezTo>
                      <a:pt x="24027" y="18717"/>
                      <a:pt x="23122" y="15633"/>
                      <a:pt x="23122" y="12478"/>
                    </a:cubicBezTo>
                    <a:cubicBezTo>
                      <a:pt x="23110" y="9323"/>
                      <a:pt x="24027" y="6239"/>
                      <a:pt x="25753" y="3596"/>
                    </a:cubicBezTo>
                    <a:cubicBezTo>
                      <a:pt x="24872" y="2250"/>
                      <a:pt x="23801" y="1036"/>
                      <a:pt x="22574"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0"/>
              <p:cNvSpPr/>
              <p:nvPr/>
            </p:nvSpPr>
            <p:spPr>
              <a:xfrm>
                <a:off x="1564175" y="1203800"/>
                <a:ext cx="678375" cy="695400"/>
              </a:xfrm>
              <a:custGeom>
                <a:rect b="b" l="l" r="r" t="t"/>
                <a:pathLst>
                  <a:path extrusionOk="0" h="27816" w="27135">
                    <a:moveTo>
                      <a:pt x="13705" y="1"/>
                    </a:moveTo>
                    <a:cubicBezTo>
                      <a:pt x="13621" y="1"/>
                      <a:pt x="13538" y="1"/>
                      <a:pt x="13454" y="2"/>
                    </a:cubicBezTo>
                    <a:cubicBezTo>
                      <a:pt x="8013" y="74"/>
                      <a:pt x="2965" y="2872"/>
                      <a:pt x="0" y="7444"/>
                    </a:cubicBezTo>
                    <a:cubicBezTo>
                      <a:pt x="3501" y="12849"/>
                      <a:pt x="3501" y="19803"/>
                      <a:pt x="0" y="25208"/>
                    </a:cubicBezTo>
                    <a:cubicBezTo>
                      <a:pt x="596" y="26149"/>
                      <a:pt x="1298" y="27018"/>
                      <a:pt x="2084" y="27815"/>
                    </a:cubicBezTo>
                    <a:lnTo>
                      <a:pt x="25313" y="27815"/>
                    </a:lnTo>
                    <a:cubicBezTo>
                      <a:pt x="25980" y="27137"/>
                      <a:pt x="26599" y="26399"/>
                      <a:pt x="27135" y="25613"/>
                    </a:cubicBezTo>
                    <a:cubicBezTo>
                      <a:pt x="25242" y="22886"/>
                      <a:pt x="24241" y="19648"/>
                      <a:pt x="24241" y="16326"/>
                    </a:cubicBezTo>
                    <a:cubicBezTo>
                      <a:pt x="24241" y="13016"/>
                      <a:pt x="25242" y="9766"/>
                      <a:pt x="27135" y="7039"/>
                    </a:cubicBezTo>
                    <a:cubicBezTo>
                      <a:pt x="24086" y="2631"/>
                      <a:pt x="19064" y="1"/>
                      <a:pt x="13705"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0"/>
              <p:cNvSpPr/>
              <p:nvPr/>
            </p:nvSpPr>
            <p:spPr>
              <a:xfrm>
                <a:off x="2242525" y="1208325"/>
                <a:ext cx="726300" cy="690875"/>
              </a:xfrm>
              <a:custGeom>
                <a:rect b="b" l="l" r="r" t="t"/>
                <a:pathLst>
                  <a:path extrusionOk="0" h="27635" w="29052">
                    <a:moveTo>
                      <a:pt x="15896" y="0"/>
                    </a:moveTo>
                    <a:lnTo>
                      <a:pt x="8395" y="7513"/>
                    </a:lnTo>
                    <a:lnTo>
                      <a:pt x="3835" y="2953"/>
                    </a:lnTo>
                    <a:cubicBezTo>
                      <a:pt x="2346" y="4024"/>
                      <a:pt x="1048" y="5358"/>
                      <a:pt x="1" y="6870"/>
                    </a:cubicBezTo>
                    <a:cubicBezTo>
                      <a:pt x="3870" y="12454"/>
                      <a:pt x="3870" y="19848"/>
                      <a:pt x="1" y="25444"/>
                    </a:cubicBezTo>
                    <a:cubicBezTo>
                      <a:pt x="548" y="26218"/>
                      <a:pt x="1156" y="26956"/>
                      <a:pt x="1834" y="27634"/>
                    </a:cubicBezTo>
                    <a:lnTo>
                      <a:pt x="22634" y="27634"/>
                    </a:lnTo>
                    <a:cubicBezTo>
                      <a:pt x="22623" y="21574"/>
                      <a:pt x="24920" y="15740"/>
                      <a:pt x="29052" y="11311"/>
                    </a:cubicBezTo>
                    <a:cubicBezTo>
                      <a:pt x="27183" y="5334"/>
                      <a:pt x="22087" y="941"/>
                      <a:pt x="15896"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0"/>
              <p:cNvSpPr/>
              <p:nvPr/>
            </p:nvSpPr>
            <p:spPr>
              <a:xfrm>
                <a:off x="2146100" y="1379775"/>
                <a:ext cx="193200" cy="464350"/>
              </a:xfrm>
              <a:custGeom>
                <a:rect b="b" l="l" r="r" t="t"/>
                <a:pathLst>
                  <a:path extrusionOk="0" h="18574" w="7728">
                    <a:moveTo>
                      <a:pt x="3858" y="0"/>
                    </a:moveTo>
                    <a:cubicBezTo>
                      <a:pt x="0" y="5596"/>
                      <a:pt x="0" y="12990"/>
                      <a:pt x="3858" y="18574"/>
                    </a:cubicBezTo>
                    <a:cubicBezTo>
                      <a:pt x="7727" y="12990"/>
                      <a:pt x="7727" y="5596"/>
                      <a:pt x="38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20"/>
              <p:cNvSpPr/>
              <p:nvPr/>
            </p:nvSpPr>
            <p:spPr>
              <a:xfrm>
                <a:off x="2868800" y="1313975"/>
                <a:ext cx="724225" cy="585225"/>
              </a:xfrm>
              <a:custGeom>
                <a:rect b="b" l="l" r="r" t="t"/>
                <a:pathLst>
                  <a:path extrusionOk="0" h="23409" w="28969">
                    <a:moveTo>
                      <a:pt x="16336" y="1"/>
                    </a:moveTo>
                    <a:cubicBezTo>
                      <a:pt x="11597" y="1060"/>
                      <a:pt x="7299" y="3537"/>
                      <a:pt x="4001" y="7085"/>
                    </a:cubicBezTo>
                    <a:cubicBezTo>
                      <a:pt x="5775" y="12848"/>
                      <a:pt x="4239" y="19122"/>
                      <a:pt x="0" y="23408"/>
                    </a:cubicBezTo>
                    <a:lnTo>
                      <a:pt x="9347" y="23408"/>
                    </a:lnTo>
                    <a:cubicBezTo>
                      <a:pt x="9347" y="18765"/>
                      <a:pt x="11978" y="14514"/>
                      <a:pt x="16145" y="12455"/>
                    </a:cubicBezTo>
                    <a:cubicBezTo>
                      <a:pt x="17859" y="11607"/>
                      <a:pt x="19708" y="11191"/>
                      <a:pt x="21548" y="11191"/>
                    </a:cubicBezTo>
                    <a:cubicBezTo>
                      <a:pt x="24181" y="11191"/>
                      <a:pt x="26796" y="12044"/>
                      <a:pt x="28968" y="13705"/>
                    </a:cubicBezTo>
                    <a:lnTo>
                      <a:pt x="28968" y="4692"/>
                    </a:lnTo>
                    <a:lnTo>
                      <a:pt x="25004" y="8669"/>
                    </a:lnTo>
                    <a:lnTo>
                      <a:pt x="16336"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0"/>
              <p:cNvSpPr/>
              <p:nvPr/>
            </p:nvSpPr>
            <p:spPr>
              <a:xfrm>
                <a:off x="2808075" y="1491075"/>
                <a:ext cx="205100" cy="408125"/>
              </a:xfrm>
              <a:custGeom>
                <a:rect b="b" l="l" r="r" t="t"/>
                <a:pathLst>
                  <a:path extrusionOk="0" h="16325" w="8204">
                    <a:moveTo>
                      <a:pt x="6430" y="1"/>
                    </a:moveTo>
                    <a:lnTo>
                      <a:pt x="6430" y="1"/>
                    </a:lnTo>
                    <a:cubicBezTo>
                      <a:pt x="2298" y="4430"/>
                      <a:pt x="1" y="10264"/>
                      <a:pt x="12" y="16324"/>
                    </a:cubicBezTo>
                    <a:lnTo>
                      <a:pt x="2429" y="16324"/>
                    </a:lnTo>
                    <a:cubicBezTo>
                      <a:pt x="6668" y="12038"/>
                      <a:pt x="8204" y="5764"/>
                      <a:pt x="64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0"/>
              <p:cNvSpPr/>
              <p:nvPr/>
            </p:nvSpPr>
            <p:spPr>
              <a:xfrm>
                <a:off x="360150" y="994000"/>
                <a:ext cx="703100" cy="905200"/>
              </a:xfrm>
              <a:custGeom>
                <a:rect b="b" l="l" r="r" t="t"/>
                <a:pathLst>
                  <a:path extrusionOk="0" h="36208" w="28124">
                    <a:moveTo>
                      <a:pt x="18467" y="1"/>
                    </a:moveTo>
                    <a:lnTo>
                      <a:pt x="1" y="19265"/>
                    </a:lnTo>
                    <a:lnTo>
                      <a:pt x="1" y="36207"/>
                    </a:lnTo>
                    <a:lnTo>
                      <a:pt x="21980" y="36207"/>
                    </a:lnTo>
                    <a:lnTo>
                      <a:pt x="22408" y="35755"/>
                    </a:lnTo>
                    <a:cubicBezTo>
                      <a:pt x="19646" y="32755"/>
                      <a:pt x="18110" y="28814"/>
                      <a:pt x="18110" y="24718"/>
                    </a:cubicBezTo>
                    <a:cubicBezTo>
                      <a:pt x="18110" y="18146"/>
                      <a:pt x="22063" y="12204"/>
                      <a:pt x="28123" y="9657"/>
                    </a:cubicBezTo>
                    <a:lnTo>
                      <a:pt x="18467"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0"/>
              <p:cNvSpPr/>
              <p:nvPr/>
            </p:nvSpPr>
            <p:spPr>
              <a:xfrm>
                <a:off x="1259375" y="989825"/>
                <a:ext cx="523000" cy="310200"/>
              </a:xfrm>
              <a:custGeom>
                <a:rect b="b" l="l" r="r" t="t"/>
                <a:pathLst>
                  <a:path extrusionOk="0" h="12408" w="20920">
                    <a:moveTo>
                      <a:pt x="8632" y="1"/>
                    </a:moveTo>
                    <a:lnTo>
                      <a:pt x="0" y="8633"/>
                    </a:lnTo>
                    <a:cubicBezTo>
                      <a:pt x="3322" y="8931"/>
                      <a:pt x="6465" y="10252"/>
                      <a:pt x="9013" y="12407"/>
                    </a:cubicBezTo>
                    <a:lnTo>
                      <a:pt x="20920"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0"/>
              <p:cNvSpPr/>
              <p:nvPr/>
            </p:nvSpPr>
            <p:spPr>
              <a:xfrm>
                <a:off x="794125" y="1205625"/>
                <a:ext cx="690600" cy="682250"/>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0"/>
              <p:cNvSpPr/>
              <p:nvPr/>
            </p:nvSpPr>
            <p:spPr>
              <a:xfrm>
                <a:off x="817650" y="989825"/>
                <a:ext cx="8350" cy="4200"/>
              </a:xfrm>
              <a:custGeom>
                <a:rect b="b" l="l" r="r" t="t"/>
                <a:pathLst>
                  <a:path extrusionOk="0" h="168" w="334">
                    <a:moveTo>
                      <a:pt x="0" y="1"/>
                    </a:moveTo>
                    <a:lnTo>
                      <a:pt x="167" y="168"/>
                    </a:lnTo>
                    <a:lnTo>
                      <a:pt x="334" y="1"/>
                    </a:lnTo>
                    <a:close/>
                  </a:path>
                </a:pathLst>
              </a:custGeom>
              <a:solidFill>
                <a:srgbClr val="7FC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0"/>
              <p:cNvSpPr/>
              <p:nvPr/>
            </p:nvSpPr>
            <p:spPr>
              <a:xfrm>
                <a:off x="821825" y="989825"/>
                <a:ext cx="653375" cy="245600"/>
              </a:xfrm>
              <a:custGeom>
                <a:rect b="b" l="l" r="r" t="t"/>
                <a:pathLst>
                  <a:path extrusionOk="0" h="9824" w="26135">
                    <a:moveTo>
                      <a:pt x="167" y="1"/>
                    </a:moveTo>
                    <a:lnTo>
                      <a:pt x="0" y="168"/>
                    </a:lnTo>
                    <a:lnTo>
                      <a:pt x="9656" y="9824"/>
                    </a:lnTo>
                    <a:cubicBezTo>
                      <a:pt x="11656" y="8990"/>
                      <a:pt x="13811" y="8561"/>
                      <a:pt x="15978" y="8561"/>
                    </a:cubicBezTo>
                    <a:cubicBezTo>
                      <a:pt x="16502" y="8561"/>
                      <a:pt x="17002" y="8585"/>
                      <a:pt x="17502" y="8633"/>
                    </a:cubicBezTo>
                    <a:lnTo>
                      <a:pt x="26134"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0"/>
              <p:cNvSpPr/>
              <p:nvPr/>
            </p:nvSpPr>
            <p:spPr>
              <a:xfrm>
                <a:off x="1063225" y="1203850"/>
                <a:ext cx="196175" cy="114625"/>
              </a:xfrm>
              <a:custGeom>
                <a:rect b="b" l="l" r="r" t="t"/>
                <a:pathLst>
                  <a:path extrusionOk="0" h="4585" w="7847">
                    <a:moveTo>
                      <a:pt x="6237" y="0"/>
                    </a:moveTo>
                    <a:cubicBezTo>
                      <a:pt x="4099" y="0"/>
                      <a:pt x="1974" y="440"/>
                      <a:pt x="0" y="1263"/>
                    </a:cubicBezTo>
                    <a:lnTo>
                      <a:pt x="3334" y="4584"/>
                    </a:lnTo>
                    <a:lnTo>
                      <a:pt x="7846" y="72"/>
                    </a:lnTo>
                    <a:cubicBezTo>
                      <a:pt x="7346" y="24"/>
                      <a:pt x="6834" y="0"/>
                      <a:pt x="6322" y="0"/>
                    </a:cubicBezTo>
                    <a:cubicBezTo>
                      <a:pt x="6294" y="0"/>
                      <a:pt x="6265" y="0"/>
                      <a:pt x="6237"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0"/>
              <p:cNvSpPr/>
              <p:nvPr/>
            </p:nvSpPr>
            <p:spPr>
              <a:xfrm>
                <a:off x="2958100" y="989825"/>
                <a:ext cx="634925" cy="339075"/>
              </a:xfrm>
              <a:custGeom>
                <a:rect b="b" l="l" r="r" t="t"/>
                <a:pathLst>
                  <a:path extrusionOk="0" h="13563" w="25397">
                    <a:moveTo>
                      <a:pt x="191" y="1"/>
                    </a:moveTo>
                    <a:lnTo>
                      <a:pt x="0" y="203"/>
                    </a:lnTo>
                    <a:lnTo>
                      <a:pt x="12764" y="12967"/>
                    </a:lnTo>
                    <a:cubicBezTo>
                      <a:pt x="14488" y="12585"/>
                      <a:pt x="16241" y="12394"/>
                      <a:pt x="17991" y="12394"/>
                    </a:cubicBezTo>
                    <a:cubicBezTo>
                      <a:pt x="20494" y="12394"/>
                      <a:pt x="22993" y="12784"/>
                      <a:pt x="25396" y="13562"/>
                    </a:cubicBezTo>
                    <a:lnTo>
                      <a:pt x="25396"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0"/>
              <p:cNvSpPr/>
              <p:nvPr/>
            </p:nvSpPr>
            <p:spPr>
              <a:xfrm>
                <a:off x="3277175" y="1299700"/>
                <a:ext cx="315850" cy="23100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0"/>
              <p:cNvSpPr/>
              <p:nvPr/>
            </p:nvSpPr>
            <p:spPr>
              <a:xfrm>
                <a:off x="2046375" y="990125"/>
                <a:ext cx="811725" cy="292025"/>
              </a:xfrm>
              <a:custGeom>
                <a:rect b="b" l="l" r="r" t="t"/>
                <a:pathLst>
                  <a:path extrusionOk="0" h="11681" w="32469">
                    <a:moveTo>
                      <a:pt x="0" y="1"/>
                    </a:moveTo>
                    <a:lnTo>
                      <a:pt x="11681" y="11681"/>
                    </a:lnTo>
                    <a:cubicBezTo>
                      <a:pt x="14467" y="9645"/>
                      <a:pt x="17824" y="8549"/>
                      <a:pt x="21289" y="8549"/>
                    </a:cubicBezTo>
                    <a:cubicBezTo>
                      <a:pt x="22098" y="8549"/>
                      <a:pt x="22920" y="8609"/>
                      <a:pt x="23742" y="8728"/>
                    </a:cubicBezTo>
                    <a:lnTo>
                      <a:pt x="32469"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0"/>
              <p:cNvSpPr/>
              <p:nvPr/>
            </p:nvSpPr>
            <p:spPr>
              <a:xfrm>
                <a:off x="2338375" y="1203850"/>
                <a:ext cx="301550" cy="192000"/>
              </a:xfrm>
              <a:custGeom>
                <a:rect b="b" l="l" r="r" t="t"/>
                <a:pathLst>
                  <a:path extrusionOk="0" h="7680" w="12062">
                    <a:moveTo>
                      <a:pt x="9609" y="0"/>
                    </a:moveTo>
                    <a:cubicBezTo>
                      <a:pt x="6144" y="0"/>
                      <a:pt x="2787" y="1096"/>
                      <a:pt x="1" y="3132"/>
                    </a:cubicBezTo>
                    <a:lnTo>
                      <a:pt x="4561" y="7680"/>
                    </a:lnTo>
                    <a:lnTo>
                      <a:pt x="12062" y="179"/>
                    </a:lnTo>
                    <a:cubicBezTo>
                      <a:pt x="11252" y="60"/>
                      <a:pt x="10430" y="0"/>
                      <a:pt x="9609"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0" name="Google Shape;600;p20"/>
            <p:cNvSpPr/>
            <p:nvPr/>
          </p:nvSpPr>
          <p:spPr>
            <a:xfrm>
              <a:off x="1227440" y="3181712"/>
              <a:ext cx="1953293" cy="1929676"/>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20"/>
            <p:cNvSpPr/>
            <p:nvPr/>
          </p:nvSpPr>
          <p:spPr>
            <a:xfrm>
              <a:off x="8250498" y="3447794"/>
              <a:ext cx="893350" cy="65336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2" name="Google Shape;602;p20"/>
          <p:cNvSpPr/>
          <p:nvPr/>
        </p:nvSpPr>
        <p:spPr>
          <a:xfrm>
            <a:off x="719700" y="2481500"/>
            <a:ext cx="7704600" cy="2293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0"/>
          <p:cNvSpPr txBox="1"/>
          <p:nvPr>
            <p:ph type="title"/>
          </p:nvPr>
        </p:nvSpPr>
        <p:spPr>
          <a:xfrm>
            <a:off x="1651926" y="2796641"/>
            <a:ext cx="2360100" cy="345000"/>
          </a:xfrm>
          <a:prstGeom prst="rect">
            <a:avLst/>
          </a:prstGeom>
          <a:ln>
            <a:noFill/>
          </a:ln>
        </p:spPr>
        <p:txBody>
          <a:bodyPr anchorCtr="0" anchor="ctr" bIns="91425" lIns="91425" spcFirstLastPara="1" rIns="91425" wrap="square" tIns="91425">
            <a:noAutofit/>
          </a:bodyPr>
          <a:lstStyle>
            <a:lvl1pPr lvl="0" rtl="0" algn="l">
              <a:spcBef>
                <a:spcPts val="0"/>
              </a:spcBef>
              <a:spcAft>
                <a:spcPts val="0"/>
              </a:spcAft>
              <a:buSzPts val="1800"/>
              <a:buNone/>
              <a:defRPr b="1" sz="1800"/>
            </a:lvl1pPr>
            <a:lvl2pPr lvl="1" rtl="0" algn="l">
              <a:spcBef>
                <a:spcPts val="0"/>
              </a:spcBef>
              <a:spcAft>
                <a:spcPts val="0"/>
              </a:spcAft>
              <a:buSzPts val="1800"/>
              <a:buNone/>
              <a:defRPr sz="1800"/>
            </a:lvl2pPr>
            <a:lvl3pPr lvl="2" rtl="0" algn="l">
              <a:spcBef>
                <a:spcPts val="0"/>
              </a:spcBef>
              <a:spcAft>
                <a:spcPts val="0"/>
              </a:spcAft>
              <a:buSzPts val="1800"/>
              <a:buNone/>
              <a:defRPr sz="1800"/>
            </a:lvl3pPr>
            <a:lvl4pPr lvl="3" rtl="0" algn="l">
              <a:spcBef>
                <a:spcPts val="0"/>
              </a:spcBef>
              <a:spcAft>
                <a:spcPts val="0"/>
              </a:spcAft>
              <a:buSzPts val="1800"/>
              <a:buNone/>
              <a:defRPr sz="1800"/>
            </a:lvl4pPr>
            <a:lvl5pPr lvl="4" rtl="0" algn="l">
              <a:spcBef>
                <a:spcPts val="0"/>
              </a:spcBef>
              <a:spcAft>
                <a:spcPts val="0"/>
              </a:spcAft>
              <a:buSzPts val="1800"/>
              <a:buNone/>
              <a:defRPr sz="1800"/>
            </a:lvl5pPr>
            <a:lvl6pPr lvl="5" rtl="0" algn="l">
              <a:spcBef>
                <a:spcPts val="0"/>
              </a:spcBef>
              <a:spcAft>
                <a:spcPts val="0"/>
              </a:spcAft>
              <a:buSzPts val="1800"/>
              <a:buNone/>
              <a:defRPr sz="1800"/>
            </a:lvl6pPr>
            <a:lvl7pPr lvl="6" rtl="0" algn="l">
              <a:spcBef>
                <a:spcPts val="0"/>
              </a:spcBef>
              <a:spcAft>
                <a:spcPts val="0"/>
              </a:spcAft>
              <a:buSzPts val="1800"/>
              <a:buNone/>
              <a:defRPr sz="1800"/>
            </a:lvl7pPr>
            <a:lvl8pPr lvl="7" rtl="0" algn="l">
              <a:spcBef>
                <a:spcPts val="0"/>
              </a:spcBef>
              <a:spcAft>
                <a:spcPts val="0"/>
              </a:spcAft>
              <a:buSzPts val="1800"/>
              <a:buNone/>
              <a:defRPr sz="1800"/>
            </a:lvl8pPr>
            <a:lvl9pPr lvl="8" rtl="0" algn="l">
              <a:spcBef>
                <a:spcPts val="0"/>
              </a:spcBef>
              <a:spcAft>
                <a:spcPts val="0"/>
              </a:spcAft>
              <a:buSzPts val="1800"/>
              <a:buNone/>
              <a:defRPr sz="1800"/>
            </a:lvl9pPr>
          </a:lstStyle>
          <a:p/>
        </p:txBody>
      </p:sp>
      <p:sp>
        <p:nvSpPr>
          <p:cNvPr id="604" name="Google Shape;604;p20"/>
          <p:cNvSpPr txBox="1"/>
          <p:nvPr>
            <p:ph idx="2" type="title"/>
          </p:nvPr>
        </p:nvSpPr>
        <p:spPr>
          <a:xfrm>
            <a:off x="1651999" y="3106841"/>
            <a:ext cx="2360100" cy="254100"/>
          </a:xfrm>
          <a:prstGeom prst="rect">
            <a:avLst/>
          </a:prstGeom>
          <a:ln>
            <a:noFill/>
          </a:ln>
        </p:spPr>
        <p:txBody>
          <a:bodyPr anchorCtr="0" anchor="ctr" bIns="91425" lIns="91425" spcFirstLastPara="1" rIns="91425" wrap="square" tIns="91425">
            <a:noAutofit/>
          </a:bodyPr>
          <a:lstStyle>
            <a:lvl1pPr lvl="0" rtl="0" algn="l">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1pPr>
            <a:lvl2pPr lvl="1"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2pPr>
            <a:lvl3pPr lvl="2"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3pPr>
            <a:lvl4pPr lvl="3"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4pPr>
            <a:lvl5pPr lvl="4"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5pPr>
            <a:lvl6pPr lvl="5"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6pPr>
            <a:lvl7pPr lvl="6"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7pPr>
            <a:lvl8pPr lvl="7"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8pPr>
            <a:lvl9pPr lvl="8"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9pPr>
          </a:lstStyle>
          <a:p/>
        </p:txBody>
      </p:sp>
      <p:sp>
        <p:nvSpPr>
          <p:cNvPr id="605" name="Google Shape;605;p20"/>
          <p:cNvSpPr txBox="1"/>
          <p:nvPr>
            <p:ph idx="3" type="title"/>
          </p:nvPr>
        </p:nvSpPr>
        <p:spPr>
          <a:xfrm>
            <a:off x="1651999" y="3331166"/>
            <a:ext cx="2360100" cy="254100"/>
          </a:xfrm>
          <a:prstGeom prst="rect">
            <a:avLst/>
          </a:prstGeom>
          <a:ln>
            <a:noFill/>
          </a:ln>
        </p:spPr>
        <p:txBody>
          <a:bodyPr anchorCtr="0" anchor="ctr" bIns="91425" lIns="91425" spcFirstLastPara="1" rIns="91425" wrap="square" tIns="91425">
            <a:noAutofit/>
          </a:bodyPr>
          <a:lstStyle>
            <a:lvl1pPr lvl="0" rtl="0" algn="l">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1pPr>
            <a:lvl2pPr lvl="1"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2pPr>
            <a:lvl3pPr lvl="2"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3pPr>
            <a:lvl4pPr lvl="3"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4pPr>
            <a:lvl5pPr lvl="4"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5pPr>
            <a:lvl6pPr lvl="5"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6pPr>
            <a:lvl7pPr lvl="6"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7pPr>
            <a:lvl8pPr lvl="7"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8pPr>
            <a:lvl9pPr lvl="8"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9pPr>
          </a:lstStyle>
          <a:p/>
        </p:txBody>
      </p:sp>
      <p:sp>
        <p:nvSpPr>
          <p:cNvPr id="606" name="Google Shape;606;p20"/>
          <p:cNvSpPr txBox="1"/>
          <p:nvPr>
            <p:ph idx="4" type="title"/>
          </p:nvPr>
        </p:nvSpPr>
        <p:spPr>
          <a:xfrm>
            <a:off x="1652000" y="3611916"/>
            <a:ext cx="2360100" cy="885600"/>
          </a:xfrm>
          <a:prstGeom prst="rect">
            <a:avLst/>
          </a:prstGeom>
          <a:ln>
            <a:noFill/>
          </a:ln>
        </p:spPr>
        <p:txBody>
          <a:bodyPr anchorCtr="0" anchor="ctr" bIns="91425" lIns="91425" spcFirstLastPara="1" rIns="91425" wrap="square" tIns="91425">
            <a:noAutofit/>
          </a:bodyPr>
          <a:lstStyle>
            <a:lvl1pPr lvl="0" rtl="0" algn="l">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1pPr>
            <a:lvl2pPr lvl="1"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2pPr>
            <a:lvl3pPr lvl="2"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3pPr>
            <a:lvl4pPr lvl="3"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4pPr>
            <a:lvl5pPr lvl="4"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5pPr>
            <a:lvl6pPr lvl="5"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6pPr>
            <a:lvl7pPr lvl="6"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7pPr>
            <a:lvl8pPr lvl="7"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8pPr>
            <a:lvl9pPr lvl="8"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9pPr>
          </a:lstStyle>
          <a:p/>
        </p:txBody>
      </p:sp>
      <p:sp>
        <p:nvSpPr>
          <p:cNvPr id="607" name="Google Shape;607;p20"/>
          <p:cNvSpPr txBox="1"/>
          <p:nvPr>
            <p:ph idx="5" type="title"/>
          </p:nvPr>
        </p:nvSpPr>
        <p:spPr>
          <a:xfrm>
            <a:off x="758775" y="391647"/>
            <a:ext cx="76263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p:txBody>
      </p:sp>
      <p:sp>
        <p:nvSpPr>
          <p:cNvPr id="608" name="Google Shape;608;p20"/>
          <p:cNvSpPr txBox="1"/>
          <p:nvPr>
            <p:ph idx="6" type="title"/>
          </p:nvPr>
        </p:nvSpPr>
        <p:spPr>
          <a:xfrm>
            <a:off x="5034251" y="2796641"/>
            <a:ext cx="2360100" cy="345000"/>
          </a:xfrm>
          <a:prstGeom prst="rect">
            <a:avLst/>
          </a:prstGeom>
          <a:ln>
            <a:noFill/>
          </a:ln>
        </p:spPr>
        <p:txBody>
          <a:bodyPr anchorCtr="0" anchor="ctr" bIns="91425" lIns="91425" spcFirstLastPara="1" rIns="91425" wrap="square" tIns="91425">
            <a:noAutofit/>
          </a:bodyPr>
          <a:lstStyle>
            <a:lvl1pPr lvl="0" rtl="0" algn="l">
              <a:spcBef>
                <a:spcPts val="0"/>
              </a:spcBef>
              <a:spcAft>
                <a:spcPts val="0"/>
              </a:spcAft>
              <a:buSzPts val="1800"/>
              <a:buNone/>
              <a:defRPr b="1" sz="1800"/>
            </a:lvl1pPr>
            <a:lvl2pPr lvl="1" rtl="0" algn="l">
              <a:spcBef>
                <a:spcPts val="0"/>
              </a:spcBef>
              <a:spcAft>
                <a:spcPts val="0"/>
              </a:spcAft>
              <a:buSzPts val="1800"/>
              <a:buNone/>
              <a:defRPr sz="1800"/>
            </a:lvl2pPr>
            <a:lvl3pPr lvl="2" rtl="0" algn="l">
              <a:spcBef>
                <a:spcPts val="0"/>
              </a:spcBef>
              <a:spcAft>
                <a:spcPts val="0"/>
              </a:spcAft>
              <a:buSzPts val="1800"/>
              <a:buNone/>
              <a:defRPr sz="1800"/>
            </a:lvl3pPr>
            <a:lvl4pPr lvl="3" rtl="0" algn="l">
              <a:spcBef>
                <a:spcPts val="0"/>
              </a:spcBef>
              <a:spcAft>
                <a:spcPts val="0"/>
              </a:spcAft>
              <a:buSzPts val="1800"/>
              <a:buNone/>
              <a:defRPr sz="1800"/>
            </a:lvl4pPr>
            <a:lvl5pPr lvl="4" rtl="0" algn="l">
              <a:spcBef>
                <a:spcPts val="0"/>
              </a:spcBef>
              <a:spcAft>
                <a:spcPts val="0"/>
              </a:spcAft>
              <a:buSzPts val="1800"/>
              <a:buNone/>
              <a:defRPr sz="1800"/>
            </a:lvl5pPr>
            <a:lvl6pPr lvl="5" rtl="0" algn="l">
              <a:spcBef>
                <a:spcPts val="0"/>
              </a:spcBef>
              <a:spcAft>
                <a:spcPts val="0"/>
              </a:spcAft>
              <a:buSzPts val="1800"/>
              <a:buNone/>
              <a:defRPr sz="1800"/>
            </a:lvl6pPr>
            <a:lvl7pPr lvl="6" rtl="0" algn="l">
              <a:spcBef>
                <a:spcPts val="0"/>
              </a:spcBef>
              <a:spcAft>
                <a:spcPts val="0"/>
              </a:spcAft>
              <a:buSzPts val="1800"/>
              <a:buNone/>
              <a:defRPr sz="1800"/>
            </a:lvl7pPr>
            <a:lvl8pPr lvl="7" rtl="0" algn="l">
              <a:spcBef>
                <a:spcPts val="0"/>
              </a:spcBef>
              <a:spcAft>
                <a:spcPts val="0"/>
              </a:spcAft>
              <a:buSzPts val="1800"/>
              <a:buNone/>
              <a:defRPr sz="1800"/>
            </a:lvl8pPr>
            <a:lvl9pPr lvl="8" rtl="0" algn="l">
              <a:spcBef>
                <a:spcPts val="0"/>
              </a:spcBef>
              <a:spcAft>
                <a:spcPts val="0"/>
              </a:spcAft>
              <a:buSzPts val="1800"/>
              <a:buNone/>
              <a:defRPr sz="1800"/>
            </a:lvl9pPr>
          </a:lstStyle>
          <a:p/>
        </p:txBody>
      </p:sp>
      <p:sp>
        <p:nvSpPr>
          <p:cNvPr id="609" name="Google Shape;609;p20"/>
          <p:cNvSpPr txBox="1"/>
          <p:nvPr>
            <p:ph idx="7" type="title"/>
          </p:nvPr>
        </p:nvSpPr>
        <p:spPr>
          <a:xfrm>
            <a:off x="5034324" y="3106841"/>
            <a:ext cx="2360100" cy="254100"/>
          </a:xfrm>
          <a:prstGeom prst="rect">
            <a:avLst/>
          </a:prstGeom>
          <a:ln>
            <a:noFill/>
          </a:ln>
        </p:spPr>
        <p:txBody>
          <a:bodyPr anchorCtr="0" anchor="ctr" bIns="91425" lIns="91425" spcFirstLastPara="1" rIns="91425" wrap="square" tIns="91425">
            <a:noAutofit/>
          </a:bodyPr>
          <a:lstStyle>
            <a:lvl1pPr lvl="0" rtl="0" algn="l">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1pPr>
            <a:lvl2pPr lvl="1"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2pPr>
            <a:lvl3pPr lvl="2"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3pPr>
            <a:lvl4pPr lvl="3"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4pPr>
            <a:lvl5pPr lvl="4"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5pPr>
            <a:lvl6pPr lvl="5"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6pPr>
            <a:lvl7pPr lvl="6"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7pPr>
            <a:lvl8pPr lvl="7"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8pPr>
            <a:lvl9pPr lvl="8"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9pPr>
          </a:lstStyle>
          <a:p/>
        </p:txBody>
      </p:sp>
      <p:sp>
        <p:nvSpPr>
          <p:cNvPr id="610" name="Google Shape;610;p20"/>
          <p:cNvSpPr txBox="1"/>
          <p:nvPr>
            <p:ph idx="8" type="title"/>
          </p:nvPr>
        </p:nvSpPr>
        <p:spPr>
          <a:xfrm>
            <a:off x="5034324" y="3331166"/>
            <a:ext cx="2360100" cy="254100"/>
          </a:xfrm>
          <a:prstGeom prst="rect">
            <a:avLst/>
          </a:prstGeom>
          <a:ln>
            <a:noFill/>
          </a:ln>
        </p:spPr>
        <p:txBody>
          <a:bodyPr anchorCtr="0" anchor="ctr" bIns="91425" lIns="91425" spcFirstLastPara="1" rIns="91425" wrap="square" tIns="91425">
            <a:noAutofit/>
          </a:bodyPr>
          <a:lstStyle>
            <a:lvl1pPr lvl="0" rtl="0" algn="l">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1pPr>
            <a:lvl2pPr lvl="1"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2pPr>
            <a:lvl3pPr lvl="2"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3pPr>
            <a:lvl4pPr lvl="3"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4pPr>
            <a:lvl5pPr lvl="4"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5pPr>
            <a:lvl6pPr lvl="5"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6pPr>
            <a:lvl7pPr lvl="6"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7pPr>
            <a:lvl8pPr lvl="7"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8pPr>
            <a:lvl9pPr lvl="8"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9pPr>
          </a:lstStyle>
          <a:p/>
        </p:txBody>
      </p:sp>
      <p:sp>
        <p:nvSpPr>
          <p:cNvPr id="611" name="Google Shape;611;p20"/>
          <p:cNvSpPr txBox="1"/>
          <p:nvPr>
            <p:ph idx="9" type="title"/>
          </p:nvPr>
        </p:nvSpPr>
        <p:spPr>
          <a:xfrm>
            <a:off x="5034325" y="3611916"/>
            <a:ext cx="2360100" cy="885600"/>
          </a:xfrm>
          <a:prstGeom prst="rect">
            <a:avLst/>
          </a:prstGeom>
          <a:ln>
            <a:noFill/>
          </a:ln>
        </p:spPr>
        <p:txBody>
          <a:bodyPr anchorCtr="0" anchor="ctr" bIns="91425" lIns="91425" spcFirstLastPara="1" rIns="91425" wrap="square" tIns="91425">
            <a:noAutofit/>
          </a:bodyPr>
          <a:lstStyle>
            <a:lvl1pPr lvl="0" rtl="0" algn="l">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1pPr>
            <a:lvl2pPr lvl="1"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2pPr>
            <a:lvl3pPr lvl="2"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3pPr>
            <a:lvl4pPr lvl="3"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4pPr>
            <a:lvl5pPr lvl="4"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5pPr>
            <a:lvl6pPr lvl="5"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6pPr>
            <a:lvl7pPr lvl="6"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7pPr>
            <a:lvl8pPr lvl="7"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8pPr>
            <a:lvl9pPr lvl="8"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6" name="Shape 36"/>
        <p:cNvGrpSpPr/>
        <p:nvPr/>
      </p:nvGrpSpPr>
      <p:grpSpPr>
        <a:xfrm>
          <a:off x="0" y="0"/>
          <a:ext cx="0" cy="0"/>
          <a:chOff x="0" y="0"/>
          <a:chExt cx="0" cy="0"/>
        </a:xfrm>
      </p:grpSpPr>
      <p:grpSp>
        <p:nvGrpSpPr>
          <p:cNvPr id="37" name="Google Shape;37;p3"/>
          <p:cNvGrpSpPr/>
          <p:nvPr/>
        </p:nvGrpSpPr>
        <p:grpSpPr>
          <a:xfrm>
            <a:off x="-15" y="2571344"/>
            <a:ext cx="9143864" cy="2572076"/>
            <a:chOff x="-15" y="2571344"/>
            <a:chExt cx="9143864" cy="2572076"/>
          </a:xfrm>
        </p:grpSpPr>
        <p:grpSp>
          <p:nvGrpSpPr>
            <p:cNvPr id="38" name="Google Shape;38;p3"/>
            <p:cNvGrpSpPr/>
            <p:nvPr/>
          </p:nvGrpSpPr>
          <p:grpSpPr>
            <a:xfrm>
              <a:off x="-15" y="2571344"/>
              <a:ext cx="9143864" cy="2572076"/>
              <a:chOff x="360150" y="989825"/>
              <a:chExt cx="3232875" cy="909375"/>
            </a:xfrm>
          </p:grpSpPr>
          <p:sp>
            <p:nvSpPr>
              <p:cNvPr id="39" name="Google Shape;39;p3"/>
              <p:cNvSpPr/>
              <p:nvPr/>
            </p:nvSpPr>
            <p:spPr>
              <a:xfrm>
                <a:off x="360150" y="989825"/>
                <a:ext cx="3232875" cy="909375"/>
              </a:xfrm>
              <a:custGeom>
                <a:rect b="b" l="l" r="r" t="t"/>
                <a:pathLst>
                  <a:path extrusionOk="0" h="36375" w="129315">
                    <a:moveTo>
                      <a:pt x="1" y="1"/>
                    </a:moveTo>
                    <a:lnTo>
                      <a:pt x="1" y="36374"/>
                    </a:lnTo>
                    <a:lnTo>
                      <a:pt x="129314" y="36374"/>
                    </a:lnTo>
                    <a:lnTo>
                      <a:pt x="1293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909625" y="1887850"/>
                <a:ext cx="21450" cy="11350"/>
              </a:xfrm>
              <a:custGeom>
                <a:rect b="b" l="l" r="r" t="t"/>
                <a:pathLst>
                  <a:path extrusionOk="0" h="454" w="858">
                    <a:moveTo>
                      <a:pt x="429" y="1"/>
                    </a:moveTo>
                    <a:lnTo>
                      <a:pt x="1" y="453"/>
                    </a:lnTo>
                    <a:lnTo>
                      <a:pt x="858" y="453"/>
                    </a:lnTo>
                    <a:cubicBezTo>
                      <a:pt x="703" y="299"/>
                      <a:pt x="572" y="156"/>
                      <a:pt x="429" y="1"/>
                    </a:cubicBezTo>
                    <a:close/>
                  </a:path>
                </a:pathLst>
              </a:custGeom>
              <a:solidFill>
                <a:srgbClr val="A2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1511775" y="1834275"/>
                <a:ext cx="104500" cy="64925"/>
              </a:xfrm>
              <a:custGeom>
                <a:rect b="b" l="l" r="r" t="t"/>
                <a:pathLst>
                  <a:path extrusionOk="0" h="2597" w="4180">
                    <a:moveTo>
                      <a:pt x="2096" y="1"/>
                    </a:moveTo>
                    <a:cubicBezTo>
                      <a:pt x="1477" y="930"/>
                      <a:pt x="787" y="1799"/>
                      <a:pt x="1" y="2596"/>
                    </a:cubicBezTo>
                    <a:lnTo>
                      <a:pt x="4180" y="2596"/>
                    </a:lnTo>
                    <a:cubicBezTo>
                      <a:pt x="3394" y="1799"/>
                      <a:pt x="2692" y="930"/>
                      <a:pt x="20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2197000" y="1844100"/>
                <a:ext cx="91400" cy="55100"/>
              </a:xfrm>
              <a:custGeom>
                <a:rect b="b" l="l" r="r" t="t"/>
                <a:pathLst>
                  <a:path extrusionOk="0" h="2204" w="3656">
                    <a:moveTo>
                      <a:pt x="1822" y="1"/>
                    </a:moveTo>
                    <a:cubicBezTo>
                      <a:pt x="1286" y="787"/>
                      <a:pt x="679" y="1525"/>
                      <a:pt x="0" y="2203"/>
                    </a:cubicBezTo>
                    <a:lnTo>
                      <a:pt x="3655" y="2203"/>
                    </a:lnTo>
                    <a:cubicBezTo>
                      <a:pt x="2977" y="1525"/>
                      <a:pt x="2369" y="787"/>
                      <a:pt x="18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3"/>
              <p:cNvSpPr/>
              <p:nvPr/>
            </p:nvSpPr>
            <p:spPr>
              <a:xfrm>
                <a:off x="920350" y="1300000"/>
                <a:ext cx="643850" cy="598900"/>
              </a:xfrm>
              <a:custGeom>
                <a:rect b="b" l="l" r="r" t="t"/>
                <a:pathLst>
                  <a:path extrusionOk="0" h="23956" w="25754">
                    <a:moveTo>
                      <a:pt x="22574" y="0"/>
                    </a:moveTo>
                    <a:lnTo>
                      <a:pt x="0" y="23515"/>
                    </a:lnTo>
                    <a:cubicBezTo>
                      <a:pt x="143" y="23658"/>
                      <a:pt x="286" y="23813"/>
                      <a:pt x="429" y="23956"/>
                    </a:cubicBezTo>
                    <a:lnTo>
                      <a:pt x="23658" y="23956"/>
                    </a:lnTo>
                    <a:cubicBezTo>
                      <a:pt x="24444" y="23170"/>
                      <a:pt x="25134" y="22289"/>
                      <a:pt x="25753" y="21360"/>
                    </a:cubicBezTo>
                    <a:cubicBezTo>
                      <a:pt x="24027" y="18717"/>
                      <a:pt x="23122" y="15633"/>
                      <a:pt x="23122" y="12478"/>
                    </a:cubicBezTo>
                    <a:cubicBezTo>
                      <a:pt x="23110" y="9323"/>
                      <a:pt x="24027" y="6239"/>
                      <a:pt x="25753" y="3596"/>
                    </a:cubicBezTo>
                    <a:cubicBezTo>
                      <a:pt x="24872" y="2250"/>
                      <a:pt x="23801" y="1036"/>
                      <a:pt x="22574"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3"/>
              <p:cNvSpPr/>
              <p:nvPr/>
            </p:nvSpPr>
            <p:spPr>
              <a:xfrm>
                <a:off x="1564175" y="1203800"/>
                <a:ext cx="678375" cy="695400"/>
              </a:xfrm>
              <a:custGeom>
                <a:rect b="b" l="l" r="r" t="t"/>
                <a:pathLst>
                  <a:path extrusionOk="0" h="27816" w="27135">
                    <a:moveTo>
                      <a:pt x="13705" y="1"/>
                    </a:moveTo>
                    <a:cubicBezTo>
                      <a:pt x="13621" y="1"/>
                      <a:pt x="13538" y="1"/>
                      <a:pt x="13454" y="2"/>
                    </a:cubicBezTo>
                    <a:cubicBezTo>
                      <a:pt x="8013" y="74"/>
                      <a:pt x="2965" y="2872"/>
                      <a:pt x="0" y="7444"/>
                    </a:cubicBezTo>
                    <a:cubicBezTo>
                      <a:pt x="3501" y="12849"/>
                      <a:pt x="3501" y="19803"/>
                      <a:pt x="0" y="25208"/>
                    </a:cubicBezTo>
                    <a:cubicBezTo>
                      <a:pt x="596" y="26149"/>
                      <a:pt x="1298" y="27018"/>
                      <a:pt x="2084" y="27815"/>
                    </a:cubicBezTo>
                    <a:lnTo>
                      <a:pt x="25313" y="27815"/>
                    </a:lnTo>
                    <a:cubicBezTo>
                      <a:pt x="25980" y="27137"/>
                      <a:pt x="26599" y="26399"/>
                      <a:pt x="27135" y="25613"/>
                    </a:cubicBezTo>
                    <a:cubicBezTo>
                      <a:pt x="25242" y="22886"/>
                      <a:pt x="24241" y="19648"/>
                      <a:pt x="24241" y="16326"/>
                    </a:cubicBezTo>
                    <a:cubicBezTo>
                      <a:pt x="24241" y="13016"/>
                      <a:pt x="25242" y="9766"/>
                      <a:pt x="27135" y="7039"/>
                    </a:cubicBezTo>
                    <a:cubicBezTo>
                      <a:pt x="24086" y="2631"/>
                      <a:pt x="19064" y="1"/>
                      <a:pt x="13705"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2242525" y="1208325"/>
                <a:ext cx="726300" cy="690875"/>
              </a:xfrm>
              <a:custGeom>
                <a:rect b="b" l="l" r="r" t="t"/>
                <a:pathLst>
                  <a:path extrusionOk="0" h="27635" w="29052">
                    <a:moveTo>
                      <a:pt x="15896" y="0"/>
                    </a:moveTo>
                    <a:lnTo>
                      <a:pt x="8395" y="7513"/>
                    </a:lnTo>
                    <a:lnTo>
                      <a:pt x="3835" y="2953"/>
                    </a:lnTo>
                    <a:cubicBezTo>
                      <a:pt x="2346" y="4024"/>
                      <a:pt x="1048" y="5358"/>
                      <a:pt x="1" y="6870"/>
                    </a:cubicBezTo>
                    <a:cubicBezTo>
                      <a:pt x="3870" y="12454"/>
                      <a:pt x="3870" y="19848"/>
                      <a:pt x="1" y="25444"/>
                    </a:cubicBezTo>
                    <a:cubicBezTo>
                      <a:pt x="548" y="26218"/>
                      <a:pt x="1156" y="26956"/>
                      <a:pt x="1834" y="27634"/>
                    </a:cubicBezTo>
                    <a:lnTo>
                      <a:pt x="22634" y="27634"/>
                    </a:lnTo>
                    <a:cubicBezTo>
                      <a:pt x="22623" y="21574"/>
                      <a:pt x="24920" y="15740"/>
                      <a:pt x="29052" y="11311"/>
                    </a:cubicBezTo>
                    <a:cubicBezTo>
                      <a:pt x="27183" y="5334"/>
                      <a:pt x="22087" y="941"/>
                      <a:pt x="15896"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2146100" y="1379775"/>
                <a:ext cx="193200" cy="464350"/>
              </a:xfrm>
              <a:custGeom>
                <a:rect b="b" l="l" r="r" t="t"/>
                <a:pathLst>
                  <a:path extrusionOk="0" h="18574" w="7728">
                    <a:moveTo>
                      <a:pt x="3858" y="0"/>
                    </a:moveTo>
                    <a:cubicBezTo>
                      <a:pt x="0" y="5596"/>
                      <a:pt x="0" y="12990"/>
                      <a:pt x="3858" y="18574"/>
                    </a:cubicBezTo>
                    <a:cubicBezTo>
                      <a:pt x="7727" y="12990"/>
                      <a:pt x="7727" y="5596"/>
                      <a:pt x="38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3"/>
              <p:cNvSpPr/>
              <p:nvPr/>
            </p:nvSpPr>
            <p:spPr>
              <a:xfrm>
                <a:off x="2868800" y="1313975"/>
                <a:ext cx="724225" cy="585225"/>
              </a:xfrm>
              <a:custGeom>
                <a:rect b="b" l="l" r="r" t="t"/>
                <a:pathLst>
                  <a:path extrusionOk="0" h="23409" w="28969">
                    <a:moveTo>
                      <a:pt x="16336" y="1"/>
                    </a:moveTo>
                    <a:cubicBezTo>
                      <a:pt x="11597" y="1060"/>
                      <a:pt x="7299" y="3537"/>
                      <a:pt x="4001" y="7085"/>
                    </a:cubicBezTo>
                    <a:cubicBezTo>
                      <a:pt x="5775" y="12848"/>
                      <a:pt x="4239" y="19122"/>
                      <a:pt x="0" y="23408"/>
                    </a:cubicBezTo>
                    <a:lnTo>
                      <a:pt x="9347" y="23408"/>
                    </a:lnTo>
                    <a:cubicBezTo>
                      <a:pt x="9347" y="18765"/>
                      <a:pt x="11978" y="14514"/>
                      <a:pt x="16145" y="12455"/>
                    </a:cubicBezTo>
                    <a:cubicBezTo>
                      <a:pt x="17859" y="11607"/>
                      <a:pt x="19708" y="11191"/>
                      <a:pt x="21548" y="11191"/>
                    </a:cubicBezTo>
                    <a:cubicBezTo>
                      <a:pt x="24181" y="11191"/>
                      <a:pt x="26796" y="12044"/>
                      <a:pt x="28968" y="13705"/>
                    </a:cubicBezTo>
                    <a:lnTo>
                      <a:pt x="28968" y="4692"/>
                    </a:lnTo>
                    <a:lnTo>
                      <a:pt x="25004" y="8669"/>
                    </a:lnTo>
                    <a:lnTo>
                      <a:pt x="16336"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3"/>
              <p:cNvSpPr/>
              <p:nvPr/>
            </p:nvSpPr>
            <p:spPr>
              <a:xfrm>
                <a:off x="2808075" y="1491075"/>
                <a:ext cx="205100" cy="408125"/>
              </a:xfrm>
              <a:custGeom>
                <a:rect b="b" l="l" r="r" t="t"/>
                <a:pathLst>
                  <a:path extrusionOk="0" h="16325" w="8204">
                    <a:moveTo>
                      <a:pt x="6430" y="1"/>
                    </a:moveTo>
                    <a:lnTo>
                      <a:pt x="6430" y="1"/>
                    </a:lnTo>
                    <a:cubicBezTo>
                      <a:pt x="2298" y="4430"/>
                      <a:pt x="1" y="10264"/>
                      <a:pt x="12" y="16324"/>
                    </a:cubicBezTo>
                    <a:lnTo>
                      <a:pt x="2429" y="16324"/>
                    </a:lnTo>
                    <a:cubicBezTo>
                      <a:pt x="6668" y="12038"/>
                      <a:pt x="8204" y="5764"/>
                      <a:pt x="64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3"/>
              <p:cNvSpPr/>
              <p:nvPr/>
            </p:nvSpPr>
            <p:spPr>
              <a:xfrm>
                <a:off x="360150" y="994000"/>
                <a:ext cx="703100" cy="905200"/>
              </a:xfrm>
              <a:custGeom>
                <a:rect b="b" l="l" r="r" t="t"/>
                <a:pathLst>
                  <a:path extrusionOk="0" h="36208" w="28124">
                    <a:moveTo>
                      <a:pt x="18467" y="1"/>
                    </a:moveTo>
                    <a:lnTo>
                      <a:pt x="1" y="19265"/>
                    </a:lnTo>
                    <a:lnTo>
                      <a:pt x="1" y="36207"/>
                    </a:lnTo>
                    <a:lnTo>
                      <a:pt x="21980" y="36207"/>
                    </a:lnTo>
                    <a:lnTo>
                      <a:pt x="22408" y="35755"/>
                    </a:lnTo>
                    <a:cubicBezTo>
                      <a:pt x="19646" y="32755"/>
                      <a:pt x="18110" y="28814"/>
                      <a:pt x="18110" y="24718"/>
                    </a:cubicBezTo>
                    <a:cubicBezTo>
                      <a:pt x="18110" y="18146"/>
                      <a:pt x="22063" y="12204"/>
                      <a:pt x="28123" y="9657"/>
                    </a:cubicBezTo>
                    <a:lnTo>
                      <a:pt x="18467"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3"/>
              <p:cNvSpPr/>
              <p:nvPr/>
            </p:nvSpPr>
            <p:spPr>
              <a:xfrm>
                <a:off x="1259375" y="989825"/>
                <a:ext cx="523000" cy="310200"/>
              </a:xfrm>
              <a:custGeom>
                <a:rect b="b" l="l" r="r" t="t"/>
                <a:pathLst>
                  <a:path extrusionOk="0" h="12408" w="20920">
                    <a:moveTo>
                      <a:pt x="8632" y="1"/>
                    </a:moveTo>
                    <a:lnTo>
                      <a:pt x="0" y="8633"/>
                    </a:lnTo>
                    <a:cubicBezTo>
                      <a:pt x="3322" y="8931"/>
                      <a:pt x="6465" y="10252"/>
                      <a:pt x="9013" y="12407"/>
                    </a:cubicBezTo>
                    <a:lnTo>
                      <a:pt x="20920"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3"/>
              <p:cNvSpPr/>
              <p:nvPr/>
            </p:nvSpPr>
            <p:spPr>
              <a:xfrm>
                <a:off x="794125" y="1205625"/>
                <a:ext cx="690600" cy="682250"/>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3"/>
              <p:cNvSpPr/>
              <p:nvPr/>
            </p:nvSpPr>
            <p:spPr>
              <a:xfrm>
                <a:off x="817650" y="989825"/>
                <a:ext cx="8350" cy="4200"/>
              </a:xfrm>
              <a:custGeom>
                <a:rect b="b" l="l" r="r" t="t"/>
                <a:pathLst>
                  <a:path extrusionOk="0" h="168" w="334">
                    <a:moveTo>
                      <a:pt x="0" y="1"/>
                    </a:moveTo>
                    <a:lnTo>
                      <a:pt x="167" y="168"/>
                    </a:lnTo>
                    <a:lnTo>
                      <a:pt x="334" y="1"/>
                    </a:lnTo>
                    <a:close/>
                  </a:path>
                </a:pathLst>
              </a:custGeom>
              <a:solidFill>
                <a:srgbClr val="7FC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a:off x="821825" y="989825"/>
                <a:ext cx="653375" cy="245600"/>
              </a:xfrm>
              <a:custGeom>
                <a:rect b="b" l="l" r="r" t="t"/>
                <a:pathLst>
                  <a:path extrusionOk="0" h="9824" w="26135">
                    <a:moveTo>
                      <a:pt x="167" y="1"/>
                    </a:moveTo>
                    <a:lnTo>
                      <a:pt x="0" y="168"/>
                    </a:lnTo>
                    <a:lnTo>
                      <a:pt x="9656" y="9824"/>
                    </a:lnTo>
                    <a:cubicBezTo>
                      <a:pt x="11656" y="8990"/>
                      <a:pt x="13811" y="8561"/>
                      <a:pt x="15978" y="8561"/>
                    </a:cubicBezTo>
                    <a:cubicBezTo>
                      <a:pt x="16502" y="8561"/>
                      <a:pt x="17002" y="8585"/>
                      <a:pt x="17502" y="8633"/>
                    </a:cubicBezTo>
                    <a:lnTo>
                      <a:pt x="26134"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3"/>
              <p:cNvSpPr/>
              <p:nvPr/>
            </p:nvSpPr>
            <p:spPr>
              <a:xfrm>
                <a:off x="1063225" y="1203850"/>
                <a:ext cx="196175" cy="114625"/>
              </a:xfrm>
              <a:custGeom>
                <a:rect b="b" l="l" r="r" t="t"/>
                <a:pathLst>
                  <a:path extrusionOk="0" h="4585" w="7847">
                    <a:moveTo>
                      <a:pt x="6237" y="0"/>
                    </a:moveTo>
                    <a:cubicBezTo>
                      <a:pt x="4099" y="0"/>
                      <a:pt x="1974" y="440"/>
                      <a:pt x="0" y="1263"/>
                    </a:cubicBezTo>
                    <a:lnTo>
                      <a:pt x="3334" y="4584"/>
                    </a:lnTo>
                    <a:lnTo>
                      <a:pt x="7846" y="72"/>
                    </a:lnTo>
                    <a:cubicBezTo>
                      <a:pt x="7346" y="24"/>
                      <a:pt x="6834" y="0"/>
                      <a:pt x="6322" y="0"/>
                    </a:cubicBezTo>
                    <a:cubicBezTo>
                      <a:pt x="6294" y="0"/>
                      <a:pt x="6265" y="0"/>
                      <a:pt x="6237"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2958100" y="989825"/>
                <a:ext cx="634925" cy="339075"/>
              </a:xfrm>
              <a:custGeom>
                <a:rect b="b" l="l" r="r" t="t"/>
                <a:pathLst>
                  <a:path extrusionOk="0" h="13563" w="25397">
                    <a:moveTo>
                      <a:pt x="191" y="1"/>
                    </a:moveTo>
                    <a:lnTo>
                      <a:pt x="0" y="203"/>
                    </a:lnTo>
                    <a:lnTo>
                      <a:pt x="12764" y="12967"/>
                    </a:lnTo>
                    <a:cubicBezTo>
                      <a:pt x="14488" y="12585"/>
                      <a:pt x="16241" y="12394"/>
                      <a:pt x="17991" y="12394"/>
                    </a:cubicBezTo>
                    <a:cubicBezTo>
                      <a:pt x="20494" y="12394"/>
                      <a:pt x="22993" y="12784"/>
                      <a:pt x="25396" y="13562"/>
                    </a:cubicBezTo>
                    <a:lnTo>
                      <a:pt x="25396"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a:off x="3277175" y="1299700"/>
                <a:ext cx="315850" cy="23100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a:off x="2046375" y="990125"/>
                <a:ext cx="811725" cy="292025"/>
              </a:xfrm>
              <a:custGeom>
                <a:rect b="b" l="l" r="r" t="t"/>
                <a:pathLst>
                  <a:path extrusionOk="0" h="11681" w="32469">
                    <a:moveTo>
                      <a:pt x="0" y="1"/>
                    </a:moveTo>
                    <a:lnTo>
                      <a:pt x="11681" y="11681"/>
                    </a:lnTo>
                    <a:cubicBezTo>
                      <a:pt x="14467" y="9645"/>
                      <a:pt x="17824" y="8549"/>
                      <a:pt x="21289" y="8549"/>
                    </a:cubicBezTo>
                    <a:cubicBezTo>
                      <a:pt x="22098" y="8549"/>
                      <a:pt x="22920" y="8609"/>
                      <a:pt x="23742" y="8728"/>
                    </a:cubicBezTo>
                    <a:lnTo>
                      <a:pt x="32469"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3"/>
              <p:cNvSpPr/>
              <p:nvPr/>
            </p:nvSpPr>
            <p:spPr>
              <a:xfrm>
                <a:off x="2338375" y="1203850"/>
                <a:ext cx="301550" cy="192000"/>
              </a:xfrm>
              <a:custGeom>
                <a:rect b="b" l="l" r="r" t="t"/>
                <a:pathLst>
                  <a:path extrusionOk="0" h="7680" w="12062">
                    <a:moveTo>
                      <a:pt x="9609" y="0"/>
                    </a:moveTo>
                    <a:cubicBezTo>
                      <a:pt x="6144" y="0"/>
                      <a:pt x="2787" y="1096"/>
                      <a:pt x="1" y="3132"/>
                    </a:cubicBezTo>
                    <a:lnTo>
                      <a:pt x="4561" y="7680"/>
                    </a:lnTo>
                    <a:lnTo>
                      <a:pt x="12062" y="179"/>
                    </a:lnTo>
                    <a:cubicBezTo>
                      <a:pt x="11252" y="60"/>
                      <a:pt x="10430" y="0"/>
                      <a:pt x="9609"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3"/>
            <p:cNvSpPr/>
            <p:nvPr/>
          </p:nvSpPr>
          <p:spPr>
            <a:xfrm>
              <a:off x="1227440" y="3181712"/>
              <a:ext cx="1953293" cy="1929676"/>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a:off x="8250498" y="3447794"/>
              <a:ext cx="893350" cy="65336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 name="Google Shape;61;p3"/>
          <p:cNvSpPr/>
          <p:nvPr/>
        </p:nvSpPr>
        <p:spPr>
          <a:xfrm>
            <a:off x="0" y="2527950"/>
            <a:ext cx="9144000" cy="1073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txBox="1"/>
          <p:nvPr>
            <p:ph type="title"/>
          </p:nvPr>
        </p:nvSpPr>
        <p:spPr>
          <a:xfrm>
            <a:off x="805375" y="1511635"/>
            <a:ext cx="5308800" cy="1227600"/>
          </a:xfrm>
          <a:prstGeom prst="rect">
            <a:avLst/>
          </a:prstGeom>
        </p:spPr>
        <p:txBody>
          <a:bodyPr anchorCtr="0" anchor="ctr" bIns="91425" lIns="91425" spcFirstLastPara="1" rIns="91425" wrap="square" tIns="91425">
            <a:noAutofit/>
          </a:bodyPr>
          <a:lstStyle>
            <a:lvl1pPr lvl="0" algn="l">
              <a:spcBef>
                <a:spcPts val="0"/>
              </a:spcBef>
              <a:spcAft>
                <a:spcPts val="0"/>
              </a:spcAft>
              <a:buSzPts val="3600"/>
              <a:buNone/>
              <a:defRPr b="1" sz="7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63" name="Google Shape;63;p3"/>
          <p:cNvSpPr txBox="1"/>
          <p:nvPr>
            <p:ph idx="1" type="subTitle"/>
          </p:nvPr>
        </p:nvSpPr>
        <p:spPr>
          <a:xfrm>
            <a:off x="869060" y="2726718"/>
            <a:ext cx="4276500" cy="5229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5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4" name="Google Shape;64;p3"/>
          <p:cNvSpPr txBox="1"/>
          <p:nvPr>
            <p:ph hasCustomPrompt="1" idx="2" type="title"/>
          </p:nvPr>
        </p:nvSpPr>
        <p:spPr>
          <a:xfrm>
            <a:off x="968818" y="615900"/>
            <a:ext cx="1335000" cy="9375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000"/>
              <a:buNone/>
              <a:defRPr b="0" sz="7000">
                <a:solidFill>
                  <a:schemeClr val="accent2"/>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CUSTOM_10_1">
    <p:spTree>
      <p:nvGrpSpPr>
        <p:cNvPr id="612" name="Shape 612"/>
        <p:cNvGrpSpPr/>
        <p:nvPr/>
      </p:nvGrpSpPr>
      <p:grpSpPr>
        <a:xfrm>
          <a:off x="0" y="0"/>
          <a:ext cx="0" cy="0"/>
          <a:chOff x="0" y="0"/>
          <a:chExt cx="0" cy="0"/>
        </a:xfrm>
      </p:grpSpPr>
      <p:grpSp>
        <p:nvGrpSpPr>
          <p:cNvPr id="613" name="Google Shape;613;p21"/>
          <p:cNvGrpSpPr/>
          <p:nvPr/>
        </p:nvGrpSpPr>
        <p:grpSpPr>
          <a:xfrm>
            <a:off x="-15" y="2571419"/>
            <a:ext cx="9143864" cy="2572076"/>
            <a:chOff x="-15" y="2571344"/>
            <a:chExt cx="9143864" cy="2572076"/>
          </a:xfrm>
        </p:grpSpPr>
        <p:grpSp>
          <p:nvGrpSpPr>
            <p:cNvPr id="614" name="Google Shape;614;p21"/>
            <p:cNvGrpSpPr/>
            <p:nvPr/>
          </p:nvGrpSpPr>
          <p:grpSpPr>
            <a:xfrm>
              <a:off x="-15" y="2571344"/>
              <a:ext cx="9143864" cy="2572076"/>
              <a:chOff x="360150" y="989825"/>
              <a:chExt cx="3232875" cy="909375"/>
            </a:xfrm>
          </p:grpSpPr>
          <p:sp>
            <p:nvSpPr>
              <p:cNvPr id="615" name="Google Shape;615;p21"/>
              <p:cNvSpPr/>
              <p:nvPr/>
            </p:nvSpPr>
            <p:spPr>
              <a:xfrm>
                <a:off x="360150" y="989825"/>
                <a:ext cx="3232875" cy="909375"/>
              </a:xfrm>
              <a:custGeom>
                <a:rect b="b" l="l" r="r" t="t"/>
                <a:pathLst>
                  <a:path extrusionOk="0" h="36375" w="129315">
                    <a:moveTo>
                      <a:pt x="1" y="1"/>
                    </a:moveTo>
                    <a:lnTo>
                      <a:pt x="1" y="36374"/>
                    </a:lnTo>
                    <a:lnTo>
                      <a:pt x="129314" y="36374"/>
                    </a:lnTo>
                    <a:lnTo>
                      <a:pt x="1293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21"/>
              <p:cNvSpPr/>
              <p:nvPr/>
            </p:nvSpPr>
            <p:spPr>
              <a:xfrm>
                <a:off x="909625" y="1887850"/>
                <a:ext cx="21450" cy="11350"/>
              </a:xfrm>
              <a:custGeom>
                <a:rect b="b" l="l" r="r" t="t"/>
                <a:pathLst>
                  <a:path extrusionOk="0" h="454" w="858">
                    <a:moveTo>
                      <a:pt x="429" y="1"/>
                    </a:moveTo>
                    <a:lnTo>
                      <a:pt x="1" y="453"/>
                    </a:lnTo>
                    <a:lnTo>
                      <a:pt x="858" y="453"/>
                    </a:lnTo>
                    <a:cubicBezTo>
                      <a:pt x="703" y="299"/>
                      <a:pt x="572" y="156"/>
                      <a:pt x="429" y="1"/>
                    </a:cubicBezTo>
                    <a:close/>
                  </a:path>
                </a:pathLst>
              </a:custGeom>
              <a:solidFill>
                <a:srgbClr val="A2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21"/>
              <p:cNvSpPr/>
              <p:nvPr/>
            </p:nvSpPr>
            <p:spPr>
              <a:xfrm>
                <a:off x="1511775" y="1834275"/>
                <a:ext cx="104500" cy="64925"/>
              </a:xfrm>
              <a:custGeom>
                <a:rect b="b" l="l" r="r" t="t"/>
                <a:pathLst>
                  <a:path extrusionOk="0" h="2597" w="4180">
                    <a:moveTo>
                      <a:pt x="2096" y="1"/>
                    </a:moveTo>
                    <a:cubicBezTo>
                      <a:pt x="1477" y="930"/>
                      <a:pt x="787" y="1799"/>
                      <a:pt x="1" y="2596"/>
                    </a:cubicBezTo>
                    <a:lnTo>
                      <a:pt x="4180" y="2596"/>
                    </a:lnTo>
                    <a:cubicBezTo>
                      <a:pt x="3394" y="1799"/>
                      <a:pt x="2692" y="930"/>
                      <a:pt x="20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21"/>
              <p:cNvSpPr/>
              <p:nvPr/>
            </p:nvSpPr>
            <p:spPr>
              <a:xfrm>
                <a:off x="2197000" y="1844100"/>
                <a:ext cx="91400" cy="55100"/>
              </a:xfrm>
              <a:custGeom>
                <a:rect b="b" l="l" r="r" t="t"/>
                <a:pathLst>
                  <a:path extrusionOk="0" h="2204" w="3656">
                    <a:moveTo>
                      <a:pt x="1822" y="1"/>
                    </a:moveTo>
                    <a:cubicBezTo>
                      <a:pt x="1286" y="787"/>
                      <a:pt x="679" y="1525"/>
                      <a:pt x="0" y="2203"/>
                    </a:cubicBezTo>
                    <a:lnTo>
                      <a:pt x="3655" y="2203"/>
                    </a:lnTo>
                    <a:cubicBezTo>
                      <a:pt x="2977" y="1525"/>
                      <a:pt x="2369" y="787"/>
                      <a:pt x="18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21"/>
              <p:cNvSpPr/>
              <p:nvPr/>
            </p:nvSpPr>
            <p:spPr>
              <a:xfrm>
                <a:off x="920350" y="1300000"/>
                <a:ext cx="643850" cy="598900"/>
              </a:xfrm>
              <a:custGeom>
                <a:rect b="b" l="l" r="r" t="t"/>
                <a:pathLst>
                  <a:path extrusionOk="0" h="23956" w="25754">
                    <a:moveTo>
                      <a:pt x="22574" y="0"/>
                    </a:moveTo>
                    <a:lnTo>
                      <a:pt x="0" y="23515"/>
                    </a:lnTo>
                    <a:cubicBezTo>
                      <a:pt x="143" y="23658"/>
                      <a:pt x="286" y="23813"/>
                      <a:pt x="429" y="23956"/>
                    </a:cubicBezTo>
                    <a:lnTo>
                      <a:pt x="23658" y="23956"/>
                    </a:lnTo>
                    <a:cubicBezTo>
                      <a:pt x="24444" y="23170"/>
                      <a:pt x="25134" y="22289"/>
                      <a:pt x="25753" y="21360"/>
                    </a:cubicBezTo>
                    <a:cubicBezTo>
                      <a:pt x="24027" y="18717"/>
                      <a:pt x="23122" y="15633"/>
                      <a:pt x="23122" y="12478"/>
                    </a:cubicBezTo>
                    <a:cubicBezTo>
                      <a:pt x="23110" y="9323"/>
                      <a:pt x="24027" y="6239"/>
                      <a:pt x="25753" y="3596"/>
                    </a:cubicBezTo>
                    <a:cubicBezTo>
                      <a:pt x="24872" y="2250"/>
                      <a:pt x="23801" y="1036"/>
                      <a:pt x="22574"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21"/>
              <p:cNvSpPr/>
              <p:nvPr/>
            </p:nvSpPr>
            <p:spPr>
              <a:xfrm>
                <a:off x="1564175" y="1203800"/>
                <a:ext cx="678375" cy="695400"/>
              </a:xfrm>
              <a:custGeom>
                <a:rect b="b" l="l" r="r" t="t"/>
                <a:pathLst>
                  <a:path extrusionOk="0" h="27816" w="27135">
                    <a:moveTo>
                      <a:pt x="13705" y="1"/>
                    </a:moveTo>
                    <a:cubicBezTo>
                      <a:pt x="13621" y="1"/>
                      <a:pt x="13538" y="1"/>
                      <a:pt x="13454" y="2"/>
                    </a:cubicBezTo>
                    <a:cubicBezTo>
                      <a:pt x="8013" y="74"/>
                      <a:pt x="2965" y="2872"/>
                      <a:pt x="0" y="7444"/>
                    </a:cubicBezTo>
                    <a:cubicBezTo>
                      <a:pt x="3501" y="12849"/>
                      <a:pt x="3501" y="19803"/>
                      <a:pt x="0" y="25208"/>
                    </a:cubicBezTo>
                    <a:cubicBezTo>
                      <a:pt x="596" y="26149"/>
                      <a:pt x="1298" y="27018"/>
                      <a:pt x="2084" y="27815"/>
                    </a:cubicBezTo>
                    <a:lnTo>
                      <a:pt x="25313" y="27815"/>
                    </a:lnTo>
                    <a:cubicBezTo>
                      <a:pt x="25980" y="27137"/>
                      <a:pt x="26599" y="26399"/>
                      <a:pt x="27135" y="25613"/>
                    </a:cubicBezTo>
                    <a:cubicBezTo>
                      <a:pt x="25242" y="22886"/>
                      <a:pt x="24241" y="19648"/>
                      <a:pt x="24241" y="16326"/>
                    </a:cubicBezTo>
                    <a:cubicBezTo>
                      <a:pt x="24241" y="13016"/>
                      <a:pt x="25242" y="9766"/>
                      <a:pt x="27135" y="7039"/>
                    </a:cubicBezTo>
                    <a:cubicBezTo>
                      <a:pt x="24086" y="2631"/>
                      <a:pt x="19064" y="1"/>
                      <a:pt x="13705"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21"/>
              <p:cNvSpPr/>
              <p:nvPr/>
            </p:nvSpPr>
            <p:spPr>
              <a:xfrm>
                <a:off x="2242525" y="1208325"/>
                <a:ext cx="726300" cy="690875"/>
              </a:xfrm>
              <a:custGeom>
                <a:rect b="b" l="l" r="r" t="t"/>
                <a:pathLst>
                  <a:path extrusionOk="0" h="27635" w="29052">
                    <a:moveTo>
                      <a:pt x="15896" y="0"/>
                    </a:moveTo>
                    <a:lnTo>
                      <a:pt x="8395" y="7513"/>
                    </a:lnTo>
                    <a:lnTo>
                      <a:pt x="3835" y="2953"/>
                    </a:lnTo>
                    <a:cubicBezTo>
                      <a:pt x="2346" y="4024"/>
                      <a:pt x="1048" y="5358"/>
                      <a:pt x="1" y="6870"/>
                    </a:cubicBezTo>
                    <a:cubicBezTo>
                      <a:pt x="3870" y="12454"/>
                      <a:pt x="3870" y="19848"/>
                      <a:pt x="1" y="25444"/>
                    </a:cubicBezTo>
                    <a:cubicBezTo>
                      <a:pt x="548" y="26218"/>
                      <a:pt x="1156" y="26956"/>
                      <a:pt x="1834" y="27634"/>
                    </a:cubicBezTo>
                    <a:lnTo>
                      <a:pt x="22634" y="27634"/>
                    </a:lnTo>
                    <a:cubicBezTo>
                      <a:pt x="22623" y="21574"/>
                      <a:pt x="24920" y="15740"/>
                      <a:pt x="29052" y="11311"/>
                    </a:cubicBezTo>
                    <a:cubicBezTo>
                      <a:pt x="27183" y="5334"/>
                      <a:pt x="22087" y="941"/>
                      <a:pt x="15896"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21"/>
              <p:cNvSpPr/>
              <p:nvPr/>
            </p:nvSpPr>
            <p:spPr>
              <a:xfrm>
                <a:off x="2146100" y="1379775"/>
                <a:ext cx="193200" cy="464350"/>
              </a:xfrm>
              <a:custGeom>
                <a:rect b="b" l="l" r="r" t="t"/>
                <a:pathLst>
                  <a:path extrusionOk="0" h="18574" w="7728">
                    <a:moveTo>
                      <a:pt x="3858" y="0"/>
                    </a:moveTo>
                    <a:cubicBezTo>
                      <a:pt x="0" y="5596"/>
                      <a:pt x="0" y="12990"/>
                      <a:pt x="3858" y="18574"/>
                    </a:cubicBezTo>
                    <a:cubicBezTo>
                      <a:pt x="7727" y="12990"/>
                      <a:pt x="7727" y="5596"/>
                      <a:pt x="38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21"/>
              <p:cNvSpPr/>
              <p:nvPr/>
            </p:nvSpPr>
            <p:spPr>
              <a:xfrm>
                <a:off x="2868800" y="1313975"/>
                <a:ext cx="724225" cy="585225"/>
              </a:xfrm>
              <a:custGeom>
                <a:rect b="b" l="l" r="r" t="t"/>
                <a:pathLst>
                  <a:path extrusionOk="0" h="23409" w="28969">
                    <a:moveTo>
                      <a:pt x="16336" y="1"/>
                    </a:moveTo>
                    <a:cubicBezTo>
                      <a:pt x="11597" y="1060"/>
                      <a:pt x="7299" y="3537"/>
                      <a:pt x="4001" y="7085"/>
                    </a:cubicBezTo>
                    <a:cubicBezTo>
                      <a:pt x="5775" y="12848"/>
                      <a:pt x="4239" y="19122"/>
                      <a:pt x="0" y="23408"/>
                    </a:cubicBezTo>
                    <a:lnTo>
                      <a:pt x="9347" y="23408"/>
                    </a:lnTo>
                    <a:cubicBezTo>
                      <a:pt x="9347" y="18765"/>
                      <a:pt x="11978" y="14514"/>
                      <a:pt x="16145" y="12455"/>
                    </a:cubicBezTo>
                    <a:cubicBezTo>
                      <a:pt x="17859" y="11607"/>
                      <a:pt x="19708" y="11191"/>
                      <a:pt x="21548" y="11191"/>
                    </a:cubicBezTo>
                    <a:cubicBezTo>
                      <a:pt x="24181" y="11191"/>
                      <a:pt x="26796" y="12044"/>
                      <a:pt x="28968" y="13705"/>
                    </a:cubicBezTo>
                    <a:lnTo>
                      <a:pt x="28968" y="4692"/>
                    </a:lnTo>
                    <a:lnTo>
                      <a:pt x="25004" y="8669"/>
                    </a:lnTo>
                    <a:lnTo>
                      <a:pt x="16336"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21"/>
              <p:cNvSpPr/>
              <p:nvPr/>
            </p:nvSpPr>
            <p:spPr>
              <a:xfrm>
                <a:off x="2808075" y="1491075"/>
                <a:ext cx="205100" cy="408125"/>
              </a:xfrm>
              <a:custGeom>
                <a:rect b="b" l="l" r="r" t="t"/>
                <a:pathLst>
                  <a:path extrusionOk="0" h="16325" w="8204">
                    <a:moveTo>
                      <a:pt x="6430" y="1"/>
                    </a:moveTo>
                    <a:lnTo>
                      <a:pt x="6430" y="1"/>
                    </a:lnTo>
                    <a:cubicBezTo>
                      <a:pt x="2298" y="4430"/>
                      <a:pt x="1" y="10264"/>
                      <a:pt x="12" y="16324"/>
                    </a:cubicBezTo>
                    <a:lnTo>
                      <a:pt x="2429" y="16324"/>
                    </a:lnTo>
                    <a:cubicBezTo>
                      <a:pt x="6668" y="12038"/>
                      <a:pt x="8204" y="5764"/>
                      <a:pt x="64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21"/>
              <p:cNvSpPr/>
              <p:nvPr/>
            </p:nvSpPr>
            <p:spPr>
              <a:xfrm>
                <a:off x="360150" y="994000"/>
                <a:ext cx="703100" cy="905200"/>
              </a:xfrm>
              <a:custGeom>
                <a:rect b="b" l="l" r="r" t="t"/>
                <a:pathLst>
                  <a:path extrusionOk="0" h="36208" w="28124">
                    <a:moveTo>
                      <a:pt x="18467" y="1"/>
                    </a:moveTo>
                    <a:lnTo>
                      <a:pt x="1" y="19265"/>
                    </a:lnTo>
                    <a:lnTo>
                      <a:pt x="1" y="36207"/>
                    </a:lnTo>
                    <a:lnTo>
                      <a:pt x="21980" y="36207"/>
                    </a:lnTo>
                    <a:lnTo>
                      <a:pt x="22408" y="35755"/>
                    </a:lnTo>
                    <a:cubicBezTo>
                      <a:pt x="19646" y="32755"/>
                      <a:pt x="18110" y="28814"/>
                      <a:pt x="18110" y="24718"/>
                    </a:cubicBezTo>
                    <a:cubicBezTo>
                      <a:pt x="18110" y="18146"/>
                      <a:pt x="22063" y="12204"/>
                      <a:pt x="28123" y="9657"/>
                    </a:cubicBezTo>
                    <a:lnTo>
                      <a:pt x="18467"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21"/>
              <p:cNvSpPr/>
              <p:nvPr/>
            </p:nvSpPr>
            <p:spPr>
              <a:xfrm>
                <a:off x="1259375" y="989825"/>
                <a:ext cx="523000" cy="310200"/>
              </a:xfrm>
              <a:custGeom>
                <a:rect b="b" l="l" r="r" t="t"/>
                <a:pathLst>
                  <a:path extrusionOk="0" h="12408" w="20920">
                    <a:moveTo>
                      <a:pt x="8632" y="1"/>
                    </a:moveTo>
                    <a:lnTo>
                      <a:pt x="0" y="8633"/>
                    </a:lnTo>
                    <a:cubicBezTo>
                      <a:pt x="3322" y="8931"/>
                      <a:pt x="6465" y="10252"/>
                      <a:pt x="9013" y="12407"/>
                    </a:cubicBezTo>
                    <a:lnTo>
                      <a:pt x="20920"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21"/>
              <p:cNvSpPr/>
              <p:nvPr/>
            </p:nvSpPr>
            <p:spPr>
              <a:xfrm>
                <a:off x="794125" y="1205625"/>
                <a:ext cx="690600" cy="682250"/>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21"/>
              <p:cNvSpPr/>
              <p:nvPr/>
            </p:nvSpPr>
            <p:spPr>
              <a:xfrm>
                <a:off x="817650" y="989825"/>
                <a:ext cx="8350" cy="4200"/>
              </a:xfrm>
              <a:custGeom>
                <a:rect b="b" l="l" r="r" t="t"/>
                <a:pathLst>
                  <a:path extrusionOk="0" h="168" w="334">
                    <a:moveTo>
                      <a:pt x="0" y="1"/>
                    </a:moveTo>
                    <a:lnTo>
                      <a:pt x="167" y="168"/>
                    </a:lnTo>
                    <a:lnTo>
                      <a:pt x="334" y="1"/>
                    </a:lnTo>
                    <a:close/>
                  </a:path>
                </a:pathLst>
              </a:custGeom>
              <a:solidFill>
                <a:srgbClr val="7FC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21"/>
              <p:cNvSpPr/>
              <p:nvPr/>
            </p:nvSpPr>
            <p:spPr>
              <a:xfrm>
                <a:off x="821825" y="989825"/>
                <a:ext cx="653375" cy="245600"/>
              </a:xfrm>
              <a:custGeom>
                <a:rect b="b" l="l" r="r" t="t"/>
                <a:pathLst>
                  <a:path extrusionOk="0" h="9824" w="26135">
                    <a:moveTo>
                      <a:pt x="167" y="1"/>
                    </a:moveTo>
                    <a:lnTo>
                      <a:pt x="0" y="168"/>
                    </a:lnTo>
                    <a:lnTo>
                      <a:pt x="9656" y="9824"/>
                    </a:lnTo>
                    <a:cubicBezTo>
                      <a:pt x="11656" y="8990"/>
                      <a:pt x="13811" y="8561"/>
                      <a:pt x="15978" y="8561"/>
                    </a:cubicBezTo>
                    <a:cubicBezTo>
                      <a:pt x="16502" y="8561"/>
                      <a:pt x="17002" y="8585"/>
                      <a:pt x="17502" y="8633"/>
                    </a:cubicBezTo>
                    <a:lnTo>
                      <a:pt x="26134"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21"/>
              <p:cNvSpPr/>
              <p:nvPr/>
            </p:nvSpPr>
            <p:spPr>
              <a:xfrm>
                <a:off x="1063225" y="1203850"/>
                <a:ext cx="196175" cy="114625"/>
              </a:xfrm>
              <a:custGeom>
                <a:rect b="b" l="l" r="r" t="t"/>
                <a:pathLst>
                  <a:path extrusionOk="0" h="4585" w="7847">
                    <a:moveTo>
                      <a:pt x="6237" y="0"/>
                    </a:moveTo>
                    <a:cubicBezTo>
                      <a:pt x="4099" y="0"/>
                      <a:pt x="1974" y="440"/>
                      <a:pt x="0" y="1263"/>
                    </a:cubicBezTo>
                    <a:lnTo>
                      <a:pt x="3334" y="4584"/>
                    </a:lnTo>
                    <a:lnTo>
                      <a:pt x="7846" y="72"/>
                    </a:lnTo>
                    <a:cubicBezTo>
                      <a:pt x="7346" y="24"/>
                      <a:pt x="6834" y="0"/>
                      <a:pt x="6322" y="0"/>
                    </a:cubicBezTo>
                    <a:cubicBezTo>
                      <a:pt x="6294" y="0"/>
                      <a:pt x="6265" y="0"/>
                      <a:pt x="6237"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21"/>
              <p:cNvSpPr/>
              <p:nvPr/>
            </p:nvSpPr>
            <p:spPr>
              <a:xfrm>
                <a:off x="2958100" y="989825"/>
                <a:ext cx="634925" cy="339075"/>
              </a:xfrm>
              <a:custGeom>
                <a:rect b="b" l="l" r="r" t="t"/>
                <a:pathLst>
                  <a:path extrusionOk="0" h="13563" w="25397">
                    <a:moveTo>
                      <a:pt x="191" y="1"/>
                    </a:moveTo>
                    <a:lnTo>
                      <a:pt x="0" y="203"/>
                    </a:lnTo>
                    <a:lnTo>
                      <a:pt x="12764" y="12967"/>
                    </a:lnTo>
                    <a:cubicBezTo>
                      <a:pt x="14488" y="12585"/>
                      <a:pt x="16241" y="12394"/>
                      <a:pt x="17991" y="12394"/>
                    </a:cubicBezTo>
                    <a:cubicBezTo>
                      <a:pt x="20494" y="12394"/>
                      <a:pt x="22993" y="12784"/>
                      <a:pt x="25396" y="13562"/>
                    </a:cubicBezTo>
                    <a:lnTo>
                      <a:pt x="25396"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1"/>
              <p:cNvSpPr/>
              <p:nvPr/>
            </p:nvSpPr>
            <p:spPr>
              <a:xfrm>
                <a:off x="3277175" y="1299700"/>
                <a:ext cx="315850" cy="23100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21"/>
              <p:cNvSpPr/>
              <p:nvPr/>
            </p:nvSpPr>
            <p:spPr>
              <a:xfrm>
                <a:off x="2046375" y="990125"/>
                <a:ext cx="811725" cy="292025"/>
              </a:xfrm>
              <a:custGeom>
                <a:rect b="b" l="l" r="r" t="t"/>
                <a:pathLst>
                  <a:path extrusionOk="0" h="11681" w="32469">
                    <a:moveTo>
                      <a:pt x="0" y="1"/>
                    </a:moveTo>
                    <a:lnTo>
                      <a:pt x="11681" y="11681"/>
                    </a:lnTo>
                    <a:cubicBezTo>
                      <a:pt x="14467" y="9645"/>
                      <a:pt x="17824" y="8549"/>
                      <a:pt x="21289" y="8549"/>
                    </a:cubicBezTo>
                    <a:cubicBezTo>
                      <a:pt x="22098" y="8549"/>
                      <a:pt x="22920" y="8609"/>
                      <a:pt x="23742" y="8728"/>
                    </a:cubicBezTo>
                    <a:lnTo>
                      <a:pt x="32469"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21"/>
              <p:cNvSpPr/>
              <p:nvPr/>
            </p:nvSpPr>
            <p:spPr>
              <a:xfrm>
                <a:off x="2338375" y="1203850"/>
                <a:ext cx="301550" cy="192000"/>
              </a:xfrm>
              <a:custGeom>
                <a:rect b="b" l="l" r="r" t="t"/>
                <a:pathLst>
                  <a:path extrusionOk="0" h="7680" w="12062">
                    <a:moveTo>
                      <a:pt x="9609" y="0"/>
                    </a:moveTo>
                    <a:cubicBezTo>
                      <a:pt x="6144" y="0"/>
                      <a:pt x="2787" y="1096"/>
                      <a:pt x="1" y="3132"/>
                    </a:cubicBezTo>
                    <a:lnTo>
                      <a:pt x="4561" y="7680"/>
                    </a:lnTo>
                    <a:lnTo>
                      <a:pt x="12062" y="179"/>
                    </a:lnTo>
                    <a:cubicBezTo>
                      <a:pt x="11252" y="60"/>
                      <a:pt x="10430" y="0"/>
                      <a:pt x="9609"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5" name="Google Shape;635;p21"/>
            <p:cNvSpPr/>
            <p:nvPr/>
          </p:nvSpPr>
          <p:spPr>
            <a:xfrm>
              <a:off x="1227440" y="3181712"/>
              <a:ext cx="1953293" cy="1929676"/>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21"/>
            <p:cNvSpPr/>
            <p:nvPr/>
          </p:nvSpPr>
          <p:spPr>
            <a:xfrm>
              <a:off x="8250498" y="3447794"/>
              <a:ext cx="893350" cy="65336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7" name="Google Shape;637;p21"/>
          <p:cNvSpPr/>
          <p:nvPr/>
        </p:nvSpPr>
        <p:spPr>
          <a:xfrm>
            <a:off x="0" y="2490475"/>
            <a:ext cx="9144000" cy="1994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21"/>
          <p:cNvSpPr txBox="1"/>
          <p:nvPr>
            <p:ph type="title"/>
          </p:nvPr>
        </p:nvSpPr>
        <p:spPr>
          <a:xfrm>
            <a:off x="1141650" y="1349875"/>
            <a:ext cx="3943800" cy="345000"/>
          </a:xfrm>
          <a:prstGeom prst="rect">
            <a:avLst/>
          </a:prstGeom>
          <a:ln>
            <a:noFill/>
          </a:ln>
        </p:spPr>
        <p:txBody>
          <a:bodyPr anchorCtr="0" anchor="ctr" bIns="91425" lIns="91425" spcFirstLastPara="1" rIns="91425" wrap="square" tIns="91425">
            <a:noAutofit/>
          </a:bodyPr>
          <a:lstStyle>
            <a:lvl1pPr lvl="0" rtl="0" algn="l">
              <a:spcBef>
                <a:spcPts val="0"/>
              </a:spcBef>
              <a:spcAft>
                <a:spcPts val="0"/>
              </a:spcAft>
              <a:buSzPts val="1800"/>
              <a:buNone/>
              <a:defRPr b="1" sz="1800"/>
            </a:lvl1pPr>
            <a:lvl2pPr lvl="1" rtl="0" algn="l">
              <a:spcBef>
                <a:spcPts val="0"/>
              </a:spcBef>
              <a:spcAft>
                <a:spcPts val="0"/>
              </a:spcAft>
              <a:buSzPts val="1800"/>
              <a:buNone/>
              <a:defRPr sz="1800"/>
            </a:lvl2pPr>
            <a:lvl3pPr lvl="2" rtl="0" algn="l">
              <a:spcBef>
                <a:spcPts val="0"/>
              </a:spcBef>
              <a:spcAft>
                <a:spcPts val="0"/>
              </a:spcAft>
              <a:buSzPts val="1800"/>
              <a:buNone/>
              <a:defRPr sz="1800"/>
            </a:lvl3pPr>
            <a:lvl4pPr lvl="3" rtl="0" algn="l">
              <a:spcBef>
                <a:spcPts val="0"/>
              </a:spcBef>
              <a:spcAft>
                <a:spcPts val="0"/>
              </a:spcAft>
              <a:buSzPts val="1800"/>
              <a:buNone/>
              <a:defRPr sz="1800"/>
            </a:lvl4pPr>
            <a:lvl5pPr lvl="4" rtl="0" algn="l">
              <a:spcBef>
                <a:spcPts val="0"/>
              </a:spcBef>
              <a:spcAft>
                <a:spcPts val="0"/>
              </a:spcAft>
              <a:buSzPts val="1800"/>
              <a:buNone/>
              <a:defRPr sz="1800"/>
            </a:lvl5pPr>
            <a:lvl6pPr lvl="5" rtl="0" algn="l">
              <a:spcBef>
                <a:spcPts val="0"/>
              </a:spcBef>
              <a:spcAft>
                <a:spcPts val="0"/>
              </a:spcAft>
              <a:buSzPts val="1800"/>
              <a:buNone/>
              <a:defRPr sz="1800"/>
            </a:lvl6pPr>
            <a:lvl7pPr lvl="6" rtl="0" algn="l">
              <a:spcBef>
                <a:spcPts val="0"/>
              </a:spcBef>
              <a:spcAft>
                <a:spcPts val="0"/>
              </a:spcAft>
              <a:buSzPts val="1800"/>
              <a:buNone/>
              <a:defRPr sz="1800"/>
            </a:lvl7pPr>
            <a:lvl8pPr lvl="7" rtl="0" algn="l">
              <a:spcBef>
                <a:spcPts val="0"/>
              </a:spcBef>
              <a:spcAft>
                <a:spcPts val="0"/>
              </a:spcAft>
              <a:buSzPts val="1800"/>
              <a:buNone/>
              <a:defRPr sz="1800"/>
            </a:lvl8pPr>
            <a:lvl9pPr lvl="8" rtl="0" algn="l">
              <a:spcBef>
                <a:spcPts val="0"/>
              </a:spcBef>
              <a:spcAft>
                <a:spcPts val="0"/>
              </a:spcAft>
              <a:buSzPts val="1800"/>
              <a:buNone/>
              <a:defRPr sz="1800"/>
            </a:lvl9pPr>
          </a:lstStyle>
          <a:p/>
        </p:txBody>
      </p:sp>
      <p:sp>
        <p:nvSpPr>
          <p:cNvPr id="639" name="Google Shape;639;p21"/>
          <p:cNvSpPr txBox="1"/>
          <p:nvPr>
            <p:ph idx="2" type="title"/>
          </p:nvPr>
        </p:nvSpPr>
        <p:spPr>
          <a:xfrm>
            <a:off x="1141766" y="1628497"/>
            <a:ext cx="3697200" cy="885600"/>
          </a:xfrm>
          <a:prstGeom prst="rect">
            <a:avLst/>
          </a:prstGeom>
          <a:ln>
            <a:noFill/>
          </a:ln>
        </p:spPr>
        <p:txBody>
          <a:bodyPr anchorCtr="0" anchor="ctr" bIns="91425" lIns="91425" spcFirstLastPara="1" rIns="91425" wrap="square" tIns="91425">
            <a:noAutofit/>
          </a:bodyPr>
          <a:lstStyle>
            <a:lvl1pPr lvl="0" rtl="0" algn="l">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1pPr>
            <a:lvl2pPr lvl="1"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2pPr>
            <a:lvl3pPr lvl="2"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3pPr>
            <a:lvl4pPr lvl="3"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4pPr>
            <a:lvl5pPr lvl="4"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5pPr>
            <a:lvl6pPr lvl="5"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6pPr>
            <a:lvl7pPr lvl="6"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7pPr>
            <a:lvl8pPr lvl="7"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8pPr>
            <a:lvl9pPr lvl="8"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9pPr>
          </a:lstStyle>
          <a:p/>
        </p:txBody>
      </p:sp>
      <p:sp>
        <p:nvSpPr>
          <p:cNvPr id="640" name="Google Shape;640;p21"/>
          <p:cNvSpPr txBox="1"/>
          <p:nvPr>
            <p:ph idx="3" type="title"/>
          </p:nvPr>
        </p:nvSpPr>
        <p:spPr>
          <a:xfrm>
            <a:off x="758775" y="391647"/>
            <a:ext cx="76263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p:txBody>
      </p:sp>
      <p:sp>
        <p:nvSpPr>
          <p:cNvPr id="641" name="Google Shape;641;p21"/>
          <p:cNvSpPr txBox="1"/>
          <p:nvPr>
            <p:ph idx="4" type="title"/>
          </p:nvPr>
        </p:nvSpPr>
        <p:spPr>
          <a:xfrm>
            <a:off x="1141713" y="2751250"/>
            <a:ext cx="3943800" cy="345000"/>
          </a:xfrm>
          <a:prstGeom prst="rect">
            <a:avLst/>
          </a:prstGeom>
          <a:ln>
            <a:noFill/>
          </a:ln>
        </p:spPr>
        <p:txBody>
          <a:bodyPr anchorCtr="0" anchor="ctr" bIns="91425" lIns="91425" spcFirstLastPara="1" rIns="91425" wrap="square" tIns="91425">
            <a:noAutofit/>
          </a:bodyPr>
          <a:lstStyle>
            <a:lvl1pPr lvl="0" rtl="0" algn="l">
              <a:spcBef>
                <a:spcPts val="0"/>
              </a:spcBef>
              <a:spcAft>
                <a:spcPts val="0"/>
              </a:spcAft>
              <a:buSzPts val="1800"/>
              <a:buNone/>
              <a:defRPr b="1" sz="1800"/>
            </a:lvl1pPr>
            <a:lvl2pPr lvl="1" rtl="0" algn="l">
              <a:spcBef>
                <a:spcPts val="0"/>
              </a:spcBef>
              <a:spcAft>
                <a:spcPts val="0"/>
              </a:spcAft>
              <a:buSzPts val="1800"/>
              <a:buNone/>
              <a:defRPr sz="1800"/>
            </a:lvl2pPr>
            <a:lvl3pPr lvl="2" rtl="0" algn="l">
              <a:spcBef>
                <a:spcPts val="0"/>
              </a:spcBef>
              <a:spcAft>
                <a:spcPts val="0"/>
              </a:spcAft>
              <a:buSzPts val="1800"/>
              <a:buNone/>
              <a:defRPr sz="1800"/>
            </a:lvl3pPr>
            <a:lvl4pPr lvl="3" rtl="0" algn="l">
              <a:spcBef>
                <a:spcPts val="0"/>
              </a:spcBef>
              <a:spcAft>
                <a:spcPts val="0"/>
              </a:spcAft>
              <a:buSzPts val="1800"/>
              <a:buNone/>
              <a:defRPr sz="1800"/>
            </a:lvl4pPr>
            <a:lvl5pPr lvl="4" rtl="0" algn="l">
              <a:spcBef>
                <a:spcPts val="0"/>
              </a:spcBef>
              <a:spcAft>
                <a:spcPts val="0"/>
              </a:spcAft>
              <a:buSzPts val="1800"/>
              <a:buNone/>
              <a:defRPr sz="1800"/>
            </a:lvl5pPr>
            <a:lvl6pPr lvl="5" rtl="0" algn="l">
              <a:spcBef>
                <a:spcPts val="0"/>
              </a:spcBef>
              <a:spcAft>
                <a:spcPts val="0"/>
              </a:spcAft>
              <a:buSzPts val="1800"/>
              <a:buNone/>
              <a:defRPr sz="1800"/>
            </a:lvl6pPr>
            <a:lvl7pPr lvl="6" rtl="0" algn="l">
              <a:spcBef>
                <a:spcPts val="0"/>
              </a:spcBef>
              <a:spcAft>
                <a:spcPts val="0"/>
              </a:spcAft>
              <a:buSzPts val="1800"/>
              <a:buNone/>
              <a:defRPr sz="1800"/>
            </a:lvl7pPr>
            <a:lvl8pPr lvl="7" rtl="0" algn="l">
              <a:spcBef>
                <a:spcPts val="0"/>
              </a:spcBef>
              <a:spcAft>
                <a:spcPts val="0"/>
              </a:spcAft>
              <a:buSzPts val="1800"/>
              <a:buNone/>
              <a:defRPr sz="1800"/>
            </a:lvl8pPr>
            <a:lvl9pPr lvl="8" rtl="0" algn="l">
              <a:spcBef>
                <a:spcPts val="0"/>
              </a:spcBef>
              <a:spcAft>
                <a:spcPts val="0"/>
              </a:spcAft>
              <a:buSzPts val="1800"/>
              <a:buNone/>
              <a:defRPr sz="1800"/>
            </a:lvl9pPr>
          </a:lstStyle>
          <a:p/>
        </p:txBody>
      </p:sp>
      <p:sp>
        <p:nvSpPr>
          <p:cNvPr id="642" name="Google Shape;642;p21"/>
          <p:cNvSpPr txBox="1"/>
          <p:nvPr>
            <p:ph idx="5" type="title"/>
          </p:nvPr>
        </p:nvSpPr>
        <p:spPr>
          <a:xfrm>
            <a:off x="1141824" y="3029872"/>
            <a:ext cx="3697200" cy="885600"/>
          </a:xfrm>
          <a:prstGeom prst="rect">
            <a:avLst/>
          </a:prstGeom>
          <a:ln>
            <a:noFill/>
          </a:ln>
        </p:spPr>
        <p:txBody>
          <a:bodyPr anchorCtr="0" anchor="ctr" bIns="91425" lIns="91425" spcFirstLastPara="1" rIns="91425" wrap="square" tIns="91425">
            <a:noAutofit/>
          </a:bodyPr>
          <a:lstStyle>
            <a:lvl1pPr lvl="0" rtl="0" algn="l">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1pPr>
            <a:lvl2pPr lvl="1"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2pPr>
            <a:lvl3pPr lvl="2"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3pPr>
            <a:lvl4pPr lvl="3"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4pPr>
            <a:lvl5pPr lvl="4"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5pPr>
            <a:lvl6pPr lvl="5"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6pPr>
            <a:lvl7pPr lvl="6"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7pPr>
            <a:lvl8pPr lvl="7"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8pPr>
            <a:lvl9pPr lvl="8"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2">
    <p:spTree>
      <p:nvGrpSpPr>
        <p:cNvPr id="643" name="Shape 643"/>
        <p:cNvGrpSpPr/>
        <p:nvPr/>
      </p:nvGrpSpPr>
      <p:grpSpPr>
        <a:xfrm>
          <a:off x="0" y="0"/>
          <a:ext cx="0" cy="0"/>
          <a:chOff x="0" y="0"/>
          <a:chExt cx="0" cy="0"/>
        </a:xfrm>
      </p:grpSpPr>
      <p:grpSp>
        <p:nvGrpSpPr>
          <p:cNvPr id="644" name="Google Shape;644;p22"/>
          <p:cNvGrpSpPr/>
          <p:nvPr/>
        </p:nvGrpSpPr>
        <p:grpSpPr>
          <a:xfrm>
            <a:off x="-15" y="2571344"/>
            <a:ext cx="9143864" cy="2572076"/>
            <a:chOff x="-15" y="2571344"/>
            <a:chExt cx="9143864" cy="2572076"/>
          </a:xfrm>
        </p:grpSpPr>
        <p:grpSp>
          <p:nvGrpSpPr>
            <p:cNvPr id="645" name="Google Shape;645;p22"/>
            <p:cNvGrpSpPr/>
            <p:nvPr/>
          </p:nvGrpSpPr>
          <p:grpSpPr>
            <a:xfrm>
              <a:off x="-15" y="2571344"/>
              <a:ext cx="9143864" cy="2572076"/>
              <a:chOff x="360150" y="989825"/>
              <a:chExt cx="3232875" cy="909375"/>
            </a:xfrm>
          </p:grpSpPr>
          <p:sp>
            <p:nvSpPr>
              <p:cNvPr id="646" name="Google Shape;646;p22"/>
              <p:cNvSpPr/>
              <p:nvPr/>
            </p:nvSpPr>
            <p:spPr>
              <a:xfrm>
                <a:off x="360150" y="989825"/>
                <a:ext cx="3232875" cy="909375"/>
              </a:xfrm>
              <a:custGeom>
                <a:rect b="b" l="l" r="r" t="t"/>
                <a:pathLst>
                  <a:path extrusionOk="0" h="36375" w="129315">
                    <a:moveTo>
                      <a:pt x="1" y="1"/>
                    </a:moveTo>
                    <a:lnTo>
                      <a:pt x="1" y="36374"/>
                    </a:lnTo>
                    <a:lnTo>
                      <a:pt x="129314" y="36374"/>
                    </a:lnTo>
                    <a:lnTo>
                      <a:pt x="1293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22"/>
              <p:cNvSpPr/>
              <p:nvPr/>
            </p:nvSpPr>
            <p:spPr>
              <a:xfrm>
                <a:off x="909625" y="1887850"/>
                <a:ext cx="21450" cy="11350"/>
              </a:xfrm>
              <a:custGeom>
                <a:rect b="b" l="l" r="r" t="t"/>
                <a:pathLst>
                  <a:path extrusionOk="0" h="454" w="858">
                    <a:moveTo>
                      <a:pt x="429" y="1"/>
                    </a:moveTo>
                    <a:lnTo>
                      <a:pt x="1" y="453"/>
                    </a:lnTo>
                    <a:lnTo>
                      <a:pt x="858" y="453"/>
                    </a:lnTo>
                    <a:cubicBezTo>
                      <a:pt x="703" y="299"/>
                      <a:pt x="572" y="156"/>
                      <a:pt x="429" y="1"/>
                    </a:cubicBezTo>
                    <a:close/>
                  </a:path>
                </a:pathLst>
              </a:custGeom>
              <a:solidFill>
                <a:srgbClr val="A2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22"/>
              <p:cNvSpPr/>
              <p:nvPr/>
            </p:nvSpPr>
            <p:spPr>
              <a:xfrm>
                <a:off x="1511775" y="1834275"/>
                <a:ext cx="104500" cy="64925"/>
              </a:xfrm>
              <a:custGeom>
                <a:rect b="b" l="l" r="r" t="t"/>
                <a:pathLst>
                  <a:path extrusionOk="0" h="2597" w="4180">
                    <a:moveTo>
                      <a:pt x="2096" y="1"/>
                    </a:moveTo>
                    <a:cubicBezTo>
                      <a:pt x="1477" y="930"/>
                      <a:pt x="787" y="1799"/>
                      <a:pt x="1" y="2596"/>
                    </a:cubicBezTo>
                    <a:lnTo>
                      <a:pt x="4180" y="2596"/>
                    </a:lnTo>
                    <a:cubicBezTo>
                      <a:pt x="3394" y="1799"/>
                      <a:pt x="2692" y="930"/>
                      <a:pt x="20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22"/>
              <p:cNvSpPr/>
              <p:nvPr/>
            </p:nvSpPr>
            <p:spPr>
              <a:xfrm>
                <a:off x="2197000" y="1844100"/>
                <a:ext cx="91400" cy="55100"/>
              </a:xfrm>
              <a:custGeom>
                <a:rect b="b" l="l" r="r" t="t"/>
                <a:pathLst>
                  <a:path extrusionOk="0" h="2204" w="3656">
                    <a:moveTo>
                      <a:pt x="1822" y="1"/>
                    </a:moveTo>
                    <a:cubicBezTo>
                      <a:pt x="1286" y="787"/>
                      <a:pt x="679" y="1525"/>
                      <a:pt x="0" y="2203"/>
                    </a:cubicBezTo>
                    <a:lnTo>
                      <a:pt x="3655" y="2203"/>
                    </a:lnTo>
                    <a:cubicBezTo>
                      <a:pt x="2977" y="1525"/>
                      <a:pt x="2369" y="787"/>
                      <a:pt x="18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22"/>
              <p:cNvSpPr/>
              <p:nvPr/>
            </p:nvSpPr>
            <p:spPr>
              <a:xfrm>
                <a:off x="920350" y="1300000"/>
                <a:ext cx="643850" cy="598900"/>
              </a:xfrm>
              <a:custGeom>
                <a:rect b="b" l="l" r="r" t="t"/>
                <a:pathLst>
                  <a:path extrusionOk="0" h="23956" w="25754">
                    <a:moveTo>
                      <a:pt x="22574" y="0"/>
                    </a:moveTo>
                    <a:lnTo>
                      <a:pt x="0" y="23515"/>
                    </a:lnTo>
                    <a:cubicBezTo>
                      <a:pt x="143" y="23658"/>
                      <a:pt x="286" y="23813"/>
                      <a:pt x="429" y="23956"/>
                    </a:cubicBezTo>
                    <a:lnTo>
                      <a:pt x="23658" y="23956"/>
                    </a:lnTo>
                    <a:cubicBezTo>
                      <a:pt x="24444" y="23170"/>
                      <a:pt x="25134" y="22289"/>
                      <a:pt x="25753" y="21360"/>
                    </a:cubicBezTo>
                    <a:cubicBezTo>
                      <a:pt x="24027" y="18717"/>
                      <a:pt x="23122" y="15633"/>
                      <a:pt x="23122" y="12478"/>
                    </a:cubicBezTo>
                    <a:cubicBezTo>
                      <a:pt x="23110" y="9323"/>
                      <a:pt x="24027" y="6239"/>
                      <a:pt x="25753" y="3596"/>
                    </a:cubicBezTo>
                    <a:cubicBezTo>
                      <a:pt x="24872" y="2250"/>
                      <a:pt x="23801" y="1036"/>
                      <a:pt x="22574"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22"/>
              <p:cNvSpPr/>
              <p:nvPr/>
            </p:nvSpPr>
            <p:spPr>
              <a:xfrm>
                <a:off x="1564175" y="1203800"/>
                <a:ext cx="678375" cy="695400"/>
              </a:xfrm>
              <a:custGeom>
                <a:rect b="b" l="l" r="r" t="t"/>
                <a:pathLst>
                  <a:path extrusionOk="0" h="27816" w="27135">
                    <a:moveTo>
                      <a:pt x="13705" y="1"/>
                    </a:moveTo>
                    <a:cubicBezTo>
                      <a:pt x="13621" y="1"/>
                      <a:pt x="13538" y="1"/>
                      <a:pt x="13454" y="2"/>
                    </a:cubicBezTo>
                    <a:cubicBezTo>
                      <a:pt x="8013" y="74"/>
                      <a:pt x="2965" y="2872"/>
                      <a:pt x="0" y="7444"/>
                    </a:cubicBezTo>
                    <a:cubicBezTo>
                      <a:pt x="3501" y="12849"/>
                      <a:pt x="3501" y="19803"/>
                      <a:pt x="0" y="25208"/>
                    </a:cubicBezTo>
                    <a:cubicBezTo>
                      <a:pt x="596" y="26149"/>
                      <a:pt x="1298" y="27018"/>
                      <a:pt x="2084" y="27815"/>
                    </a:cubicBezTo>
                    <a:lnTo>
                      <a:pt x="25313" y="27815"/>
                    </a:lnTo>
                    <a:cubicBezTo>
                      <a:pt x="25980" y="27137"/>
                      <a:pt x="26599" y="26399"/>
                      <a:pt x="27135" y="25613"/>
                    </a:cubicBezTo>
                    <a:cubicBezTo>
                      <a:pt x="25242" y="22886"/>
                      <a:pt x="24241" y="19648"/>
                      <a:pt x="24241" y="16326"/>
                    </a:cubicBezTo>
                    <a:cubicBezTo>
                      <a:pt x="24241" y="13016"/>
                      <a:pt x="25242" y="9766"/>
                      <a:pt x="27135" y="7039"/>
                    </a:cubicBezTo>
                    <a:cubicBezTo>
                      <a:pt x="24086" y="2631"/>
                      <a:pt x="19064" y="1"/>
                      <a:pt x="13705"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22"/>
              <p:cNvSpPr/>
              <p:nvPr/>
            </p:nvSpPr>
            <p:spPr>
              <a:xfrm>
                <a:off x="2242525" y="1208325"/>
                <a:ext cx="726300" cy="690875"/>
              </a:xfrm>
              <a:custGeom>
                <a:rect b="b" l="l" r="r" t="t"/>
                <a:pathLst>
                  <a:path extrusionOk="0" h="27635" w="29052">
                    <a:moveTo>
                      <a:pt x="15896" y="0"/>
                    </a:moveTo>
                    <a:lnTo>
                      <a:pt x="8395" y="7513"/>
                    </a:lnTo>
                    <a:lnTo>
                      <a:pt x="3835" y="2953"/>
                    </a:lnTo>
                    <a:cubicBezTo>
                      <a:pt x="2346" y="4024"/>
                      <a:pt x="1048" y="5358"/>
                      <a:pt x="1" y="6870"/>
                    </a:cubicBezTo>
                    <a:cubicBezTo>
                      <a:pt x="3870" y="12454"/>
                      <a:pt x="3870" y="19848"/>
                      <a:pt x="1" y="25444"/>
                    </a:cubicBezTo>
                    <a:cubicBezTo>
                      <a:pt x="548" y="26218"/>
                      <a:pt x="1156" y="26956"/>
                      <a:pt x="1834" y="27634"/>
                    </a:cubicBezTo>
                    <a:lnTo>
                      <a:pt x="22634" y="27634"/>
                    </a:lnTo>
                    <a:cubicBezTo>
                      <a:pt x="22623" y="21574"/>
                      <a:pt x="24920" y="15740"/>
                      <a:pt x="29052" y="11311"/>
                    </a:cubicBezTo>
                    <a:cubicBezTo>
                      <a:pt x="27183" y="5334"/>
                      <a:pt x="22087" y="941"/>
                      <a:pt x="15896"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22"/>
              <p:cNvSpPr/>
              <p:nvPr/>
            </p:nvSpPr>
            <p:spPr>
              <a:xfrm>
                <a:off x="2146100" y="1379775"/>
                <a:ext cx="193200" cy="464350"/>
              </a:xfrm>
              <a:custGeom>
                <a:rect b="b" l="l" r="r" t="t"/>
                <a:pathLst>
                  <a:path extrusionOk="0" h="18574" w="7728">
                    <a:moveTo>
                      <a:pt x="3858" y="0"/>
                    </a:moveTo>
                    <a:cubicBezTo>
                      <a:pt x="0" y="5596"/>
                      <a:pt x="0" y="12990"/>
                      <a:pt x="3858" y="18574"/>
                    </a:cubicBezTo>
                    <a:cubicBezTo>
                      <a:pt x="7727" y="12990"/>
                      <a:pt x="7727" y="5596"/>
                      <a:pt x="38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22"/>
              <p:cNvSpPr/>
              <p:nvPr/>
            </p:nvSpPr>
            <p:spPr>
              <a:xfrm>
                <a:off x="2868800" y="1313975"/>
                <a:ext cx="724225" cy="585225"/>
              </a:xfrm>
              <a:custGeom>
                <a:rect b="b" l="l" r="r" t="t"/>
                <a:pathLst>
                  <a:path extrusionOk="0" h="23409" w="28969">
                    <a:moveTo>
                      <a:pt x="16336" y="1"/>
                    </a:moveTo>
                    <a:cubicBezTo>
                      <a:pt x="11597" y="1060"/>
                      <a:pt x="7299" y="3537"/>
                      <a:pt x="4001" y="7085"/>
                    </a:cubicBezTo>
                    <a:cubicBezTo>
                      <a:pt x="5775" y="12848"/>
                      <a:pt x="4239" y="19122"/>
                      <a:pt x="0" y="23408"/>
                    </a:cubicBezTo>
                    <a:lnTo>
                      <a:pt x="9347" y="23408"/>
                    </a:lnTo>
                    <a:cubicBezTo>
                      <a:pt x="9347" y="18765"/>
                      <a:pt x="11978" y="14514"/>
                      <a:pt x="16145" y="12455"/>
                    </a:cubicBezTo>
                    <a:cubicBezTo>
                      <a:pt x="17859" y="11607"/>
                      <a:pt x="19708" y="11191"/>
                      <a:pt x="21548" y="11191"/>
                    </a:cubicBezTo>
                    <a:cubicBezTo>
                      <a:pt x="24181" y="11191"/>
                      <a:pt x="26796" y="12044"/>
                      <a:pt x="28968" y="13705"/>
                    </a:cubicBezTo>
                    <a:lnTo>
                      <a:pt x="28968" y="4692"/>
                    </a:lnTo>
                    <a:lnTo>
                      <a:pt x="25004" y="8669"/>
                    </a:lnTo>
                    <a:lnTo>
                      <a:pt x="16336"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22"/>
              <p:cNvSpPr/>
              <p:nvPr/>
            </p:nvSpPr>
            <p:spPr>
              <a:xfrm>
                <a:off x="2808075" y="1491075"/>
                <a:ext cx="205100" cy="408125"/>
              </a:xfrm>
              <a:custGeom>
                <a:rect b="b" l="l" r="r" t="t"/>
                <a:pathLst>
                  <a:path extrusionOk="0" h="16325" w="8204">
                    <a:moveTo>
                      <a:pt x="6430" y="1"/>
                    </a:moveTo>
                    <a:lnTo>
                      <a:pt x="6430" y="1"/>
                    </a:lnTo>
                    <a:cubicBezTo>
                      <a:pt x="2298" y="4430"/>
                      <a:pt x="1" y="10264"/>
                      <a:pt x="12" y="16324"/>
                    </a:cubicBezTo>
                    <a:lnTo>
                      <a:pt x="2429" y="16324"/>
                    </a:lnTo>
                    <a:cubicBezTo>
                      <a:pt x="6668" y="12038"/>
                      <a:pt x="8204" y="5764"/>
                      <a:pt x="64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22"/>
              <p:cNvSpPr/>
              <p:nvPr/>
            </p:nvSpPr>
            <p:spPr>
              <a:xfrm>
                <a:off x="360150" y="994000"/>
                <a:ext cx="703100" cy="905200"/>
              </a:xfrm>
              <a:custGeom>
                <a:rect b="b" l="l" r="r" t="t"/>
                <a:pathLst>
                  <a:path extrusionOk="0" h="36208" w="28124">
                    <a:moveTo>
                      <a:pt x="18467" y="1"/>
                    </a:moveTo>
                    <a:lnTo>
                      <a:pt x="1" y="19265"/>
                    </a:lnTo>
                    <a:lnTo>
                      <a:pt x="1" y="36207"/>
                    </a:lnTo>
                    <a:lnTo>
                      <a:pt x="21980" y="36207"/>
                    </a:lnTo>
                    <a:lnTo>
                      <a:pt x="22408" y="35755"/>
                    </a:lnTo>
                    <a:cubicBezTo>
                      <a:pt x="19646" y="32755"/>
                      <a:pt x="18110" y="28814"/>
                      <a:pt x="18110" y="24718"/>
                    </a:cubicBezTo>
                    <a:cubicBezTo>
                      <a:pt x="18110" y="18146"/>
                      <a:pt x="22063" y="12204"/>
                      <a:pt x="28123" y="9657"/>
                    </a:cubicBezTo>
                    <a:lnTo>
                      <a:pt x="18467"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22"/>
              <p:cNvSpPr/>
              <p:nvPr/>
            </p:nvSpPr>
            <p:spPr>
              <a:xfrm>
                <a:off x="1259375" y="989825"/>
                <a:ext cx="523000" cy="310200"/>
              </a:xfrm>
              <a:custGeom>
                <a:rect b="b" l="l" r="r" t="t"/>
                <a:pathLst>
                  <a:path extrusionOk="0" h="12408" w="20920">
                    <a:moveTo>
                      <a:pt x="8632" y="1"/>
                    </a:moveTo>
                    <a:lnTo>
                      <a:pt x="0" y="8633"/>
                    </a:lnTo>
                    <a:cubicBezTo>
                      <a:pt x="3322" y="8931"/>
                      <a:pt x="6465" y="10252"/>
                      <a:pt x="9013" y="12407"/>
                    </a:cubicBezTo>
                    <a:lnTo>
                      <a:pt x="20920"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22"/>
              <p:cNvSpPr/>
              <p:nvPr/>
            </p:nvSpPr>
            <p:spPr>
              <a:xfrm>
                <a:off x="794125" y="1205625"/>
                <a:ext cx="690600" cy="682250"/>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22"/>
              <p:cNvSpPr/>
              <p:nvPr/>
            </p:nvSpPr>
            <p:spPr>
              <a:xfrm>
                <a:off x="817650" y="989825"/>
                <a:ext cx="8350" cy="4200"/>
              </a:xfrm>
              <a:custGeom>
                <a:rect b="b" l="l" r="r" t="t"/>
                <a:pathLst>
                  <a:path extrusionOk="0" h="168" w="334">
                    <a:moveTo>
                      <a:pt x="0" y="1"/>
                    </a:moveTo>
                    <a:lnTo>
                      <a:pt x="167" y="168"/>
                    </a:lnTo>
                    <a:lnTo>
                      <a:pt x="334" y="1"/>
                    </a:lnTo>
                    <a:close/>
                  </a:path>
                </a:pathLst>
              </a:custGeom>
              <a:solidFill>
                <a:srgbClr val="7FC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22"/>
              <p:cNvSpPr/>
              <p:nvPr/>
            </p:nvSpPr>
            <p:spPr>
              <a:xfrm>
                <a:off x="821825" y="989825"/>
                <a:ext cx="653375" cy="245600"/>
              </a:xfrm>
              <a:custGeom>
                <a:rect b="b" l="l" r="r" t="t"/>
                <a:pathLst>
                  <a:path extrusionOk="0" h="9824" w="26135">
                    <a:moveTo>
                      <a:pt x="167" y="1"/>
                    </a:moveTo>
                    <a:lnTo>
                      <a:pt x="0" y="168"/>
                    </a:lnTo>
                    <a:lnTo>
                      <a:pt x="9656" y="9824"/>
                    </a:lnTo>
                    <a:cubicBezTo>
                      <a:pt x="11656" y="8990"/>
                      <a:pt x="13811" y="8561"/>
                      <a:pt x="15978" y="8561"/>
                    </a:cubicBezTo>
                    <a:cubicBezTo>
                      <a:pt x="16502" y="8561"/>
                      <a:pt x="17002" y="8585"/>
                      <a:pt x="17502" y="8633"/>
                    </a:cubicBezTo>
                    <a:lnTo>
                      <a:pt x="26134"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22"/>
              <p:cNvSpPr/>
              <p:nvPr/>
            </p:nvSpPr>
            <p:spPr>
              <a:xfrm>
                <a:off x="1063225" y="1203850"/>
                <a:ext cx="196175" cy="114625"/>
              </a:xfrm>
              <a:custGeom>
                <a:rect b="b" l="l" r="r" t="t"/>
                <a:pathLst>
                  <a:path extrusionOk="0" h="4585" w="7847">
                    <a:moveTo>
                      <a:pt x="6237" y="0"/>
                    </a:moveTo>
                    <a:cubicBezTo>
                      <a:pt x="4099" y="0"/>
                      <a:pt x="1974" y="440"/>
                      <a:pt x="0" y="1263"/>
                    </a:cubicBezTo>
                    <a:lnTo>
                      <a:pt x="3334" y="4584"/>
                    </a:lnTo>
                    <a:lnTo>
                      <a:pt x="7846" y="72"/>
                    </a:lnTo>
                    <a:cubicBezTo>
                      <a:pt x="7346" y="24"/>
                      <a:pt x="6834" y="0"/>
                      <a:pt x="6322" y="0"/>
                    </a:cubicBezTo>
                    <a:cubicBezTo>
                      <a:pt x="6294" y="0"/>
                      <a:pt x="6265" y="0"/>
                      <a:pt x="6237"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22"/>
              <p:cNvSpPr/>
              <p:nvPr/>
            </p:nvSpPr>
            <p:spPr>
              <a:xfrm>
                <a:off x="2958100" y="989825"/>
                <a:ext cx="634925" cy="339075"/>
              </a:xfrm>
              <a:custGeom>
                <a:rect b="b" l="l" r="r" t="t"/>
                <a:pathLst>
                  <a:path extrusionOk="0" h="13563" w="25397">
                    <a:moveTo>
                      <a:pt x="191" y="1"/>
                    </a:moveTo>
                    <a:lnTo>
                      <a:pt x="0" y="203"/>
                    </a:lnTo>
                    <a:lnTo>
                      <a:pt x="12764" y="12967"/>
                    </a:lnTo>
                    <a:cubicBezTo>
                      <a:pt x="14488" y="12585"/>
                      <a:pt x="16241" y="12394"/>
                      <a:pt x="17991" y="12394"/>
                    </a:cubicBezTo>
                    <a:cubicBezTo>
                      <a:pt x="20494" y="12394"/>
                      <a:pt x="22993" y="12784"/>
                      <a:pt x="25396" y="13562"/>
                    </a:cubicBezTo>
                    <a:lnTo>
                      <a:pt x="25396"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22"/>
              <p:cNvSpPr/>
              <p:nvPr/>
            </p:nvSpPr>
            <p:spPr>
              <a:xfrm>
                <a:off x="3277175" y="1299700"/>
                <a:ext cx="315850" cy="23100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22"/>
              <p:cNvSpPr/>
              <p:nvPr/>
            </p:nvSpPr>
            <p:spPr>
              <a:xfrm>
                <a:off x="2046375" y="990125"/>
                <a:ext cx="811725" cy="292025"/>
              </a:xfrm>
              <a:custGeom>
                <a:rect b="b" l="l" r="r" t="t"/>
                <a:pathLst>
                  <a:path extrusionOk="0" h="11681" w="32469">
                    <a:moveTo>
                      <a:pt x="0" y="1"/>
                    </a:moveTo>
                    <a:lnTo>
                      <a:pt x="11681" y="11681"/>
                    </a:lnTo>
                    <a:cubicBezTo>
                      <a:pt x="14467" y="9645"/>
                      <a:pt x="17824" y="8549"/>
                      <a:pt x="21289" y="8549"/>
                    </a:cubicBezTo>
                    <a:cubicBezTo>
                      <a:pt x="22098" y="8549"/>
                      <a:pt x="22920" y="8609"/>
                      <a:pt x="23742" y="8728"/>
                    </a:cubicBezTo>
                    <a:lnTo>
                      <a:pt x="32469"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22"/>
              <p:cNvSpPr/>
              <p:nvPr/>
            </p:nvSpPr>
            <p:spPr>
              <a:xfrm>
                <a:off x="2338375" y="1203850"/>
                <a:ext cx="301550" cy="192000"/>
              </a:xfrm>
              <a:custGeom>
                <a:rect b="b" l="l" r="r" t="t"/>
                <a:pathLst>
                  <a:path extrusionOk="0" h="7680" w="12062">
                    <a:moveTo>
                      <a:pt x="9609" y="0"/>
                    </a:moveTo>
                    <a:cubicBezTo>
                      <a:pt x="6144" y="0"/>
                      <a:pt x="2787" y="1096"/>
                      <a:pt x="1" y="3132"/>
                    </a:cubicBezTo>
                    <a:lnTo>
                      <a:pt x="4561" y="7680"/>
                    </a:lnTo>
                    <a:lnTo>
                      <a:pt x="12062" y="179"/>
                    </a:lnTo>
                    <a:cubicBezTo>
                      <a:pt x="11252" y="60"/>
                      <a:pt x="10430" y="0"/>
                      <a:pt x="9609"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6" name="Google Shape;666;p22"/>
            <p:cNvSpPr/>
            <p:nvPr/>
          </p:nvSpPr>
          <p:spPr>
            <a:xfrm>
              <a:off x="1227440" y="3181712"/>
              <a:ext cx="1953293" cy="1929676"/>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22"/>
            <p:cNvSpPr/>
            <p:nvPr/>
          </p:nvSpPr>
          <p:spPr>
            <a:xfrm>
              <a:off x="8250498" y="3447794"/>
              <a:ext cx="893350" cy="65336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8" name="Google Shape;668;p22"/>
          <p:cNvSpPr/>
          <p:nvPr/>
        </p:nvSpPr>
        <p:spPr>
          <a:xfrm>
            <a:off x="-25" y="2481500"/>
            <a:ext cx="9144000" cy="2293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22"/>
          <p:cNvSpPr txBox="1"/>
          <p:nvPr>
            <p:ph type="title"/>
          </p:nvPr>
        </p:nvSpPr>
        <p:spPr>
          <a:xfrm>
            <a:off x="758775" y="391647"/>
            <a:ext cx="76263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p:txBody>
      </p:sp>
      <p:sp>
        <p:nvSpPr>
          <p:cNvPr id="670" name="Google Shape;670;p22"/>
          <p:cNvSpPr txBox="1"/>
          <p:nvPr>
            <p:ph idx="2" type="title"/>
          </p:nvPr>
        </p:nvSpPr>
        <p:spPr>
          <a:xfrm>
            <a:off x="679288" y="2718100"/>
            <a:ext cx="2290200" cy="345000"/>
          </a:xfrm>
          <a:prstGeom prst="rect">
            <a:avLst/>
          </a:prstGeom>
          <a:ln>
            <a:noFill/>
          </a:ln>
        </p:spPr>
        <p:txBody>
          <a:bodyPr anchorCtr="0" anchor="ctr" bIns="91425" lIns="91425" spcFirstLastPara="1" rIns="91425" wrap="square" tIns="91425">
            <a:noAutofit/>
          </a:bodyPr>
          <a:lstStyle>
            <a:lvl1pPr lvl="0" rtl="0" algn="l">
              <a:spcBef>
                <a:spcPts val="0"/>
              </a:spcBef>
              <a:spcAft>
                <a:spcPts val="0"/>
              </a:spcAft>
              <a:buSzPts val="1800"/>
              <a:buNone/>
              <a:defRPr b="1" sz="1800"/>
            </a:lvl1pPr>
            <a:lvl2pPr lvl="1" rtl="0" algn="l">
              <a:spcBef>
                <a:spcPts val="0"/>
              </a:spcBef>
              <a:spcAft>
                <a:spcPts val="0"/>
              </a:spcAft>
              <a:buSzPts val="1800"/>
              <a:buNone/>
              <a:defRPr sz="1800"/>
            </a:lvl2pPr>
            <a:lvl3pPr lvl="2" rtl="0" algn="l">
              <a:spcBef>
                <a:spcPts val="0"/>
              </a:spcBef>
              <a:spcAft>
                <a:spcPts val="0"/>
              </a:spcAft>
              <a:buSzPts val="1800"/>
              <a:buNone/>
              <a:defRPr sz="1800"/>
            </a:lvl3pPr>
            <a:lvl4pPr lvl="3" rtl="0" algn="l">
              <a:spcBef>
                <a:spcPts val="0"/>
              </a:spcBef>
              <a:spcAft>
                <a:spcPts val="0"/>
              </a:spcAft>
              <a:buSzPts val="1800"/>
              <a:buNone/>
              <a:defRPr sz="1800"/>
            </a:lvl4pPr>
            <a:lvl5pPr lvl="4" rtl="0" algn="l">
              <a:spcBef>
                <a:spcPts val="0"/>
              </a:spcBef>
              <a:spcAft>
                <a:spcPts val="0"/>
              </a:spcAft>
              <a:buSzPts val="1800"/>
              <a:buNone/>
              <a:defRPr sz="1800"/>
            </a:lvl5pPr>
            <a:lvl6pPr lvl="5" rtl="0" algn="l">
              <a:spcBef>
                <a:spcPts val="0"/>
              </a:spcBef>
              <a:spcAft>
                <a:spcPts val="0"/>
              </a:spcAft>
              <a:buSzPts val="1800"/>
              <a:buNone/>
              <a:defRPr sz="1800"/>
            </a:lvl6pPr>
            <a:lvl7pPr lvl="6" rtl="0" algn="l">
              <a:spcBef>
                <a:spcPts val="0"/>
              </a:spcBef>
              <a:spcAft>
                <a:spcPts val="0"/>
              </a:spcAft>
              <a:buSzPts val="1800"/>
              <a:buNone/>
              <a:defRPr sz="1800"/>
            </a:lvl7pPr>
            <a:lvl8pPr lvl="7" rtl="0" algn="l">
              <a:spcBef>
                <a:spcPts val="0"/>
              </a:spcBef>
              <a:spcAft>
                <a:spcPts val="0"/>
              </a:spcAft>
              <a:buSzPts val="1800"/>
              <a:buNone/>
              <a:defRPr sz="1800"/>
            </a:lvl8pPr>
            <a:lvl9pPr lvl="8" rtl="0" algn="l">
              <a:spcBef>
                <a:spcPts val="0"/>
              </a:spcBef>
              <a:spcAft>
                <a:spcPts val="0"/>
              </a:spcAft>
              <a:buSzPts val="1800"/>
              <a:buNone/>
              <a:defRPr sz="1800"/>
            </a:lvl9pPr>
          </a:lstStyle>
          <a:p/>
        </p:txBody>
      </p:sp>
      <p:sp>
        <p:nvSpPr>
          <p:cNvPr id="671" name="Google Shape;671;p22"/>
          <p:cNvSpPr txBox="1"/>
          <p:nvPr>
            <p:ph idx="3" type="title"/>
          </p:nvPr>
        </p:nvSpPr>
        <p:spPr>
          <a:xfrm>
            <a:off x="679358" y="3028300"/>
            <a:ext cx="2290200" cy="254100"/>
          </a:xfrm>
          <a:prstGeom prst="rect">
            <a:avLst/>
          </a:prstGeom>
          <a:ln>
            <a:noFill/>
          </a:ln>
        </p:spPr>
        <p:txBody>
          <a:bodyPr anchorCtr="0" anchor="ctr" bIns="91425" lIns="91425" spcFirstLastPara="1" rIns="91425" wrap="square" tIns="91425">
            <a:noAutofit/>
          </a:bodyPr>
          <a:lstStyle>
            <a:lvl1pPr lvl="0" rtl="0" algn="l">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1pPr>
            <a:lvl2pPr lvl="1"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2pPr>
            <a:lvl3pPr lvl="2"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3pPr>
            <a:lvl4pPr lvl="3"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4pPr>
            <a:lvl5pPr lvl="4"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5pPr>
            <a:lvl6pPr lvl="5"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6pPr>
            <a:lvl7pPr lvl="6"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7pPr>
            <a:lvl8pPr lvl="7"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8pPr>
            <a:lvl9pPr lvl="8"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9pPr>
          </a:lstStyle>
          <a:p/>
        </p:txBody>
      </p:sp>
      <p:sp>
        <p:nvSpPr>
          <p:cNvPr id="672" name="Google Shape;672;p22"/>
          <p:cNvSpPr txBox="1"/>
          <p:nvPr>
            <p:ph idx="4" type="title"/>
          </p:nvPr>
        </p:nvSpPr>
        <p:spPr>
          <a:xfrm>
            <a:off x="679358" y="3252625"/>
            <a:ext cx="2290200" cy="254100"/>
          </a:xfrm>
          <a:prstGeom prst="rect">
            <a:avLst/>
          </a:prstGeom>
          <a:ln>
            <a:noFill/>
          </a:ln>
        </p:spPr>
        <p:txBody>
          <a:bodyPr anchorCtr="0" anchor="ctr" bIns="91425" lIns="91425" spcFirstLastPara="1" rIns="91425" wrap="square" tIns="91425">
            <a:noAutofit/>
          </a:bodyPr>
          <a:lstStyle>
            <a:lvl1pPr lvl="0" rtl="0" algn="l">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1pPr>
            <a:lvl2pPr lvl="1"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2pPr>
            <a:lvl3pPr lvl="2"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3pPr>
            <a:lvl4pPr lvl="3"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4pPr>
            <a:lvl5pPr lvl="4"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5pPr>
            <a:lvl6pPr lvl="5"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6pPr>
            <a:lvl7pPr lvl="6"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7pPr>
            <a:lvl8pPr lvl="7"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8pPr>
            <a:lvl9pPr lvl="8"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9pPr>
          </a:lstStyle>
          <a:p/>
        </p:txBody>
      </p:sp>
      <p:sp>
        <p:nvSpPr>
          <p:cNvPr id="673" name="Google Shape;673;p22"/>
          <p:cNvSpPr txBox="1"/>
          <p:nvPr>
            <p:ph idx="5" type="title"/>
          </p:nvPr>
        </p:nvSpPr>
        <p:spPr>
          <a:xfrm>
            <a:off x="679350" y="3533375"/>
            <a:ext cx="2290200" cy="659100"/>
          </a:xfrm>
          <a:prstGeom prst="rect">
            <a:avLst/>
          </a:prstGeom>
          <a:ln>
            <a:noFill/>
          </a:ln>
        </p:spPr>
        <p:txBody>
          <a:bodyPr anchorCtr="0" anchor="t" bIns="91425" lIns="91425" spcFirstLastPara="1" rIns="91425" wrap="square" tIns="91425">
            <a:noAutofit/>
          </a:bodyPr>
          <a:lstStyle>
            <a:lvl1pPr lvl="0" rtl="0" algn="l">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1pPr>
            <a:lvl2pPr lvl="1"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2pPr>
            <a:lvl3pPr lvl="2"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3pPr>
            <a:lvl4pPr lvl="3"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4pPr>
            <a:lvl5pPr lvl="4"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5pPr>
            <a:lvl6pPr lvl="5"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6pPr>
            <a:lvl7pPr lvl="6"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7pPr>
            <a:lvl8pPr lvl="7"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8pPr>
            <a:lvl9pPr lvl="8"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9pPr>
          </a:lstStyle>
          <a:p/>
        </p:txBody>
      </p:sp>
      <p:sp>
        <p:nvSpPr>
          <p:cNvPr id="674" name="Google Shape;674;p22"/>
          <p:cNvSpPr txBox="1"/>
          <p:nvPr>
            <p:ph idx="6" type="title"/>
          </p:nvPr>
        </p:nvSpPr>
        <p:spPr>
          <a:xfrm>
            <a:off x="3426863" y="2718100"/>
            <a:ext cx="2290200" cy="345000"/>
          </a:xfrm>
          <a:prstGeom prst="rect">
            <a:avLst/>
          </a:prstGeom>
          <a:ln>
            <a:noFill/>
          </a:ln>
        </p:spPr>
        <p:txBody>
          <a:bodyPr anchorCtr="0" anchor="ctr" bIns="91425" lIns="91425" spcFirstLastPara="1" rIns="91425" wrap="square" tIns="91425">
            <a:noAutofit/>
          </a:bodyPr>
          <a:lstStyle>
            <a:lvl1pPr lvl="0" rtl="0" algn="l">
              <a:spcBef>
                <a:spcPts val="0"/>
              </a:spcBef>
              <a:spcAft>
                <a:spcPts val="0"/>
              </a:spcAft>
              <a:buSzPts val="1800"/>
              <a:buNone/>
              <a:defRPr b="1" sz="1800"/>
            </a:lvl1pPr>
            <a:lvl2pPr lvl="1" rtl="0" algn="l">
              <a:spcBef>
                <a:spcPts val="0"/>
              </a:spcBef>
              <a:spcAft>
                <a:spcPts val="0"/>
              </a:spcAft>
              <a:buSzPts val="1800"/>
              <a:buNone/>
              <a:defRPr sz="1800"/>
            </a:lvl2pPr>
            <a:lvl3pPr lvl="2" rtl="0" algn="l">
              <a:spcBef>
                <a:spcPts val="0"/>
              </a:spcBef>
              <a:spcAft>
                <a:spcPts val="0"/>
              </a:spcAft>
              <a:buSzPts val="1800"/>
              <a:buNone/>
              <a:defRPr sz="1800"/>
            </a:lvl3pPr>
            <a:lvl4pPr lvl="3" rtl="0" algn="l">
              <a:spcBef>
                <a:spcPts val="0"/>
              </a:spcBef>
              <a:spcAft>
                <a:spcPts val="0"/>
              </a:spcAft>
              <a:buSzPts val="1800"/>
              <a:buNone/>
              <a:defRPr sz="1800"/>
            </a:lvl4pPr>
            <a:lvl5pPr lvl="4" rtl="0" algn="l">
              <a:spcBef>
                <a:spcPts val="0"/>
              </a:spcBef>
              <a:spcAft>
                <a:spcPts val="0"/>
              </a:spcAft>
              <a:buSzPts val="1800"/>
              <a:buNone/>
              <a:defRPr sz="1800"/>
            </a:lvl5pPr>
            <a:lvl6pPr lvl="5" rtl="0" algn="l">
              <a:spcBef>
                <a:spcPts val="0"/>
              </a:spcBef>
              <a:spcAft>
                <a:spcPts val="0"/>
              </a:spcAft>
              <a:buSzPts val="1800"/>
              <a:buNone/>
              <a:defRPr sz="1800"/>
            </a:lvl6pPr>
            <a:lvl7pPr lvl="6" rtl="0" algn="l">
              <a:spcBef>
                <a:spcPts val="0"/>
              </a:spcBef>
              <a:spcAft>
                <a:spcPts val="0"/>
              </a:spcAft>
              <a:buSzPts val="1800"/>
              <a:buNone/>
              <a:defRPr sz="1800"/>
            </a:lvl7pPr>
            <a:lvl8pPr lvl="7" rtl="0" algn="l">
              <a:spcBef>
                <a:spcPts val="0"/>
              </a:spcBef>
              <a:spcAft>
                <a:spcPts val="0"/>
              </a:spcAft>
              <a:buSzPts val="1800"/>
              <a:buNone/>
              <a:defRPr sz="1800"/>
            </a:lvl8pPr>
            <a:lvl9pPr lvl="8" rtl="0" algn="l">
              <a:spcBef>
                <a:spcPts val="0"/>
              </a:spcBef>
              <a:spcAft>
                <a:spcPts val="0"/>
              </a:spcAft>
              <a:buSzPts val="1800"/>
              <a:buNone/>
              <a:defRPr sz="1800"/>
            </a:lvl9pPr>
          </a:lstStyle>
          <a:p/>
        </p:txBody>
      </p:sp>
      <p:sp>
        <p:nvSpPr>
          <p:cNvPr id="675" name="Google Shape;675;p22"/>
          <p:cNvSpPr txBox="1"/>
          <p:nvPr>
            <p:ph idx="7" type="title"/>
          </p:nvPr>
        </p:nvSpPr>
        <p:spPr>
          <a:xfrm>
            <a:off x="3426934" y="3028300"/>
            <a:ext cx="2290200" cy="254100"/>
          </a:xfrm>
          <a:prstGeom prst="rect">
            <a:avLst/>
          </a:prstGeom>
          <a:ln>
            <a:noFill/>
          </a:ln>
        </p:spPr>
        <p:txBody>
          <a:bodyPr anchorCtr="0" anchor="ctr" bIns="91425" lIns="91425" spcFirstLastPara="1" rIns="91425" wrap="square" tIns="91425">
            <a:noAutofit/>
          </a:bodyPr>
          <a:lstStyle>
            <a:lvl1pPr lvl="0" rtl="0" algn="l">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1pPr>
            <a:lvl2pPr lvl="1"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2pPr>
            <a:lvl3pPr lvl="2"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3pPr>
            <a:lvl4pPr lvl="3"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4pPr>
            <a:lvl5pPr lvl="4"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5pPr>
            <a:lvl6pPr lvl="5"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6pPr>
            <a:lvl7pPr lvl="6"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7pPr>
            <a:lvl8pPr lvl="7"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8pPr>
            <a:lvl9pPr lvl="8"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9pPr>
          </a:lstStyle>
          <a:p/>
        </p:txBody>
      </p:sp>
      <p:sp>
        <p:nvSpPr>
          <p:cNvPr id="676" name="Google Shape;676;p22"/>
          <p:cNvSpPr txBox="1"/>
          <p:nvPr>
            <p:ph idx="8" type="title"/>
          </p:nvPr>
        </p:nvSpPr>
        <p:spPr>
          <a:xfrm>
            <a:off x="3426934" y="3252625"/>
            <a:ext cx="2290200" cy="254100"/>
          </a:xfrm>
          <a:prstGeom prst="rect">
            <a:avLst/>
          </a:prstGeom>
          <a:ln>
            <a:noFill/>
          </a:ln>
        </p:spPr>
        <p:txBody>
          <a:bodyPr anchorCtr="0" anchor="ctr" bIns="91425" lIns="91425" spcFirstLastPara="1" rIns="91425" wrap="square" tIns="91425">
            <a:noAutofit/>
          </a:bodyPr>
          <a:lstStyle>
            <a:lvl1pPr lvl="0" rtl="0" algn="l">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1pPr>
            <a:lvl2pPr lvl="1"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2pPr>
            <a:lvl3pPr lvl="2"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3pPr>
            <a:lvl4pPr lvl="3"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4pPr>
            <a:lvl5pPr lvl="4"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5pPr>
            <a:lvl6pPr lvl="5"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6pPr>
            <a:lvl7pPr lvl="6"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7pPr>
            <a:lvl8pPr lvl="7"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8pPr>
            <a:lvl9pPr lvl="8"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9pPr>
          </a:lstStyle>
          <a:p/>
        </p:txBody>
      </p:sp>
      <p:sp>
        <p:nvSpPr>
          <p:cNvPr id="677" name="Google Shape;677;p22"/>
          <p:cNvSpPr txBox="1"/>
          <p:nvPr>
            <p:ph idx="9" type="title"/>
          </p:nvPr>
        </p:nvSpPr>
        <p:spPr>
          <a:xfrm>
            <a:off x="3426925" y="3533375"/>
            <a:ext cx="2290200" cy="659100"/>
          </a:xfrm>
          <a:prstGeom prst="rect">
            <a:avLst/>
          </a:prstGeom>
          <a:ln>
            <a:noFill/>
          </a:ln>
        </p:spPr>
        <p:txBody>
          <a:bodyPr anchorCtr="0" anchor="t" bIns="91425" lIns="91425" spcFirstLastPara="1" rIns="91425" wrap="square" tIns="91425">
            <a:noAutofit/>
          </a:bodyPr>
          <a:lstStyle>
            <a:lvl1pPr lvl="0" rtl="0" algn="l">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1pPr>
            <a:lvl2pPr lvl="1"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2pPr>
            <a:lvl3pPr lvl="2"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3pPr>
            <a:lvl4pPr lvl="3"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4pPr>
            <a:lvl5pPr lvl="4"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5pPr>
            <a:lvl6pPr lvl="5"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6pPr>
            <a:lvl7pPr lvl="6"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7pPr>
            <a:lvl8pPr lvl="7"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8pPr>
            <a:lvl9pPr lvl="8"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9pPr>
          </a:lstStyle>
          <a:p/>
        </p:txBody>
      </p:sp>
      <p:sp>
        <p:nvSpPr>
          <p:cNvPr id="678" name="Google Shape;678;p22"/>
          <p:cNvSpPr txBox="1"/>
          <p:nvPr>
            <p:ph idx="13" type="title"/>
          </p:nvPr>
        </p:nvSpPr>
        <p:spPr>
          <a:xfrm>
            <a:off x="6174438" y="2718100"/>
            <a:ext cx="2290200" cy="345000"/>
          </a:xfrm>
          <a:prstGeom prst="rect">
            <a:avLst/>
          </a:prstGeom>
          <a:ln>
            <a:noFill/>
          </a:ln>
        </p:spPr>
        <p:txBody>
          <a:bodyPr anchorCtr="0" anchor="ctr" bIns="91425" lIns="91425" spcFirstLastPara="1" rIns="91425" wrap="square" tIns="91425">
            <a:noAutofit/>
          </a:bodyPr>
          <a:lstStyle>
            <a:lvl1pPr lvl="0" rtl="0" algn="l">
              <a:spcBef>
                <a:spcPts val="0"/>
              </a:spcBef>
              <a:spcAft>
                <a:spcPts val="0"/>
              </a:spcAft>
              <a:buSzPts val="1800"/>
              <a:buNone/>
              <a:defRPr b="1" sz="1800"/>
            </a:lvl1pPr>
            <a:lvl2pPr lvl="1" rtl="0" algn="l">
              <a:spcBef>
                <a:spcPts val="0"/>
              </a:spcBef>
              <a:spcAft>
                <a:spcPts val="0"/>
              </a:spcAft>
              <a:buSzPts val="1800"/>
              <a:buNone/>
              <a:defRPr sz="1800"/>
            </a:lvl2pPr>
            <a:lvl3pPr lvl="2" rtl="0" algn="l">
              <a:spcBef>
                <a:spcPts val="0"/>
              </a:spcBef>
              <a:spcAft>
                <a:spcPts val="0"/>
              </a:spcAft>
              <a:buSzPts val="1800"/>
              <a:buNone/>
              <a:defRPr sz="1800"/>
            </a:lvl3pPr>
            <a:lvl4pPr lvl="3" rtl="0" algn="l">
              <a:spcBef>
                <a:spcPts val="0"/>
              </a:spcBef>
              <a:spcAft>
                <a:spcPts val="0"/>
              </a:spcAft>
              <a:buSzPts val="1800"/>
              <a:buNone/>
              <a:defRPr sz="1800"/>
            </a:lvl4pPr>
            <a:lvl5pPr lvl="4" rtl="0" algn="l">
              <a:spcBef>
                <a:spcPts val="0"/>
              </a:spcBef>
              <a:spcAft>
                <a:spcPts val="0"/>
              </a:spcAft>
              <a:buSzPts val="1800"/>
              <a:buNone/>
              <a:defRPr sz="1800"/>
            </a:lvl5pPr>
            <a:lvl6pPr lvl="5" rtl="0" algn="l">
              <a:spcBef>
                <a:spcPts val="0"/>
              </a:spcBef>
              <a:spcAft>
                <a:spcPts val="0"/>
              </a:spcAft>
              <a:buSzPts val="1800"/>
              <a:buNone/>
              <a:defRPr sz="1800"/>
            </a:lvl6pPr>
            <a:lvl7pPr lvl="6" rtl="0" algn="l">
              <a:spcBef>
                <a:spcPts val="0"/>
              </a:spcBef>
              <a:spcAft>
                <a:spcPts val="0"/>
              </a:spcAft>
              <a:buSzPts val="1800"/>
              <a:buNone/>
              <a:defRPr sz="1800"/>
            </a:lvl7pPr>
            <a:lvl8pPr lvl="7" rtl="0" algn="l">
              <a:spcBef>
                <a:spcPts val="0"/>
              </a:spcBef>
              <a:spcAft>
                <a:spcPts val="0"/>
              </a:spcAft>
              <a:buSzPts val="1800"/>
              <a:buNone/>
              <a:defRPr sz="1800"/>
            </a:lvl8pPr>
            <a:lvl9pPr lvl="8" rtl="0" algn="l">
              <a:spcBef>
                <a:spcPts val="0"/>
              </a:spcBef>
              <a:spcAft>
                <a:spcPts val="0"/>
              </a:spcAft>
              <a:buSzPts val="1800"/>
              <a:buNone/>
              <a:defRPr sz="1800"/>
            </a:lvl9pPr>
          </a:lstStyle>
          <a:p/>
        </p:txBody>
      </p:sp>
      <p:sp>
        <p:nvSpPr>
          <p:cNvPr id="679" name="Google Shape;679;p22"/>
          <p:cNvSpPr txBox="1"/>
          <p:nvPr>
            <p:ph idx="14" type="title"/>
          </p:nvPr>
        </p:nvSpPr>
        <p:spPr>
          <a:xfrm>
            <a:off x="6174509" y="3028300"/>
            <a:ext cx="2290200" cy="254100"/>
          </a:xfrm>
          <a:prstGeom prst="rect">
            <a:avLst/>
          </a:prstGeom>
          <a:ln>
            <a:noFill/>
          </a:ln>
        </p:spPr>
        <p:txBody>
          <a:bodyPr anchorCtr="0" anchor="ctr" bIns="91425" lIns="91425" spcFirstLastPara="1" rIns="91425" wrap="square" tIns="91425">
            <a:noAutofit/>
          </a:bodyPr>
          <a:lstStyle>
            <a:lvl1pPr lvl="0" rtl="0" algn="l">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1pPr>
            <a:lvl2pPr lvl="1"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2pPr>
            <a:lvl3pPr lvl="2"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3pPr>
            <a:lvl4pPr lvl="3"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4pPr>
            <a:lvl5pPr lvl="4"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5pPr>
            <a:lvl6pPr lvl="5"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6pPr>
            <a:lvl7pPr lvl="6"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7pPr>
            <a:lvl8pPr lvl="7"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8pPr>
            <a:lvl9pPr lvl="8"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9pPr>
          </a:lstStyle>
          <a:p/>
        </p:txBody>
      </p:sp>
      <p:sp>
        <p:nvSpPr>
          <p:cNvPr id="680" name="Google Shape;680;p22"/>
          <p:cNvSpPr txBox="1"/>
          <p:nvPr>
            <p:ph idx="15" type="title"/>
          </p:nvPr>
        </p:nvSpPr>
        <p:spPr>
          <a:xfrm>
            <a:off x="6174509" y="3252625"/>
            <a:ext cx="2290200" cy="254100"/>
          </a:xfrm>
          <a:prstGeom prst="rect">
            <a:avLst/>
          </a:prstGeom>
          <a:ln>
            <a:noFill/>
          </a:ln>
        </p:spPr>
        <p:txBody>
          <a:bodyPr anchorCtr="0" anchor="ctr" bIns="91425" lIns="91425" spcFirstLastPara="1" rIns="91425" wrap="square" tIns="91425">
            <a:noAutofit/>
          </a:bodyPr>
          <a:lstStyle>
            <a:lvl1pPr lvl="0" rtl="0" algn="l">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1pPr>
            <a:lvl2pPr lvl="1"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2pPr>
            <a:lvl3pPr lvl="2"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3pPr>
            <a:lvl4pPr lvl="3"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4pPr>
            <a:lvl5pPr lvl="4"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5pPr>
            <a:lvl6pPr lvl="5"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6pPr>
            <a:lvl7pPr lvl="6"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7pPr>
            <a:lvl8pPr lvl="7"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8pPr>
            <a:lvl9pPr lvl="8"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9pPr>
          </a:lstStyle>
          <a:p/>
        </p:txBody>
      </p:sp>
      <p:sp>
        <p:nvSpPr>
          <p:cNvPr id="681" name="Google Shape;681;p22"/>
          <p:cNvSpPr txBox="1"/>
          <p:nvPr>
            <p:ph idx="16" type="title"/>
          </p:nvPr>
        </p:nvSpPr>
        <p:spPr>
          <a:xfrm>
            <a:off x="6174500" y="3533375"/>
            <a:ext cx="2290200" cy="659100"/>
          </a:xfrm>
          <a:prstGeom prst="rect">
            <a:avLst/>
          </a:prstGeom>
          <a:ln>
            <a:noFill/>
          </a:ln>
        </p:spPr>
        <p:txBody>
          <a:bodyPr anchorCtr="0" anchor="t" bIns="91425" lIns="91425" spcFirstLastPara="1" rIns="91425" wrap="square" tIns="91425">
            <a:noAutofit/>
          </a:bodyPr>
          <a:lstStyle>
            <a:lvl1pPr lvl="0" rtl="0" algn="l">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1pPr>
            <a:lvl2pPr lvl="1"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2pPr>
            <a:lvl3pPr lvl="2"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3pPr>
            <a:lvl4pPr lvl="3"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4pPr>
            <a:lvl5pPr lvl="4"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5pPr>
            <a:lvl6pPr lvl="5"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6pPr>
            <a:lvl7pPr lvl="6"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7pPr>
            <a:lvl8pPr lvl="7"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8pPr>
            <a:lvl9pPr lvl="8"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2_2">
    <p:spTree>
      <p:nvGrpSpPr>
        <p:cNvPr id="682" name="Shape 682"/>
        <p:cNvGrpSpPr/>
        <p:nvPr/>
      </p:nvGrpSpPr>
      <p:grpSpPr>
        <a:xfrm>
          <a:off x="0" y="0"/>
          <a:ext cx="0" cy="0"/>
          <a:chOff x="0" y="0"/>
          <a:chExt cx="0" cy="0"/>
        </a:xfrm>
      </p:grpSpPr>
      <p:grpSp>
        <p:nvGrpSpPr>
          <p:cNvPr id="683" name="Google Shape;683;p23"/>
          <p:cNvGrpSpPr/>
          <p:nvPr/>
        </p:nvGrpSpPr>
        <p:grpSpPr>
          <a:xfrm>
            <a:off x="-15" y="2571419"/>
            <a:ext cx="9143864" cy="2572076"/>
            <a:chOff x="-15" y="2571344"/>
            <a:chExt cx="9143864" cy="2572076"/>
          </a:xfrm>
        </p:grpSpPr>
        <p:grpSp>
          <p:nvGrpSpPr>
            <p:cNvPr id="684" name="Google Shape;684;p23"/>
            <p:cNvGrpSpPr/>
            <p:nvPr/>
          </p:nvGrpSpPr>
          <p:grpSpPr>
            <a:xfrm>
              <a:off x="-15" y="2571344"/>
              <a:ext cx="9143864" cy="2572076"/>
              <a:chOff x="360150" y="989825"/>
              <a:chExt cx="3232875" cy="909375"/>
            </a:xfrm>
          </p:grpSpPr>
          <p:sp>
            <p:nvSpPr>
              <p:cNvPr id="685" name="Google Shape;685;p23"/>
              <p:cNvSpPr/>
              <p:nvPr/>
            </p:nvSpPr>
            <p:spPr>
              <a:xfrm>
                <a:off x="360150" y="989825"/>
                <a:ext cx="3232875" cy="909375"/>
              </a:xfrm>
              <a:custGeom>
                <a:rect b="b" l="l" r="r" t="t"/>
                <a:pathLst>
                  <a:path extrusionOk="0" h="36375" w="129315">
                    <a:moveTo>
                      <a:pt x="1" y="1"/>
                    </a:moveTo>
                    <a:lnTo>
                      <a:pt x="1" y="36374"/>
                    </a:lnTo>
                    <a:lnTo>
                      <a:pt x="129314" y="36374"/>
                    </a:lnTo>
                    <a:lnTo>
                      <a:pt x="1293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23"/>
              <p:cNvSpPr/>
              <p:nvPr/>
            </p:nvSpPr>
            <p:spPr>
              <a:xfrm>
                <a:off x="909625" y="1887850"/>
                <a:ext cx="21450" cy="11350"/>
              </a:xfrm>
              <a:custGeom>
                <a:rect b="b" l="l" r="r" t="t"/>
                <a:pathLst>
                  <a:path extrusionOk="0" h="454" w="858">
                    <a:moveTo>
                      <a:pt x="429" y="1"/>
                    </a:moveTo>
                    <a:lnTo>
                      <a:pt x="1" y="453"/>
                    </a:lnTo>
                    <a:lnTo>
                      <a:pt x="858" y="453"/>
                    </a:lnTo>
                    <a:cubicBezTo>
                      <a:pt x="703" y="299"/>
                      <a:pt x="572" y="156"/>
                      <a:pt x="429" y="1"/>
                    </a:cubicBezTo>
                    <a:close/>
                  </a:path>
                </a:pathLst>
              </a:custGeom>
              <a:solidFill>
                <a:srgbClr val="A2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23"/>
              <p:cNvSpPr/>
              <p:nvPr/>
            </p:nvSpPr>
            <p:spPr>
              <a:xfrm>
                <a:off x="1511775" y="1834275"/>
                <a:ext cx="104500" cy="64925"/>
              </a:xfrm>
              <a:custGeom>
                <a:rect b="b" l="l" r="r" t="t"/>
                <a:pathLst>
                  <a:path extrusionOk="0" h="2597" w="4180">
                    <a:moveTo>
                      <a:pt x="2096" y="1"/>
                    </a:moveTo>
                    <a:cubicBezTo>
                      <a:pt x="1477" y="930"/>
                      <a:pt x="787" y="1799"/>
                      <a:pt x="1" y="2596"/>
                    </a:cubicBezTo>
                    <a:lnTo>
                      <a:pt x="4180" y="2596"/>
                    </a:lnTo>
                    <a:cubicBezTo>
                      <a:pt x="3394" y="1799"/>
                      <a:pt x="2692" y="930"/>
                      <a:pt x="20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23"/>
              <p:cNvSpPr/>
              <p:nvPr/>
            </p:nvSpPr>
            <p:spPr>
              <a:xfrm>
                <a:off x="2197000" y="1844100"/>
                <a:ext cx="91400" cy="55100"/>
              </a:xfrm>
              <a:custGeom>
                <a:rect b="b" l="l" r="r" t="t"/>
                <a:pathLst>
                  <a:path extrusionOk="0" h="2204" w="3656">
                    <a:moveTo>
                      <a:pt x="1822" y="1"/>
                    </a:moveTo>
                    <a:cubicBezTo>
                      <a:pt x="1286" y="787"/>
                      <a:pt x="679" y="1525"/>
                      <a:pt x="0" y="2203"/>
                    </a:cubicBezTo>
                    <a:lnTo>
                      <a:pt x="3655" y="2203"/>
                    </a:lnTo>
                    <a:cubicBezTo>
                      <a:pt x="2977" y="1525"/>
                      <a:pt x="2369" y="787"/>
                      <a:pt x="18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23"/>
              <p:cNvSpPr/>
              <p:nvPr/>
            </p:nvSpPr>
            <p:spPr>
              <a:xfrm>
                <a:off x="920350" y="1300000"/>
                <a:ext cx="643850" cy="598900"/>
              </a:xfrm>
              <a:custGeom>
                <a:rect b="b" l="l" r="r" t="t"/>
                <a:pathLst>
                  <a:path extrusionOk="0" h="23956" w="25754">
                    <a:moveTo>
                      <a:pt x="22574" y="0"/>
                    </a:moveTo>
                    <a:lnTo>
                      <a:pt x="0" y="23515"/>
                    </a:lnTo>
                    <a:cubicBezTo>
                      <a:pt x="143" y="23658"/>
                      <a:pt x="286" y="23813"/>
                      <a:pt x="429" y="23956"/>
                    </a:cubicBezTo>
                    <a:lnTo>
                      <a:pt x="23658" y="23956"/>
                    </a:lnTo>
                    <a:cubicBezTo>
                      <a:pt x="24444" y="23170"/>
                      <a:pt x="25134" y="22289"/>
                      <a:pt x="25753" y="21360"/>
                    </a:cubicBezTo>
                    <a:cubicBezTo>
                      <a:pt x="24027" y="18717"/>
                      <a:pt x="23122" y="15633"/>
                      <a:pt x="23122" y="12478"/>
                    </a:cubicBezTo>
                    <a:cubicBezTo>
                      <a:pt x="23110" y="9323"/>
                      <a:pt x="24027" y="6239"/>
                      <a:pt x="25753" y="3596"/>
                    </a:cubicBezTo>
                    <a:cubicBezTo>
                      <a:pt x="24872" y="2250"/>
                      <a:pt x="23801" y="1036"/>
                      <a:pt x="22574"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23"/>
              <p:cNvSpPr/>
              <p:nvPr/>
            </p:nvSpPr>
            <p:spPr>
              <a:xfrm>
                <a:off x="1564175" y="1203800"/>
                <a:ext cx="678375" cy="695400"/>
              </a:xfrm>
              <a:custGeom>
                <a:rect b="b" l="l" r="r" t="t"/>
                <a:pathLst>
                  <a:path extrusionOk="0" h="27816" w="27135">
                    <a:moveTo>
                      <a:pt x="13705" y="1"/>
                    </a:moveTo>
                    <a:cubicBezTo>
                      <a:pt x="13621" y="1"/>
                      <a:pt x="13538" y="1"/>
                      <a:pt x="13454" y="2"/>
                    </a:cubicBezTo>
                    <a:cubicBezTo>
                      <a:pt x="8013" y="74"/>
                      <a:pt x="2965" y="2872"/>
                      <a:pt x="0" y="7444"/>
                    </a:cubicBezTo>
                    <a:cubicBezTo>
                      <a:pt x="3501" y="12849"/>
                      <a:pt x="3501" y="19803"/>
                      <a:pt x="0" y="25208"/>
                    </a:cubicBezTo>
                    <a:cubicBezTo>
                      <a:pt x="596" y="26149"/>
                      <a:pt x="1298" y="27018"/>
                      <a:pt x="2084" y="27815"/>
                    </a:cubicBezTo>
                    <a:lnTo>
                      <a:pt x="25313" y="27815"/>
                    </a:lnTo>
                    <a:cubicBezTo>
                      <a:pt x="25980" y="27137"/>
                      <a:pt x="26599" y="26399"/>
                      <a:pt x="27135" y="25613"/>
                    </a:cubicBezTo>
                    <a:cubicBezTo>
                      <a:pt x="25242" y="22886"/>
                      <a:pt x="24241" y="19648"/>
                      <a:pt x="24241" y="16326"/>
                    </a:cubicBezTo>
                    <a:cubicBezTo>
                      <a:pt x="24241" y="13016"/>
                      <a:pt x="25242" y="9766"/>
                      <a:pt x="27135" y="7039"/>
                    </a:cubicBezTo>
                    <a:cubicBezTo>
                      <a:pt x="24086" y="2631"/>
                      <a:pt x="19064" y="1"/>
                      <a:pt x="13705"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23"/>
              <p:cNvSpPr/>
              <p:nvPr/>
            </p:nvSpPr>
            <p:spPr>
              <a:xfrm>
                <a:off x="2242525" y="1208325"/>
                <a:ext cx="726300" cy="690875"/>
              </a:xfrm>
              <a:custGeom>
                <a:rect b="b" l="l" r="r" t="t"/>
                <a:pathLst>
                  <a:path extrusionOk="0" h="27635" w="29052">
                    <a:moveTo>
                      <a:pt x="15896" y="0"/>
                    </a:moveTo>
                    <a:lnTo>
                      <a:pt x="8395" y="7513"/>
                    </a:lnTo>
                    <a:lnTo>
                      <a:pt x="3835" y="2953"/>
                    </a:lnTo>
                    <a:cubicBezTo>
                      <a:pt x="2346" y="4024"/>
                      <a:pt x="1048" y="5358"/>
                      <a:pt x="1" y="6870"/>
                    </a:cubicBezTo>
                    <a:cubicBezTo>
                      <a:pt x="3870" y="12454"/>
                      <a:pt x="3870" y="19848"/>
                      <a:pt x="1" y="25444"/>
                    </a:cubicBezTo>
                    <a:cubicBezTo>
                      <a:pt x="548" y="26218"/>
                      <a:pt x="1156" y="26956"/>
                      <a:pt x="1834" y="27634"/>
                    </a:cubicBezTo>
                    <a:lnTo>
                      <a:pt x="22634" y="27634"/>
                    </a:lnTo>
                    <a:cubicBezTo>
                      <a:pt x="22623" y="21574"/>
                      <a:pt x="24920" y="15740"/>
                      <a:pt x="29052" y="11311"/>
                    </a:cubicBezTo>
                    <a:cubicBezTo>
                      <a:pt x="27183" y="5334"/>
                      <a:pt x="22087" y="941"/>
                      <a:pt x="15896"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23"/>
              <p:cNvSpPr/>
              <p:nvPr/>
            </p:nvSpPr>
            <p:spPr>
              <a:xfrm>
                <a:off x="2146100" y="1379775"/>
                <a:ext cx="193200" cy="464350"/>
              </a:xfrm>
              <a:custGeom>
                <a:rect b="b" l="l" r="r" t="t"/>
                <a:pathLst>
                  <a:path extrusionOk="0" h="18574" w="7728">
                    <a:moveTo>
                      <a:pt x="3858" y="0"/>
                    </a:moveTo>
                    <a:cubicBezTo>
                      <a:pt x="0" y="5596"/>
                      <a:pt x="0" y="12990"/>
                      <a:pt x="3858" y="18574"/>
                    </a:cubicBezTo>
                    <a:cubicBezTo>
                      <a:pt x="7727" y="12990"/>
                      <a:pt x="7727" y="5596"/>
                      <a:pt x="38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23"/>
              <p:cNvSpPr/>
              <p:nvPr/>
            </p:nvSpPr>
            <p:spPr>
              <a:xfrm>
                <a:off x="2868800" y="1313975"/>
                <a:ext cx="724225" cy="585225"/>
              </a:xfrm>
              <a:custGeom>
                <a:rect b="b" l="l" r="r" t="t"/>
                <a:pathLst>
                  <a:path extrusionOk="0" h="23409" w="28969">
                    <a:moveTo>
                      <a:pt x="16336" y="1"/>
                    </a:moveTo>
                    <a:cubicBezTo>
                      <a:pt x="11597" y="1060"/>
                      <a:pt x="7299" y="3537"/>
                      <a:pt x="4001" y="7085"/>
                    </a:cubicBezTo>
                    <a:cubicBezTo>
                      <a:pt x="5775" y="12848"/>
                      <a:pt x="4239" y="19122"/>
                      <a:pt x="0" y="23408"/>
                    </a:cubicBezTo>
                    <a:lnTo>
                      <a:pt x="9347" y="23408"/>
                    </a:lnTo>
                    <a:cubicBezTo>
                      <a:pt x="9347" y="18765"/>
                      <a:pt x="11978" y="14514"/>
                      <a:pt x="16145" y="12455"/>
                    </a:cubicBezTo>
                    <a:cubicBezTo>
                      <a:pt x="17859" y="11607"/>
                      <a:pt x="19708" y="11191"/>
                      <a:pt x="21548" y="11191"/>
                    </a:cubicBezTo>
                    <a:cubicBezTo>
                      <a:pt x="24181" y="11191"/>
                      <a:pt x="26796" y="12044"/>
                      <a:pt x="28968" y="13705"/>
                    </a:cubicBezTo>
                    <a:lnTo>
                      <a:pt x="28968" y="4692"/>
                    </a:lnTo>
                    <a:lnTo>
                      <a:pt x="25004" y="8669"/>
                    </a:lnTo>
                    <a:lnTo>
                      <a:pt x="16336"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23"/>
              <p:cNvSpPr/>
              <p:nvPr/>
            </p:nvSpPr>
            <p:spPr>
              <a:xfrm>
                <a:off x="2808075" y="1491075"/>
                <a:ext cx="205100" cy="408125"/>
              </a:xfrm>
              <a:custGeom>
                <a:rect b="b" l="l" r="r" t="t"/>
                <a:pathLst>
                  <a:path extrusionOk="0" h="16325" w="8204">
                    <a:moveTo>
                      <a:pt x="6430" y="1"/>
                    </a:moveTo>
                    <a:lnTo>
                      <a:pt x="6430" y="1"/>
                    </a:lnTo>
                    <a:cubicBezTo>
                      <a:pt x="2298" y="4430"/>
                      <a:pt x="1" y="10264"/>
                      <a:pt x="12" y="16324"/>
                    </a:cubicBezTo>
                    <a:lnTo>
                      <a:pt x="2429" y="16324"/>
                    </a:lnTo>
                    <a:cubicBezTo>
                      <a:pt x="6668" y="12038"/>
                      <a:pt x="8204" y="5764"/>
                      <a:pt x="64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23"/>
              <p:cNvSpPr/>
              <p:nvPr/>
            </p:nvSpPr>
            <p:spPr>
              <a:xfrm>
                <a:off x="360150" y="994000"/>
                <a:ext cx="703100" cy="905200"/>
              </a:xfrm>
              <a:custGeom>
                <a:rect b="b" l="l" r="r" t="t"/>
                <a:pathLst>
                  <a:path extrusionOk="0" h="36208" w="28124">
                    <a:moveTo>
                      <a:pt x="18467" y="1"/>
                    </a:moveTo>
                    <a:lnTo>
                      <a:pt x="1" y="19265"/>
                    </a:lnTo>
                    <a:lnTo>
                      <a:pt x="1" y="36207"/>
                    </a:lnTo>
                    <a:lnTo>
                      <a:pt x="21980" y="36207"/>
                    </a:lnTo>
                    <a:lnTo>
                      <a:pt x="22408" y="35755"/>
                    </a:lnTo>
                    <a:cubicBezTo>
                      <a:pt x="19646" y="32755"/>
                      <a:pt x="18110" y="28814"/>
                      <a:pt x="18110" y="24718"/>
                    </a:cubicBezTo>
                    <a:cubicBezTo>
                      <a:pt x="18110" y="18146"/>
                      <a:pt x="22063" y="12204"/>
                      <a:pt x="28123" y="9657"/>
                    </a:cubicBezTo>
                    <a:lnTo>
                      <a:pt x="18467"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23"/>
              <p:cNvSpPr/>
              <p:nvPr/>
            </p:nvSpPr>
            <p:spPr>
              <a:xfrm>
                <a:off x="1259375" y="989825"/>
                <a:ext cx="523000" cy="310200"/>
              </a:xfrm>
              <a:custGeom>
                <a:rect b="b" l="l" r="r" t="t"/>
                <a:pathLst>
                  <a:path extrusionOk="0" h="12408" w="20920">
                    <a:moveTo>
                      <a:pt x="8632" y="1"/>
                    </a:moveTo>
                    <a:lnTo>
                      <a:pt x="0" y="8633"/>
                    </a:lnTo>
                    <a:cubicBezTo>
                      <a:pt x="3322" y="8931"/>
                      <a:pt x="6465" y="10252"/>
                      <a:pt x="9013" y="12407"/>
                    </a:cubicBezTo>
                    <a:lnTo>
                      <a:pt x="20920"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23"/>
              <p:cNvSpPr/>
              <p:nvPr/>
            </p:nvSpPr>
            <p:spPr>
              <a:xfrm>
                <a:off x="794125" y="1205625"/>
                <a:ext cx="690600" cy="682250"/>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23"/>
              <p:cNvSpPr/>
              <p:nvPr/>
            </p:nvSpPr>
            <p:spPr>
              <a:xfrm>
                <a:off x="817650" y="989825"/>
                <a:ext cx="8350" cy="4200"/>
              </a:xfrm>
              <a:custGeom>
                <a:rect b="b" l="l" r="r" t="t"/>
                <a:pathLst>
                  <a:path extrusionOk="0" h="168" w="334">
                    <a:moveTo>
                      <a:pt x="0" y="1"/>
                    </a:moveTo>
                    <a:lnTo>
                      <a:pt x="167" y="168"/>
                    </a:lnTo>
                    <a:lnTo>
                      <a:pt x="334" y="1"/>
                    </a:lnTo>
                    <a:close/>
                  </a:path>
                </a:pathLst>
              </a:custGeom>
              <a:solidFill>
                <a:srgbClr val="7FC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23"/>
              <p:cNvSpPr/>
              <p:nvPr/>
            </p:nvSpPr>
            <p:spPr>
              <a:xfrm>
                <a:off x="821825" y="989825"/>
                <a:ext cx="653375" cy="245600"/>
              </a:xfrm>
              <a:custGeom>
                <a:rect b="b" l="l" r="r" t="t"/>
                <a:pathLst>
                  <a:path extrusionOk="0" h="9824" w="26135">
                    <a:moveTo>
                      <a:pt x="167" y="1"/>
                    </a:moveTo>
                    <a:lnTo>
                      <a:pt x="0" y="168"/>
                    </a:lnTo>
                    <a:lnTo>
                      <a:pt x="9656" y="9824"/>
                    </a:lnTo>
                    <a:cubicBezTo>
                      <a:pt x="11656" y="8990"/>
                      <a:pt x="13811" y="8561"/>
                      <a:pt x="15978" y="8561"/>
                    </a:cubicBezTo>
                    <a:cubicBezTo>
                      <a:pt x="16502" y="8561"/>
                      <a:pt x="17002" y="8585"/>
                      <a:pt x="17502" y="8633"/>
                    </a:cubicBezTo>
                    <a:lnTo>
                      <a:pt x="26134"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23"/>
              <p:cNvSpPr/>
              <p:nvPr/>
            </p:nvSpPr>
            <p:spPr>
              <a:xfrm>
                <a:off x="1063225" y="1203850"/>
                <a:ext cx="196175" cy="114625"/>
              </a:xfrm>
              <a:custGeom>
                <a:rect b="b" l="l" r="r" t="t"/>
                <a:pathLst>
                  <a:path extrusionOk="0" h="4585" w="7847">
                    <a:moveTo>
                      <a:pt x="6237" y="0"/>
                    </a:moveTo>
                    <a:cubicBezTo>
                      <a:pt x="4099" y="0"/>
                      <a:pt x="1974" y="440"/>
                      <a:pt x="0" y="1263"/>
                    </a:cubicBezTo>
                    <a:lnTo>
                      <a:pt x="3334" y="4584"/>
                    </a:lnTo>
                    <a:lnTo>
                      <a:pt x="7846" y="72"/>
                    </a:lnTo>
                    <a:cubicBezTo>
                      <a:pt x="7346" y="24"/>
                      <a:pt x="6834" y="0"/>
                      <a:pt x="6322" y="0"/>
                    </a:cubicBezTo>
                    <a:cubicBezTo>
                      <a:pt x="6294" y="0"/>
                      <a:pt x="6265" y="0"/>
                      <a:pt x="6237"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23"/>
              <p:cNvSpPr/>
              <p:nvPr/>
            </p:nvSpPr>
            <p:spPr>
              <a:xfrm>
                <a:off x="2958100" y="989825"/>
                <a:ext cx="634925" cy="339075"/>
              </a:xfrm>
              <a:custGeom>
                <a:rect b="b" l="l" r="r" t="t"/>
                <a:pathLst>
                  <a:path extrusionOk="0" h="13563" w="25397">
                    <a:moveTo>
                      <a:pt x="191" y="1"/>
                    </a:moveTo>
                    <a:lnTo>
                      <a:pt x="0" y="203"/>
                    </a:lnTo>
                    <a:lnTo>
                      <a:pt x="12764" y="12967"/>
                    </a:lnTo>
                    <a:cubicBezTo>
                      <a:pt x="14488" y="12585"/>
                      <a:pt x="16241" y="12394"/>
                      <a:pt x="17991" y="12394"/>
                    </a:cubicBezTo>
                    <a:cubicBezTo>
                      <a:pt x="20494" y="12394"/>
                      <a:pt x="22993" y="12784"/>
                      <a:pt x="25396" y="13562"/>
                    </a:cubicBezTo>
                    <a:lnTo>
                      <a:pt x="25396"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23"/>
              <p:cNvSpPr/>
              <p:nvPr/>
            </p:nvSpPr>
            <p:spPr>
              <a:xfrm>
                <a:off x="3277175" y="1299700"/>
                <a:ext cx="315850" cy="23100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23"/>
              <p:cNvSpPr/>
              <p:nvPr/>
            </p:nvSpPr>
            <p:spPr>
              <a:xfrm>
                <a:off x="2046375" y="990125"/>
                <a:ext cx="811725" cy="292025"/>
              </a:xfrm>
              <a:custGeom>
                <a:rect b="b" l="l" r="r" t="t"/>
                <a:pathLst>
                  <a:path extrusionOk="0" h="11681" w="32469">
                    <a:moveTo>
                      <a:pt x="0" y="1"/>
                    </a:moveTo>
                    <a:lnTo>
                      <a:pt x="11681" y="11681"/>
                    </a:lnTo>
                    <a:cubicBezTo>
                      <a:pt x="14467" y="9645"/>
                      <a:pt x="17824" y="8549"/>
                      <a:pt x="21289" y="8549"/>
                    </a:cubicBezTo>
                    <a:cubicBezTo>
                      <a:pt x="22098" y="8549"/>
                      <a:pt x="22920" y="8609"/>
                      <a:pt x="23742" y="8728"/>
                    </a:cubicBezTo>
                    <a:lnTo>
                      <a:pt x="32469"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23"/>
              <p:cNvSpPr/>
              <p:nvPr/>
            </p:nvSpPr>
            <p:spPr>
              <a:xfrm>
                <a:off x="2338375" y="1203850"/>
                <a:ext cx="301550" cy="192000"/>
              </a:xfrm>
              <a:custGeom>
                <a:rect b="b" l="l" r="r" t="t"/>
                <a:pathLst>
                  <a:path extrusionOk="0" h="7680" w="12062">
                    <a:moveTo>
                      <a:pt x="9609" y="0"/>
                    </a:moveTo>
                    <a:cubicBezTo>
                      <a:pt x="6144" y="0"/>
                      <a:pt x="2787" y="1096"/>
                      <a:pt x="1" y="3132"/>
                    </a:cubicBezTo>
                    <a:lnTo>
                      <a:pt x="4561" y="7680"/>
                    </a:lnTo>
                    <a:lnTo>
                      <a:pt x="12062" y="179"/>
                    </a:lnTo>
                    <a:cubicBezTo>
                      <a:pt x="11252" y="60"/>
                      <a:pt x="10430" y="0"/>
                      <a:pt x="9609"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5" name="Google Shape;705;p23"/>
            <p:cNvSpPr/>
            <p:nvPr/>
          </p:nvSpPr>
          <p:spPr>
            <a:xfrm>
              <a:off x="1227440" y="3181712"/>
              <a:ext cx="1953293" cy="1929676"/>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23"/>
            <p:cNvSpPr/>
            <p:nvPr/>
          </p:nvSpPr>
          <p:spPr>
            <a:xfrm>
              <a:off x="8250498" y="3447794"/>
              <a:ext cx="893350" cy="65336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7" name="Google Shape;707;p23"/>
          <p:cNvSpPr/>
          <p:nvPr/>
        </p:nvSpPr>
        <p:spPr>
          <a:xfrm>
            <a:off x="0" y="2490475"/>
            <a:ext cx="9144000" cy="18426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23"/>
          <p:cNvSpPr txBox="1"/>
          <p:nvPr>
            <p:ph type="title"/>
          </p:nvPr>
        </p:nvSpPr>
        <p:spPr>
          <a:xfrm>
            <a:off x="3387275" y="2745085"/>
            <a:ext cx="2369400" cy="5316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b="1" sz="18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709" name="Google Shape;709;p23"/>
          <p:cNvSpPr txBox="1"/>
          <p:nvPr>
            <p:ph idx="2" type="title"/>
          </p:nvPr>
        </p:nvSpPr>
        <p:spPr>
          <a:xfrm>
            <a:off x="3387275" y="3200485"/>
            <a:ext cx="2369400" cy="753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a:buNone/>
              <a:defRPr b="0" sz="1500">
                <a:solidFill>
                  <a:schemeClr val="dk2"/>
                </a:solidFill>
                <a:latin typeface="Commissioner"/>
                <a:ea typeface="Commissioner"/>
                <a:cs typeface="Commissioner"/>
                <a:sym typeface="Commissioner"/>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710" name="Google Shape;710;p23"/>
          <p:cNvSpPr txBox="1"/>
          <p:nvPr>
            <p:ph idx="3" type="title"/>
          </p:nvPr>
        </p:nvSpPr>
        <p:spPr>
          <a:xfrm>
            <a:off x="790675" y="2745085"/>
            <a:ext cx="2369400" cy="5316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b="1" sz="18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711" name="Google Shape;711;p23"/>
          <p:cNvSpPr txBox="1"/>
          <p:nvPr>
            <p:ph idx="4" type="title"/>
          </p:nvPr>
        </p:nvSpPr>
        <p:spPr>
          <a:xfrm>
            <a:off x="790675" y="3200485"/>
            <a:ext cx="2369400" cy="753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a:buNone/>
              <a:defRPr b="0" sz="1500">
                <a:solidFill>
                  <a:schemeClr val="dk2"/>
                </a:solidFill>
                <a:latin typeface="Commissioner"/>
                <a:ea typeface="Commissioner"/>
                <a:cs typeface="Commissioner"/>
                <a:sym typeface="Commissioner"/>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712" name="Google Shape;712;p23"/>
          <p:cNvSpPr txBox="1"/>
          <p:nvPr>
            <p:ph idx="5" type="title"/>
          </p:nvPr>
        </p:nvSpPr>
        <p:spPr>
          <a:xfrm>
            <a:off x="5983925" y="2745085"/>
            <a:ext cx="2369400" cy="5316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b="1" sz="18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713" name="Google Shape;713;p23"/>
          <p:cNvSpPr txBox="1"/>
          <p:nvPr>
            <p:ph idx="6" type="title"/>
          </p:nvPr>
        </p:nvSpPr>
        <p:spPr>
          <a:xfrm>
            <a:off x="5983925" y="3200485"/>
            <a:ext cx="2369400" cy="753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a:buNone/>
              <a:defRPr b="0" sz="1500">
                <a:solidFill>
                  <a:schemeClr val="dk2"/>
                </a:solidFill>
                <a:latin typeface="Commissioner"/>
                <a:ea typeface="Commissioner"/>
                <a:cs typeface="Commissioner"/>
                <a:sym typeface="Commissioner"/>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714" name="Google Shape;714;p23"/>
          <p:cNvSpPr txBox="1"/>
          <p:nvPr>
            <p:ph hasCustomPrompt="1" idx="7" type="title"/>
          </p:nvPr>
        </p:nvSpPr>
        <p:spPr>
          <a:xfrm>
            <a:off x="1493275" y="1803781"/>
            <a:ext cx="964200" cy="531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b="0"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715" name="Google Shape;715;p23"/>
          <p:cNvSpPr txBox="1"/>
          <p:nvPr>
            <p:ph hasCustomPrompt="1" idx="8" type="title"/>
          </p:nvPr>
        </p:nvSpPr>
        <p:spPr>
          <a:xfrm>
            <a:off x="4089900" y="1803781"/>
            <a:ext cx="964200" cy="531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b="0"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716" name="Google Shape;716;p23"/>
          <p:cNvSpPr txBox="1"/>
          <p:nvPr>
            <p:ph hasCustomPrompt="1" idx="9" type="title"/>
          </p:nvPr>
        </p:nvSpPr>
        <p:spPr>
          <a:xfrm>
            <a:off x="6686525" y="1803781"/>
            <a:ext cx="964200" cy="531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b="0"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717" name="Google Shape;717;p23"/>
          <p:cNvSpPr txBox="1"/>
          <p:nvPr>
            <p:ph idx="13" type="title"/>
          </p:nvPr>
        </p:nvSpPr>
        <p:spPr>
          <a:xfrm>
            <a:off x="758775" y="391647"/>
            <a:ext cx="7626300" cy="572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6"/>
              </a:buClr>
              <a:buSzPts val="2600"/>
              <a:buNone/>
              <a:defRPr/>
            </a:lvl1pPr>
            <a:lvl2pPr lvl="1" rtl="0">
              <a:spcBef>
                <a:spcPts val="0"/>
              </a:spcBef>
              <a:spcAft>
                <a:spcPts val="0"/>
              </a:spcAft>
              <a:buClr>
                <a:schemeClr val="accent6"/>
              </a:buClr>
              <a:buSzPts val="2600"/>
              <a:buNone/>
              <a:defRPr>
                <a:solidFill>
                  <a:schemeClr val="accent6"/>
                </a:solidFill>
              </a:defRPr>
            </a:lvl2pPr>
            <a:lvl3pPr lvl="2" rtl="0">
              <a:spcBef>
                <a:spcPts val="0"/>
              </a:spcBef>
              <a:spcAft>
                <a:spcPts val="0"/>
              </a:spcAft>
              <a:buClr>
                <a:schemeClr val="accent6"/>
              </a:buClr>
              <a:buSzPts val="2600"/>
              <a:buNone/>
              <a:defRPr>
                <a:solidFill>
                  <a:schemeClr val="accent6"/>
                </a:solidFill>
              </a:defRPr>
            </a:lvl3pPr>
            <a:lvl4pPr lvl="3" rtl="0">
              <a:spcBef>
                <a:spcPts val="0"/>
              </a:spcBef>
              <a:spcAft>
                <a:spcPts val="0"/>
              </a:spcAft>
              <a:buClr>
                <a:schemeClr val="accent6"/>
              </a:buClr>
              <a:buSzPts val="2600"/>
              <a:buNone/>
              <a:defRPr>
                <a:solidFill>
                  <a:schemeClr val="accent6"/>
                </a:solidFill>
              </a:defRPr>
            </a:lvl4pPr>
            <a:lvl5pPr lvl="4" rtl="0">
              <a:spcBef>
                <a:spcPts val="0"/>
              </a:spcBef>
              <a:spcAft>
                <a:spcPts val="0"/>
              </a:spcAft>
              <a:buClr>
                <a:schemeClr val="accent6"/>
              </a:buClr>
              <a:buSzPts val="2600"/>
              <a:buNone/>
              <a:defRPr>
                <a:solidFill>
                  <a:schemeClr val="accent6"/>
                </a:solidFill>
              </a:defRPr>
            </a:lvl5pPr>
            <a:lvl6pPr lvl="5" rtl="0">
              <a:spcBef>
                <a:spcPts val="0"/>
              </a:spcBef>
              <a:spcAft>
                <a:spcPts val="0"/>
              </a:spcAft>
              <a:buClr>
                <a:schemeClr val="accent6"/>
              </a:buClr>
              <a:buSzPts val="2600"/>
              <a:buNone/>
              <a:defRPr>
                <a:solidFill>
                  <a:schemeClr val="accent6"/>
                </a:solidFill>
              </a:defRPr>
            </a:lvl6pPr>
            <a:lvl7pPr lvl="6" rtl="0">
              <a:spcBef>
                <a:spcPts val="0"/>
              </a:spcBef>
              <a:spcAft>
                <a:spcPts val="0"/>
              </a:spcAft>
              <a:buClr>
                <a:schemeClr val="accent6"/>
              </a:buClr>
              <a:buSzPts val="2600"/>
              <a:buNone/>
              <a:defRPr>
                <a:solidFill>
                  <a:schemeClr val="accent6"/>
                </a:solidFill>
              </a:defRPr>
            </a:lvl7pPr>
            <a:lvl8pPr lvl="7" rtl="0">
              <a:spcBef>
                <a:spcPts val="0"/>
              </a:spcBef>
              <a:spcAft>
                <a:spcPts val="0"/>
              </a:spcAft>
              <a:buClr>
                <a:schemeClr val="accent6"/>
              </a:buClr>
              <a:buSzPts val="2600"/>
              <a:buNone/>
              <a:defRPr>
                <a:solidFill>
                  <a:schemeClr val="accent6"/>
                </a:solidFill>
              </a:defRPr>
            </a:lvl8pPr>
            <a:lvl9pPr lvl="8" rtl="0">
              <a:spcBef>
                <a:spcPts val="0"/>
              </a:spcBef>
              <a:spcAft>
                <a:spcPts val="0"/>
              </a:spcAft>
              <a:buClr>
                <a:schemeClr val="accent6"/>
              </a:buClr>
              <a:buSzPts val="2600"/>
              <a:buNone/>
              <a:defRPr>
                <a:solidFill>
                  <a:schemeClr val="accent6"/>
                </a:solidFill>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2_1">
    <p:spTree>
      <p:nvGrpSpPr>
        <p:cNvPr id="718" name="Shape 718"/>
        <p:cNvGrpSpPr/>
        <p:nvPr/>
      </p:nvGrpSpPr>
      <p:grpSpPr>
        <a:xfrm>
          <a:off x="0" y="0"/>
          <a:ext cx="0" cy="0"/>
          <a:chOff x="0" y="0"/>
          <a:chExt cx="0" cy="0"/>
        </a:xfrm>
      </p:grpSpPr>
      <p:grpSp>
        <p:nvGrpSpPr>
          <p:cNvPr id="719" name="Google Shape;719;p24"/>
          <p:cNvGrpSpPr/>
          <p:nvPr/>
        </p:nvGrpSpPr>
        <p:grpSpPr>
          <a:xfrm>
            <a:off x="-15" y="2571419"/>
            <a:ext cx="9143864" cy="2572076"/>
            <a:chOff x="-15" y="2571344"/>
            <a:chExt cx="9143864" cy="2572076"/>
          </a:xfrm>
        </p:grpSpPr>
        <p:grpSp>
          <p:nvGrpSpPr>
            <p:cNvPr id="720" name="Google Shape;720;p24"/>
            <p:cNvGrpSpPr/>
            <p:nvPr/>
          </p:nvGrpSpPr>
          <p:grpSpPr>
            <a:xfrm>
              <a:off x="-15" y="2571344"/>
              <a:ext cx="9143864" cy="2572076"/>
              <a:chOff x="360150" y="989825"/>
              <a:chExt cx="3232875" cy="909375"/>
            </a:xfrm>
          </p:grpSpPr>
          <p:sp>
            <p:nvSpPr>
              <p:cNvPr id="721" name="Google Shape;721;p24"/>
              <p:cNvSpPr/>
              <p:nvPr/>
            </p:nvSpPr>
            <p:spPr>
              <a:xfrm>
                <a:off x="360150" y="989825"/>
                <a:ext cx="3232875" cy="909375"/>
              </a:xfrm>
              <a:custGeom>
                <a:rect b="b" l="l" r="r" t="t"/>
                <a:pathLst>
                  <a:path extrusionOk="0" h="36375" w="129315">
                    <a:moveTo>
                      <a:pt x="1" y="1"/>
                    </a:moveTo>
                    <a:lnTo>
                      <a:pt x="1" y="36374"/>
                    </a:lnTo>
                    <a:lnTo>
                      <a:pt x="129314" y="36374"/>
                    </a:lnTo>
                    <a:lnTo>
                      <a:pt x="1293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24"/>
              <p:cNvSpPr/>
              <p:nvPr/>
            </p:nvSpPr>
            <p:spPr>
              <a:xfrm>
                <a:off x="909625" y="1887850"/>
                <a:ext cx="21450" cy="11350"/>
              </a:xfrm>
              <a:custGeom>
                <a:rect b="b" l="l" r="r" t="t"/>
                <a:pathLst>
                  <a:path extrusionOk="0" h="454" w="858">
                    <a:moveTo>
                      <a:pt x="429" y="1"/>
                    </a:moveTo>
                    <a:lnTo>
                      <a:pt x="1" y="453"/>
                    </a:lnTo>
                    <a:lnTo>
                      <a:pt x="858" y="453"/>
                    </a:lnTo>
                    <a:cubicBezTo>
                      <a:pt x="703" y="299"/>
                      <a:pt x="572" y="156"/>
                      <a:pt x="429" y="1"/>
                    </a:cubicBezTo>
                    <a:close/>
                  </a:path>
                </a:pathLst>
              </a:custGeom>
              <a:solidFill>
                <a:srgbClr val="A2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24"/>
              <p:cNvSpPr/>
              <p:nvPr/>
            </p:nvSpPr>
            <p:spPr>
              <a:xfrm>
                <a:off x="1511775" y="1834275"/>
                <a:ext cx="104500" cy="64925"/>
              </a:xfrm>
              <a:custGeom>
                <a:rect b="b" l="l" r="r" t="t"/>
                <a:pathLst>
                  <a:path extrusionOk="0" h="2597" w="4180">
                    <a:moveTo>
                      <a:pt x="2096" y="1"/>
                    </a:moveTo>
                    <a:cubicBezTo>
                      <a:pt x="1477" y="930"/>
                      <a:pt x="787" y="1799"/>
                      <a:pt x="1" y="2596"/>
                    </a:cubicBezTo>
                    <a:lnTo>
                      <a:pt x="4180" y="2596"/>
                    </a:lnTo>
                    <a:cubicBezTo>
                      <a:pt x="3394" y="1799"/>
                      <a:pt x="2692" y="930"/>
                      <a:pt x="20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24"/>
              <p:cNvSpPr/>
              <p:nvPr/>
            </p:nvSpPr>
            <p:spPr>
              <a:xfrm>
                <a:off x="2197000" y="1844100"/>
                <a:ext cx="91400" cy="55100"/>
              </a:xfrm>
              <a:custGeom>
                <a:rect b="b" l="l" r="r" t="t"/>
                <a:pathLst>
                  <a:path extrusionOk="0" h="2204" w="3656">
                    <a:moveTo>
                      <a:pt x="1822" y="1"/>
                    </a:moveTo>
                    <a:cubicBezTo>
                      <a:pt x="1286" y="787"/>
                      <a:pt x="679" y="1525"/>
                      <a:pt x="0" y="2203"/>
                    </a:cubicBezTo>
                    <a:lnTo>
                      <a:pt x="3655" y="2203"/>
                    </a:lnTo>
                    <a:cubicBezTo>
                      <a:pt x="2977" y="1525"/>
                      <a:pt x="2369" y="787"/>
                      <a:pt x="18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24"/>
              <p:cNvSpPr/>
              <p:nvPr/>
            </p:nvSpPr>
            <p:spPr>
              <a:xfrm>
                <a:off x="920350" y="1300000"/>
                <a:ext cx="643850" cy="598900"/>
              </a:xfrm>
              <a:custGeom>
                <a:rect b="b" l="l" r="r" t="t"/>
                <a:pathLst>
                  <a:path extrusionOk="0" h="23956" w="25754">
                    <a:moveTo>
                      <a:pt x="22574" y="0"/>
                    </a:moveTo>
                    <a:lnTo>
                      <a:pt x="0" y="23515"/>
                    </a:lnTo>
                    <a:cubicBezTo>
                      <a:pt x="143" y="23658"/>
                      <a:pt x="286" y="23813"/>
                      <a:pt x="429" y="23956"/>
                    </a:cubicBezTo>
                    <a:lnTo>
                      <a:pt x="23658" y="23956"/>
                    </a:lnTo>
                    <a:cubicBezTo>
                      <a:pt x="24444" y="23170"/>
                      <a:pt x="25134" y="22289"/>
                      <a:pt x="25753" y="21360"/>
                    </a:cubicBezTo>
                    <a:cubicBezTo>
                      <a:pt x="24027" y="18717"/>
                      <a:pt x="23122" y="15633"/>
                      <a:pt x="23122" y="12478"/>
                    </a:cubicBezTo>
                    <a:cubicBezTo>
                      <a:pt x="23110" y="9323"/>
                      <a:pt x="24027" y="6239"/>
                      <a:pt x="25753" y="3596"/>
                    </a:cubicBezTo>
                    <a:cubicBezTo>
                      <a:pt x="24872" y="2250"/>
                      <a:pt x="23801" y="1036"/>
                      <a:pt x="22574"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24"/>
              <p:cNvSpPr/>
              <p:nvPr/>
            </p:nvSpPr>
            <p:spPr>
              <a:xfrm>
                <a:off x="1564175" y="1203800"/>
                <a:ext cx="678375" cy="695400"/>
              </a:xfrm>
              <a:custGeom>
                <a:rect b="b" l="l" r="r" t="t"/>
                <a:pathLst>
                  <a:path extrusionOk="0" h="27816" w="27135">
                    <a:moveTo>
                      <a:pt x="13705" y="1"/>
                    </a:moveTo>
                    <a:cubicBezTo>
                      <a:pt x="13621" y="1"/>
                      <a:pt x="13538" y="1"/>
                      <a:pt x="13454" y="2"/>
                    </a:cubicBezTo>
                    <a:cubicBezTo>
                      <a:pt x="8013" y="74"/>
                      <a:pt x="2965" y="2872"/>
                      <a:pt x="0" y="7444"/>
                    </a:cubicBezTo>
                    <a:cubicBezTo>
                      <a:pt x="3501" y="12849"/>
                      <a:pt x="3501" y="19803"/>
                      <a:pt x="0" y="25208"/>
                    </a:cubicBezTo>
                    <a:cubicBezTo>
                      <a:pt x="596" y="26149"/>
                      <a:pt x="1298" y="27018"/>
                      <a:pt x="2084" y="27815"/>
                    </a:cubicBezTo>
                    <a:lnTo>
                      <a:pt x="25313" y="27815"/>
                    </a:lnTo>
                    <a:cubicBezTo>
                      <a:pt x="25980" y="27137"/>
                      <a:pt x="26599" y="26399"/>
                      <a:pt x="27135" y="25613"/>
                    </a:cubicBezTo>
                    <a:cubicBezTo>
                      <a:pt x="25242" y="22886"/>
                      <a:pt x="24241" y="19648"/>
                      <a:pt x="24241" y="16326"/>
                    </a:cubicBezTo>
                    <a:cubicBezTo>
                      <a:pt x="24241" y="13016"/>
                      <a:pt x="25242" y="9766"/>
                      <a:pt x="27135" y="7039"/>
                    </a:cubicBezTo>
                    <a:cubicBezTo>
                      <a:pt x="24086" y="2631"/>
                      <a:pt x="19064" y="1"/>
                      <a:pt x="13705"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24"/>
              <p:cNvSpPr/>
              <p:nvPr/>
            </p:nvSpPr>
            <p:spPr>
              <a:xfrm>
                <a:off x="2242525" y="1208325"/>
                <a:ext cx="726300" cy="690875"/>
              </a:xfrm>
              <a:custGeom>
                <a:rect b="b" l="l" r="r" t="t"/>
                <a:pathLst>
                  <a:path extrusionOk="0" h="27635" w="29052">
                    <a:moveTo>
                      <a:pt x="15896" y="0"/>
                    </a:moveTo>
                    <a:lnTo>
                      <a:pt x="8395" y="7513"/>
                    </a:lnTo>
                    <a:lnTo>
                      <a:pt x="3835" y="2953"/>
                    </a:lnTo>
                    <a:cubicBezTo>
                      <a:pt x="2346" y="4024"/>
                      <a:pt x="1048" y="5358"/>
                      <a:pt x="1" y="6870"/>
                    </a:cubicBezTo>
                    <a:cubicBezTo>
                      <a:pt x="3870" y="12454"/>
                      <a:pt x="3870" y="19848"/>
                      <a:pt x="1" y="25444"/>
                    </a:cubicBezTo>
                    <a:cubicBezTo>
                      <a:pt x="548" y="26218"/>
                      <a:pt x="1156" y="26956"/>
                      <a:pt x="1834" y="27634"/>
                    </a:cubicBezTo>
                    <a:lnTo>
                      <a:pt x="22634" y="27634"/>
                    </a:lnTo>
                    <a:cubicBezTo>
                      <a:pt x="22623" y="21574"/>
                      <a:pt x="24920" y="15740"/>
                      <a:pt x="29052" y="11311"/>
                    </a:cubicBezTo>
                    <a:cubicBezTo>
                      <a:pt x="27183" y="5334"/>
                      <a:pt x="22087" y="941"/>
                      <a:pt x="15896"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24"/>
              <p:cNvSpPr/>
              <p:nvPr/>
            </p:nvSpPr>
            <p:spPr>
              <a:xfrm>
                <a:off x="2146100" y="1379775"/>
                <a:ext cx="193200" cy="464350"/>
              </a:xfrm>
              <a:custGeom>
                <a:rect b="b" l="l" r="r" t="t"/>
                <a:pathLst>
                  <a:path extrusionOk="0" h="18574" w="7728">
                    <a:moveTo>
                      <a:pt x="3858" y="0"/>
                    </a:moveTo>
                    <a:cubicBezTo>
                      <a:pt x="0" y="5596"/>
                      <a:pt x="0" y="12990"/>
                      <a:pt x="3858" y="18574"/>
                    </a:cubicBezTo>
                    <a:cubicBezTo>
                      <a:pt x="7727" y="12990"/>
                      <a:pt x="7727" y="5596"/>
                      <a:pt x="38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24"/>
              <p:cNvSpPr/>
              <p:nvPr/>
            </p:nvSpPr>
            <p:spPr>
              <a:xfrm>
                <a:off x="2868800" y="1313975"/>
                <a:ext cx="724225" cy="585225"/>
              </a:xfrm>
              <a:custGeom>
                <a:rect b="b" l="l" r="r" t="t"/>
                <a:pathLst>
                  <a:path extrusionOk="0" h="23409" w="28969">
                    <a:moveTo>
                      <a:pt x="16336" y="1"/>
                    </a:moveTo>
                    <a:cubicBezTo>
                      <a:pt x="11597" y="1060"/>
                      <a:pt x="7299" y="3537"/>
                      <a:pt x="4001" y="7085"/>
                    </a:cubicBezTo>
                    <a:cubicBezTo>
                      <a:pt x="5775" y="12848"/>
                      <a:pt x="4239" y="19122"/>
                      <a:pt x="0" y="23408"/>
                    </a:cubicBezTo>
                    <a:lnTo>
                      <a:pt x="9347" y="23408"/>
                    </a:lnTo>
                    <a:cubicBezTo>
                      <a:pt x="9347" y="18765"/>
                      <a:pt x="11978" y="14514"/>
                      <a:pt x="16145" y="12455"/>
                    </a:cubicBezTo>
                    <a:cubicBezTo>
                      <a:pt x="17859" y="11607"/>
                      <a:pt x="19708" y="11191"/>
                      <a:pt x="21548" y="11191"/>
                    </a:cubicBezTo>
                    <a:cubicBezTo>
                      <a:pt x="24181" y="11191"/>
                      <a:pt x="26796" y="12044"/>
                      <a:pt x="28968" y="13705"/>
                    </a:cubicBezTo>
                    <a:lnTo>
                      <a:pt x="28968" y="4692"/>
                    </a:lnTo>
                    <a:lnTo>
                      <a:pt x="25004" y="8669"/>
                    </a:lnTo>
                    <a:lnTo>
                      <a:pt x="16336"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24"/>
              <p:cNvSpPr/>
              <p:nvPr/>
            </p:nvSpPr>
            <p:spPr>
              <a:xfrm>
                <a:off x="2808075" y="1491075"/>
                <a:ext cx="205100" cy="408125"/>
              </a:xfrm>
              <a:custGeom>
                <a:rect b="b" l="l" r="r" t="t"/>
                <a:pathLst>
                  <a:path extrusionOk="0" h="16325" w="8204">
                    <a:moveTo>
                      <a:pt x="6430" y="1"/>
                    </a:moveTo>
                    <a:lnTo>
                      <a:pt x="6430" y="1"/>
                    </a:lnTo>
                    <a:cubicBezTo>
                      <a:pt x="2298" y="4430"/>
                      <a:pt x="1" y="10264"/>
                      <a:pt x="12" y="16324"/>
                    </a:cubicBezTo>
                    <a:lnTo>
                      <a:pt x="2429" y="16324"/>
                    </a:lnTo>
                    <a:cubicBezTo>
                      <a:pt x="6668" y="12038"/>
                      <a:pt x="8204" y="5764"/>
                      <a:pt x="64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24"/>
              <p:cNvSpPr/>
              <p:nvPr/>
            </p:nvSpPr>
            <p:spPr>
              <a:xfrm>
                <a:off x="360150" y="994000"/>
                <a:ext cx="703100" cy="905200"/>
              </a:xfrm>
              <a:custGeom>
                <a:rect b="b" l="l" r="r" t="t"/>
                <a:pathLst>
                  <a:path extrusionOk="0" h="36208" w="28124">
                    <a:moveTo>
                      <a:pt x="18467" y="1"/>
                    </a:moveTo>
                    <a:lnTo>
                      <a:pt x="1" y="19265"/>
                    </a:lnTo>
                    <a:lnTo>
                      <a:pt x="1" y="36207"/>
                    </a:lnTo>
                    <a:lnTo>
                      <a:pt x="21980" y="36207"/>
                    </a:lnTo>
                    <a:lnTo>
                      <a:pt x="22408" y="35755"/>
                    </a:lnTo>
                    <a:cubicBezTo>
                      <a:pt x="19646" y="32755"/>
                      <a:pt x="18110" y="28814"/>
                      <a:pt x="18110" y="24718"/>
                    </a:cubicBezTo>
                    <a:cubicBezTo>
                      <a:pt x="18110" y="18146"/>
                      <a:pt x="22063" y="12204"/>
                      <a:pt x="28123" y="9657"/>
                    </a:cubicBezTo>
                    <a:lnTo>
                      <a:pt x="18467"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24"/>
              <p:cNvSpPr/>
              <p:nvPr/>
            </p:nvSpPr>
            <p:spPr>
              <a:xfrm>
                <a:off x="1259375" y="989825"/>
                <a:ext cx="523000" cy="310200"/>
              </a:xfrm>
              <a:custGeom>
                <a:rect b="b" l="l" r="r" t="t"/>
                <a:pathLst>
                  <a:path extrusionOk="0" h="12408" w="20920">
                    <a:moveTo>
                      <a:pt x="8632" y="1"/>
                    </a:moveTo>
                    <a:lnTo>
                      <a:pt x="0" y="8633"/>
                    </a:lnTo>
                    <a:cubicBezTo>
                      <a:pt x="3322" y="8931"/>
                      <a:pt x="6465" y="10252"/>
                      <a:pt x="9013" y="12407"/>
                    </a:cubicBezTo>
                    <a:lnTo>
                      <a:pt x="20920"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24"/>
              <p:cNvSpPr/>
              <p:nvPr/>
            </p:nvSpPr>
            <p:spPr>
              <a:xfrm>
                <a:off x="794125" y="1205625"/>
                <a:ext cx="690600" cy="682250"/>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24"/>
              <p:cNvSpPr/>
              <p:nvPr/>
            </p:nvSpPr>
            <p:spPr>
              <a:xfrm>
                <a:off x="817650" y="989825"/>
                <a:ext cx="8350" cy="4200"/>
              </a:xfrm>
              <a:custGeom>
                <a:rect b="b" l="l" r="r" t="t"/>
                <a:pathLst>
                  <a:path extrusionOk="0" h="168" w="334">
                    <a:moveTo>
                      <a:pt x="0" y="1"/>
                    </a:moveTo>
                    <a:lnTo>
                      <a:pt x="167" y="168"/>
                    </a:lnTo>
                    <a:lnTo>
                      <a:pt x="334" y="1"/>
                    </a:lnTo>
                    <a:close/>
                  </a:path>
                </a:pathLst>
              </a:custGeom>
              <a:solidFill>
                <a:srgbClr val="7FC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24"/>
              <p:cNvSpPr/>
              <p:nvPr/>
            </p:nvSpPr>
            <p:spPr>
              <a:xfrm>
                <a:off x="821825" y="989825"/>
                <a:ext cx="653375" cy="245600"/>
              </a:xfrm>
              <a:custGeom>
                <a:rect b="b" l="l" r="r" t="t"/>
                <a:pathLst>
                  <a:path extrusionOk="0" h="9824" w="26135">
                    <a:moveTo>
                      <a:pt x="167" y="1"/>
                    </a:moveTo>
                    <a:lnTo>
                      <a:pt x="0" y="168"/>
                    </a:lnTo>
                    <a:lnTo>
                      <a:pt x="9656" y="9824"/>
                    </a:lnTo>
                    <a:cubicBezTo>
                      <a:pt x="11656" y="8990"/>
                      <a:pt x="13811" y="8561"/>
                      <a:pt x="15978" y="8561"/>
                    </a:cubicBezTo>
                    <a:cubicBezTo>
                      <a:pt x="16502" y="8561"/>
                      <a:pt x="17002" y="8585"/>
                      <a:pt x="17502" y="8633"/>
                    </a:cubicBezTo>
                    <a:lnTo>
                      <a:pt x="26134"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24"/>
              <p:cNvSpPr/>
              <p:nvPr/>
            </p:nvSpPr>
            <p:spPr>
              <a:xfrm>
                <a:off x="1063225" y="1203850"/>
                <a:ext cx="196175" cy="114625"/>
              </a:xfrm>
              <a:custGeom>
                <a:rect b="b" l="l" r="r" t="t"/>
                <a:pathLst>
                  <a:path extrusionOk="0" h="4585" w="7847">
                    <a:moveTo>
                      <a:pt x="6237" y="0"/>
                    </a:moveTo>
                    <a:cubicBezTo>
                      <a:pt x="4099" y="0"/>
                      <a:pt x="1974" y="440"/>
                      <a:pt x="0" y="1263"/>
                    </a:cubicBezTo>
                    <a:lnTo>
                      <a:pt x="3334" y="4584"/>
                    </a:lnTo>
                    <a:lnTo>
                      <a:pt x="7846" y="72"/>
                    </a:lnTo>
                    <a:cubicBezTo>
                      <a:pt x="7346" y="24"/>
                      <a:pt x="6834" y="0"/>
                      <a:pt x="6322" y="0"/>
                    </a:cubicBezTo>
                    <a:cubicBezTo>
                      <a:pt x="6294" y="0"/>
                      <a:pt x="6265" y="0"/>
                      <a:pt x="6237"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24"/>
              <p:cNvSpPr/>
              <p:nvPr/>
            </p:nvSpPr>
            <p:spPr>
              <a:xfrm>
                <a:off x="2958100" y="989825"/>
                <a:ext cx="634925" cy="339075"/>
              </a:xfrm>
              <a:custGeom>
                <a:rect b="b" l="l" r="r" t="t"/>
                <a:pathLst>
                  <a:path extrusionOk="0" h="13563" w="25397">
                    <a:moveTo>
                      <a:pt x="191" y="1"/>
                    </a:moveTo>
                    <a:lnTo>
                      <a:pt x="0" y="203"/>
                    </a:lnTo>
                    <a:lnTo>
                      <a:pt x="12764" y="12967"/>
                    </a:lnTo>
                    <a:cubicBezTo>
                      <a:pt x="14488" y="12585"/>
                      <a:pt x="16241" y="12394"/>
                      <a:pt x="17991" y="12394"/>
                    </a:cubicBezTo>
                    <a:cubicBezTo>
                      <a:pt x="20494" y="12394"/>
                      <a:pt x="22993" y="12784"/>
                      <a:pt x="25396" y="13562"/>
                    </a:cubicBezTo>
                    <a:lnTo>
                      <a:pt x="25396"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24"/>
              <p:cNvSpPr/>
              <p:nvPr/>
            </p:nvSpPr>
            <p:spPr>
              <a:xfrm>
                <a:off x="3277175" y="1299700"/>
                <a:ext cx="315850" cy="23100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24"/>
              <p:cNvSpPr/>
              <p:nvPr/>
            </p:nvSpPr>
            <p:spPr>
              <a:xfrm>
                <a:off x="2046375" y="990125"/>
                <a:ext cx="811725" cy="292025"/>
              </a:xfrm>
              <a:custGeom>
                <a:rect b="b" l="l" r="r" t="t"/>
                <a:pathLst>
                  <a:path extrusionOk="0" h="11681" w="32469">
                    <a:moveTo>
                      <a:pt x="0" y="1"/>
                    </a:moveTo>
                    <a:lnTo>
                      <a:pt x="11681" y="11681"/>
                    </a:lnTo>
                    <a:cubicBezTo>
                      <a:pt x="14467" y="9645"/>
                      <a:pt x="17824" y="8549"/>
                      <a:pt x="21289" y="8549"/>
                    </a:cubicBezTo>
                    <a:cubicBezTo>
                      <a:pt x="22098" y="8549"/>
                      <a:pt x="22920" y="8609"/>
                      <a:pt x="23742" y="8728"/>
                    </a:cubicBezTo>
                    <a:lnTo>
                      <a:pt x="32469"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24"/>
              <p:cNvSpPr/>
              <p:nvPr/>
            </p:nvSpPr>
            <p:spPr>
              <a:xfrm>
                <a:off x="2338375" y="1203850"/>
                <a:ext cx="301550" cy="192000"/>
              </a:xfrm>
              <a:custGeom>
                <a:rect b="b" l="l" r="r" t="t"/>
                <a:pathLst>
                  <a:path extrusionOk="0" h="7680" w="12062">
                    <a:moveTo>
                      <a:pt x="9609" y="0"/>
                    </a:moveTo>
                    <a:cubicBezTo>
                      <a:pt x="6144" y="0"/>
                      <a:pt x="2787" y="1096"/>
                      <a:pt x="1" y="3132"/>
                    </a:cubicBezTo>
                    <a:lnTo>
                      <a:pt x="4561" y="7680"/>
                    </a:lnTo>
                    <a:lnTo>
                      <a:pt x="12062" y="179"/>
                    </a:lnTo>
                    <a:cubicBezTo>
                      <a:pt x="11252" y="60"/>
                      <a:pt x="10430" y="0"/>
                      <a:pt x="9609"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1" name="Google Shape;741;p24"/>
            <p:cNvSpPr/>
            <p:nvPr/>
          </p:nvSpPr>
          <p:spPr>
            <a:xfrm>
              <a:off x="1227440" y="3181712"/>
              <a:ext cx="1953293" cy="1929676"/>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24"/>
            <p:cNvSpPr/>
            <p:nvPr/>
          </p:nvSpPr>
          <p:spPr>
            <a:xfrm>
              <a:off x="8250498" y="3447794"/>
              <a:ext cx="893350" cy="65336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3" name="Google Shape;743;p24"/>
          <p:cNvSpPr/>
          <p:nvPr/>
        </p:nvSpPr>
        <p:spPr>
          <a:xfrm>
            <a:off x="0" y="2490475"/>
            <a:ext cx="9144000" cy="1752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24"/>
          <p:cNvSpPr txBox="1"/>
          <p:nvPr>
            <p:ph type="title"/>
          </p:nvPr>
        </p:nvSpPr>
        <p:spPr>
          <a:xfrm>
            <a:off x="758775" y="391647"/>
            <a:ext cx="76263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p:txBody>
      </p:sp>
      <p:sp>
        <p:nvSpPr>
          <p:cNvPr id="745" name="Google Shape;745;p24"/>
          <p:cNvSpPr txBox="1"/>
          <p:nvPr>
            <p:ph idx="2" type="title"/>
          </p:nvPr>
        </p:nvSpPr>
        <p:spPr>
          <a:xfrm>
            <a:off x="5236540" y="1319663"/>
            <a:ext cx="2721900" cy="5316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000"/>
              <a:buNone/>
              <a:defRPr b="1" sz="18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746" name="Google Shape;746;p24"/>
          <p:cNvSpPr txBox="1"/>
          <p:nvPr>
            <p:ph idx="3" type="title"/>
          </p:nvPr>
        </p:nvSpPr>
        <p:spPr>
          <a:xfrm>
            <a:off x="5236549" y="1714275"/>
            <a:ext cx="2721900" cy="753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400"/>
              <a:buFont typeface="Nunito"/>
              <a:buNone/>
              <a:defRPr b="0" sz="1500">
                <a:solidFill>
                  <a:schemeClr val="dk2"/>
                </a:solidFill>
                <a:latin typeface="Commissioner"/>
                <a:ea typeface="Commissioner"/>
                <a:cs typeface="Commissioner"/>
                <a:sym typeface="Commissioner"/>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747" name="Google Shape;747;p24"/>
          <p:cNvSpPr txBox="1"/>
          <p:nvPr>
            <p:ph idx="4" type="title"/>
          </p:nvPr>
        </p:nvSpPr>
        <p:spPr>
          <a:xfrm>
            <a:off x="1573065" y="1319663"/>
            <a:ext cx="2721900" cy="5316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000"/>
              <a:buNone/>
              <a:defRPr b="1" sz="18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748" name="Google Shape;748;p24"/>
          <p:cNvSpPr txBox="1"/>
          <p:nvPr>
            <p:ph idx="5" type="title"/>
          </p:nvPr>
        </p:nvSpPr>
        <p:spPr>
          <a:xfrm>
            <a:off x="1573025" y="1714275"/>
            <a:ext cx="2721900" cy="753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400"/>
              <a:buFont typeface="Nunito"/>
              <a:buNone/>
              <a:defRPr b="0" sz="1500">
                <a:solidFill>
                  <a:schemeClr val="dk2"/>
                </a:solidFill>
                <a:latin typeface="Commissioner"/>
                <a:ea typeface="Commissioner"/>
                <a:cs typeface="Commissioner"/>
                <a:sym typeface="Commissioner"/>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749" name="Google Shape;749;p24"/>
          <p:cNvSpPr txBox="1"/>
          <p:nvPr>
            <p:ph idx="6" type="title"/>
          </p:nvPr>
        </p:nvSpPr>
        <p:spPr>
          <a:xfrm>
            <a:off x="5236540" y="2697950"/>
            <a:ext cx="2721900" cy="5316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000"/>
              <a:buNone/>
              <a:defRPr b="1" sz="18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750" name="Google Shape;750;p24"/>
          <p:cNvSpPr txBox="1"/>
          <p:nvPr>
            <p:ph idx="7" type="title"/>
          </p:nvPr>
        </p:nvSpPr>
        <p:spPr>
          <a:xfrm>
            <a:off x="5236549" y="3092550"/>
            <a:ext cx="2721900" cy="753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400"/>
              <a:buFont typeface="Nunito"/>
              <a:buNone/>
              <a:defRPr b="0" sz="1500">
                <a:solidFill>
                  <a:schemeClr val="dk2"/>
                </a:solidFill>
                <a:latin typeface="Commissioner"/>
                <a:ea typeface="Commissioner"/>
                <a:cs typeface="Commissioner"/>
                <a:sym typeface="Commissioner"/>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751" name="Google Shape;751;p24"/>
          <p:cNvSpPr txBox="1"/>
          <p:nvPr>
            <p:ph idx="8" type="title"/>
          </p:nvPr>
        </p:nvSpPr>
        <p:spPr>
          <a:xfrm>
            <a:off x="1573065" y="2697950"/>
            <a:ext cx="2721900" cy="5316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000"/>
              <a:buNone/>
              <a:defRPr b="1" sz="18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752" name="Google Shape;752;p24"/>
          <p:cNvSpPr txBox="1"/>
          <p:nvPr>
            <p:ph idx="9" type="title"/>
          </p:nvPr>
        </p:nvSpPr>
        <p:spPr>
          <a:xfrm>
            <a:off x="1573025" y="3092550"/>
            <a:ext cx="2721900" cy="753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400"/>
              <a:buFont typeface="Nunito"/>
              <a:buNone/>
              <a:defRPr b="0" sz="1500">
                <a:solidFill>
                  <a:schemeClr val="dk2"/>
                </a:solidFill>
                <a:latin typeface="Commissioner"/>
                <a:ea typeface="Commissioner"/>
                <a:cs typeface="Commissioner"/>
                <a:sym typeface="Commissioner"/>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 2">
  <p:cSld name="CUSTOM_12">
    <p:spTree>
      <p:nvGrpSpPr>
        <p:cNvPr id="753" name="Shape 753"/>
        <p:cNvGrpSpPr/>
        <p:nvPr/>
      </p:nvGrpSpPr>
      <p:grpSpPr>
        <a:xfrm>
          <a:off x="0" y="0"/>
          <a:ext cx="0" cy="0"/>
          <a:chOff x="0" y="0"/>
          <a:chExt cx="0" cy="0"/>
        </a:xfrm>
      </p:grpSpPr>
      <p:grpSp>
        <p:nvGrpSpPr>
          <p:cNvPr id="754" name="Google Shape;754;p25"/>
          <p:cNvGrpSpPr/>
          <p:nvPr/>
        </p:nvGrpSpPr>
        <p:grpSpPr>
          <a:xfrm>
            <a:off x="-15" y="2575819"/>
            <a:ext cx="9143864" cy="2572076"/>
            <a:chOff x="-15" y="2571344"/>
            <a:chExt cx="9143864" cy="2572076"/>
          </a:xfrm>
        </p:grpSpPr>
        <p:grpSp>
          <p:nvGrpSpPr>
            <p:cNvPr id="755" name="Google Shape;755;p25"/>
            <p:cNvGrpSpPr/>
            <p:nvPr/>
          </p:nvGrpSpPr>
          <p:grpSpPr>
            <a:xfrm>
              <a:off x="-15" y="2571344"/>
              <a:ext cx="9143864" cy="2572076"/>
              <a:chOff x="360150" y="989825"/>
              <a:chExt cx="3232875" cy="909375"/>
            </a:xfrm>
          </p:grpSpPr>
          <p:sp>
            <p:nvSpPr>
              <p:cNvPr id="756" name="Google Shape;756;p25"/>
              <p:cNvSpPr/>
              <p:nvPr/>
            </p:nvSpPr>
            <p:spPr>
              <a:xfrm>
                <a:off x="360150" y="989825"/>
                <a:ext cx="3232875" cy="909375"/>
              </a:xfrm>
              <a:custGeom>
                <a:rect b="b" l="l" r="r" t="t"/>
                <a:pathLst>
                  <a:path extrusionOk="0" h="36375" w="129315">
                    <a:moveTo>
                      <a:pt x="1" y="1"/>
                    </a:moveTo>
                    <a:lnTo>
                      <a:pt x="1" y="36374"/>
                    </a:lnTo>
                    <a:lnTo>
                      <a:pt x="129314" y="36374"/>
                    </a:lnTo>
                    <a:lnTo>
                      <a:pt x="1293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25"/>
              <p:cNvSpPr/>
              <p:nvPr/>
            </p:nvSpPr>
            <p:spPr>
              <a:xfrm>
                <a:off x="909625" y="1887850"/>
                <a:ext cx="21450" cy="11350"/>
              </a:xfrm>
              <a:custGeom>
                <a:rect b="b" l="l" r="r" t="t"/>
                <a:pathLst>
                  <a:path extrusionOk="0" h="454" w="858">
                    <a:moveTo>
                      <a:pt x="429" y="1"/>
                    </a:moveTo>
                    <a:lnTo>
                      <a:pt x="1" y="453"/>
                    </a:lnTo>
                    <a:lnTo>
                      <a:pt x="858" y="453"/>
                    </a:lnTo>
                    <a:cubicBezTo>
                      <a:pt x="703" y="299"/>
                      <a:pt x="572" y="156"/>
                      <a:pt x="429" y="1"/>
                    </a:cubicBezTo>
                    <a:close/>
                  </a:path>
                </a:pathLst>
              </a:custGeom>
              <a:solidFill>
                <a:srgbClr val="A2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25"/>
              <p:cNvSpPr/>
              <p:nvPr/>
            </p:nvSpPr>
            <p:spPr>
              <a:xfrm>
                <a:off x="1511775" y="1834275"/>
                <a:ext cx="104500" cy="64925"/>
              </a:xfrm>
              <a:custGeom>
                <a:rect b="b" l="l" r="r" t="t"/>
                <a:pathLst>
                  <a:path extrusionOk="0" h="2597" w="4180">
                    <a:moveTo>
                      <a:pt x="2096" y="1"/>
                    </a:moveTo>
                    <a:cubicBezTo>
                      <a:pt x="1477" y="930"/>
                      <a:pt x="787" y="1799"/>
                      <a:pt x="1" y="2596"/>
                    </a:cubicBezTo>
                    <a:lnTo>
                      <a:pt x="4180" y="2596"/>
                    </a:lnTo>
                    <a:cubicBezTo>
                      <a:pt x="3394" y="1799"/>
                      <a:pt x="2692" y="930"/>
                      <a:pt x="20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25"/>
              <p:cNvSpPr/>
              <p:nvPr/>
            </p:nvSpPr>
            <p:spPr>
              <a:xfrm>
                <a:off x="2197000" y="1844100"/>
                <a:ext cx="91400" cy="55100"/>
              </a:xfrm>
              <a:custGeom>
                <a:rect b="b" l="l" r="r" t="t"/>
                <a:pathLst>
                  <a:path extrusionOk="0" h="2204" w="3656">
                    <a:moveTo>
                      <a:pt x="1822" y="1"/>
                    </a:moveTo>
                    <a:cubicBezTo>
                      <a:pt x="1286" y="787"/>
                      <a:pt x="679" y="1525"/>
                      <a:pt x="0" y="2203"/>
                    </a:cubicBezTo>
                    <a:lnTo>
                      <a:pt x="3655" y="2203"/>
                    </a:lnTo>
                    <a:cubicBezTo>
                      <a:pt x="2977" y="1525"/>
                      <a:pt x="2369" y="787"/>
                      <a:pt x="18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25"/>
              <p:cNvSpPr/>
              <p:nvPr/>
            </p:nvSpPr>
            <p:spPr>
              <a:xfrm>
                <a:off x="920350" y="1300000"/>
                <a:ext cx="643850" cy="598900"/>
              </a:xfrm>
              <a:custGeom>
                <a:rect b="b" l="l" r="r" t="t"/>
                <a:pathLst>
                  <a:path extrusionOk="0" h="23956" w="25754">
                    <a:moveTo>
                      <a:pt x="22574" y="0"/>
                    </a:moveTo>
                    <a:lnTo>
                      <a:pt x="0" y="23515"/>
                    </a:lnTo>
                    <a:cubicBezTo>
                      <a:pt x="143" y="23658"/>
                      <a:pt x="286" y="23813"/>
                      <a:pt x="429" y="23956"/>
                    </a:cubicBezTo>
                    <a:lnTo>
                      <a:pt x="23658" y="23956"/>
                    </a:lnTo>
                    <a:cubicBezTo>
                      <a:pt x="24444" y="23170"/>
                      <a:pt x="25134" y="22289"/>
                      <a:pt x="25753" y="21360"/>
                    </a:cubicBezTo>
                    <a:cubicBezTo>
                      <a:pt x="24027" y="18717"/>
                      <a:pt x="23122" y="15633"/>
                      <a:pt x="23122" y="12478"/>
                    </a:cubicBezTo>
                    <a:cubicBezTo>
                      <a:pt x="23110" y="9323"/>
                      <a:pt x="24027" y="6239"/>
                      <a:pt x="25753" y="3596"/>
                    </a:cubicBezTo>
                    <a:cubicBezTo>
                      <a:pt x="24872" y="2250"/>
                      <a:pt x="23801" y="1036"/>
                      <a:pt x="22574"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25"/>
              <p:cNvSpPr/>
              <p:nvPr/>
            </p:nvSpPr>
            <p:spPr>
              <a:xfrm>
                <a:off x="1564175" y="1203800"/>
                <a:ext cx="678375" cy="695400"/>
              </a:xfrm>
              <a:custGeom>
                <a:rect b="b" l="l" r="r" t="t"/>
                <a:pathLst>
                  <a:path extrusionOk="0" h="27816" w="27135">
                    <a:moveTo>
                      <a:pt x="13705" y="1"/>
                    </a:moveTo>
                    <a:cubicBezTo>
                      <a:pt x="13621" y="1"/>
                      <a:pt x="13538" y="1"/>
                      <a:pt x="13454" y="2"/>
                    </a:cubicBezTo>
                    <a:cubicBezTo>
                      <a:pt x="8013" y="74"/>
                      <a:pt x="2965" y="2872"/>
                      <a:pt x="0" y="7444"/>
                    </a:cubicBezTo>
                    <a:cubicBezTo>
                      <a:pt x="3501" y="12849"/>
                      <a:pt x="3501" y="19803"/>
                      <a:pt x="0" y="25208"/>
                    </a:cubicBezTo>
                    <a:cubicBezTo>
                      <a:pt x="596" y="26149"/>
                      <a:pt x="1298" y="27018"/>
                      <a:pt x="2084" y="27815"/>
                    </a:cubicBezTo>
                    <a:lnTo>
                      <a:pt x="25313" y="27815"/>
                    </a:lnTo>
                    <a:cubicBezTo>
                      <a:pt x="25980" y="27137"/>
                      <a:pt x="26599" y="26399"/>
                      <a:pt x="27135" y="25613"/>
                    </a:cubicBezTo>
                    <a:cubicBezTo>
                      <a:pt x="25242" y="22886"/>
                      <a:pt x="24241" y="19648"/>
                      <a:pt x="24241" y="16326"/>
                    </a:cubicBezTo>
                    <a:cubicBezTo>
                      <a:pt x="24241" y="13016"/>
                      <a:pt x="25242" y="9766"/>
                      <a:pt x="27135" y="7039"/>
                    </a:cubicBezTo>
                    <a:cubicBezTo>
                      <a:pt x="24086" y="2631"/>
                      <a:pt x="19064" y="1"/>
                      <a:pt x="13705"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25"/>
              <p:cNvSpPr/>
              <p:nvPr/>
            </p:nvSpPr>
            <p:spPr>
              <a:xfrm>
                <a:off x="2242525" y="1208325"/>
                <a:ext cx="726300" cy="690875"/>
              </a:xfrm>
              <a:custGeom>
                <a:rect b="b" l="l" r="r" t="t"/>
                <a:pathLst>
                  <a:path extrusionOk="0" h="27635" w="29052">
                    <a:moveTo>
                      <a:pt x="15896" y="0"/>
                    </a:moveTo>
                    <a:lnTo>
                      <a:pt x="8395" y="7513"/>
                    </a:lnTo>
                    <a:lnTo>
                      <a:pt x="3835" y="2953"/>
                    </a:lnTo>
                    <a:cubicBezTo>
                      <a:pt x="2346" y="4024"/>
                      <a:pt x="1048" y="5358"/>
                      <a:pt x="1" y="6870"/>
                    </a:cubicBezTo>
                    <a:cubicBezTo>
                      <a:pt x="3870" y="12454"/>
                      <a:pt x="3870" y="19848"/>
                      <a:pt x="1" y="25444"/>
                    </a:cubicBezTo>
                    <a:cubicBezTo>
                      <a:pt x="548" y="26218"/>
                      <a:pt x="1156" y="26956"/>
                      <a:pt x="1834" y="27634"/>
                    </a:cubicBezTo>
                    <a:lnTo>
                      <a:pt x="22634" y="27634"/>
                    </a:lnTo>
                    <a:cubicBezTo>
                      <a:pt x="22623" y="21574"/>
                      <a:pt x="24920" y="15740"/>
                      <a:pt x="29052" y="11311"/>
                    </a:cubicBezTo>
                    <a:cubicBezTo>
                      <a:pt x="27183" y="5334"/>
                      <a:pt x="22087" y="941"/>
                      <a:pt x="15896"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25"/>
              <p:cNvSpPr/>
              <p:nvPr/>
            </p:nvSpPr>
            <p:spPr>
              <a:xfrm>
                <a:off x="2146100" y="1379775"/>
                <a:ext cx="193200" cy="464350"/>
              </a:xfrm>
              <a:custGeom>
                <a:rect b="b" l="l" r="r" t="t"/>
                <a:pathLst>
                  <a:path extrusionOk="0" h="18574" w="7728">
                    <a:moveTo>
                      <a:pt x="3858" y="0"/>
                    </a:moveTo>
                    <a:cubicBezTo>
                      <a:pt x="0" y="5596"/>
                      <a:pt x="0" y="12990"/>
                      <a:pt x="3858" y="18574"/>
                    </a:cubicBezTo>
                    <a:cubicBezTo>
                      <a:pt x="7727" y="12990"/>
                      <a:pt x="7727" y="5596"/>
                      <a:pt x="38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25"/>
              <p:cNvSpPr/>
              <p:nvPr/>
            </p:nvSpPr>
            <p:spPr>
              <a:xfrm>
                <a:off x="2868800" y="1313975"/>
                <a:ext cx="724225" cy="585225"/>
              </a:xfrm>
              <a:custGeom>
                <a:rect b="b" l="l" r="r" t="t"/>
                <a:pathLst>
                  <a:path extrusionOk="0" h="23409" w="28969">
                    <a:moveTo>
                      <a:pt x="16336" y="1"/>
                    </a:moveTo>
                    <a:cubicBezTo>
                      <a:pt x="11597" y="1060"/>
                      <a:pt x="7299" y="3537"/>
                      <a:pt x="4001" y="7085"/>
                    </a:cubicBezTo>
                    <a:cubicBezTo>
                      <a:pt x="5775" y="12848"/>
                      <a:pt x="4239" y="19122"/>
                      <a:pt x="0" y="23408"/>
                    </a:cubicBezTo>
                    <a:lnTo>
                      <a:pt x="9347" y="23408"/>
                    </a:lnTo>
                    <a:cubicBezTo>
                      <a:pt x="9347" y="18765"/>
                      <a:pt x="11978" y="14514"/>
                      <a:pt x="16145" y="12455"/>
                    </a:cubicBezTo>
                    <a:cubicBezTo>
                      <a:pt x="17859" y="11607"/>
                      <a:pt x="19708" y="11191"/>
                      <a:pt x="21548" y="11191"/>
                    </a:cubicBezTo>
                    <a:cubicBezTo>
                      <a:pt x="24181" y="11191"/>
                      <a:pt x="26796" y="12044"/>
                      <a:pt x="28968" y="13705"/>
                    </a:cubicBezTo>
                    <a:lnTo>
                      <a:pt x="28968" y="4692"/>
                    </a:lnTo>
                    <a:lnTo>
                      <a:pt x="25004" y="8669"/>
                    </a:lnTo>
                    <a:lnTo>
                      <a:pt x="16336"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25"/>
              <p:cNvSpPr/>
              <p:nvPr/>
            </p:nvSpPr>
            <p:spPr>
              <a:xfrm>
                <a:off x="2808075" y="1491075"/>
                <a:ext cx="205100" cy="408125"/>
              </a:xfrm>
              <a:custGeom>
                <a:rect b="b" l="l" r="r" t="t"/>
                <a:pathLst>
                  <a:path extrusionOk="0" h="16325" w="8204">
                    <a:moveTo>
                      <a:pt x="6430" y="1"/>
                    </a:moveTo>
                    <a:lnTo>
                      <a:pt x="6430" y="1"/>
                    </a:lnTo>
                    <a:cubicBezTo>
                      <a:pt x="2298" y="4430"/>
                      <a:pt x="1" y="10264"/>
                      <a:pt x="12" y="16324"/>
                    </a:cubicBezTo>
                    <a:lnTo>
                      <a:pt x="2429" y="16324"/>
                    </a:lnTo>
                    <a:cubicBezTo>
                      <a:pt x="6668" y="12038"/>
                      <a:pt x="8204" y="5764"/>
                      <a:pt x="64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25"/>
              <p:cNvSpPr/>
              <p:nvPr/>
            </p:nvSpPr>
            <p:spPr>
              <a:xfrm>
                <a:off x="360150" y="994000"/>
                <a:ext cx="703100" cy="905200"/>
              </a:xfrm>
              <a:custGeom>
                <a:rect b="b" l="l" r="r" t="t"/>
                <a:pathLst>
                  <a:path extrusionOk="0" h="36208" w="28124">
                    <a:moveTo>
                      <a:pt x="18467" y="1"/>
                    </a:moveTo>
                    <a:lnTo>
                      <a:pt x="1" y="19265"/>
                    </a:lnTo>
                    <a:lnTo>
                      <a:pt x="1" y="36207"/>
                    </a:lnTo>
                    <a:lnTo>
                      <a:pt x="21980" y="36207"/>
                    </a:lnTo>
                    <a:lnTo>
                      <a:pt x="22408" y="35755"/>
                    </a:lnTo>
                    <a:cubicBezTo>
                      <a:pt x="19646" y="32755"/>
                      <a:pt x="18110" y="28814"/>
                      <a:pt x="18110" y="24718"/>
                    </a:cubicBezTo>
                    <a:cubicBezTo>
                      <a:pt x="18110" y="18146"/>
                      <a:pt x="22063" y="12204"/>
                      <a:pt x="28123" y="9657"/>
                    </a:cubicBezTo>
                    <a:lnTo>
                      <a:pt x="18467"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25"/>
              <p:cNvSpPr/>
              <p:nvPr/>
            </p:nvSpPr>
            <p:spPr>
              <a:xfrm>
                <a:off x="1259375" y="989825"/>
                <a:ext cx="523000" cy="310200"/>
              </a:xfrm>
              <a:custGeom>
                <a:rect b="b" l="l" r="r" t="t"/>
                <a:pathLst>
                  <a:path extrusionOk="0" h="12408" w="20920">
                    <a:moveTo>
                      <a:pt x="8632" y="1"/>
                    </a:moveTo>
                    <a:lnTo>
                      <a:pt x="0" y="8633"/>
                    </a:lnTo>
                    <a:cubicBezTo>
                      <a:pt x="3322" y="8931"/>
                      <a:pt x="6465" y="10252"/>
                      <a:pt x="9013" y="12407"/>
                    </a:cubicBezTo>
                    <a:lnTo>
                      <a:pt x="20920"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25"/>
              <p:cNvSpPr/>
              <p:nvPr/>
            </p:nvSpPr>
            <p:spPr>
              <a:xfrm>
                <a:off x="794125" y="1205625"/>
                <a:ext cx="690600" cy="682250"/>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25"/>
              <p:cNvSpPr/>
              <p:nvPr/>
            </p:nvSpPr>
            <p:spPr>
              <a:xfrm>
                <a:off x="817650" y="989825"/>
                <a:ext cx="8350" cy="4200"/>
              </a:xfrm>
              <a:custGeom>
                <a:rect b="b" l="l" r="r" t="t"/>
                <a:pathLst>
                  <a:path extrusionOk="0" h="168" w="334">
                    <a:moveTo>
                      <a:pt x="0" y="1"/>
                    </a:moveTo>
                    <a:lnTo>
                      <a:pt x="167" y="168"/>
                    </a:lnTo>
                    <a:lnTo>
                      <a:pt x="334" y="1"/>
                    </a:lnTo>
                    <a:close/>
                  </a:path>
                </a:pathLst>
              </a:custGeom>
              <a:solidFill>
                <a:srgbClr val="7FC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25"/>
              <p:cNvSpPr/>
              <p:nvPr/>
            </p:nvSpPr>
            <p:spPr>
              <a:xfrm>
                <a:off x="821825" y="989825"/>
                <a:ext cx="653375" cy="245600"/>
              </a:xfrm>
              <a:custGeom>
                <a:rect b="b" l="l" r="r" t="t"/>
                <a:pathLst>
                  <a:path extrusionOk="0" h="9824" w="26135">
                    <a:moveTo>
                      <a:pt x="167" y="1"/>
                    </a:moveTo>
                    <a:lnTo>
                      <a:pt x="0" y="168"/>
                    </a:lnTo>
                    <a:lnTo>
                      <a:pt x="9656" y="9824"/>
                    </a:lnTo>
                    <a:cubicBezTo>
                      <a:pt x="11656" y="8990"/>
                      <a:pt x="13811" y="8561"/>
                      <a:pt x="15978" y="8561"/>
                    </a:cubicBezTo>
                    <a:cubicBezTo>
                      <a:pt x="16502" y="8561"/>
                      <a:pt x="17002" y="8585"/>
                      <a:pt x="17502" y="8633"/>
                    </a:cubicBezTo>
                    <a:lnTo>
                      <a:pt x="26134"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25"/>
              <p:cNvSpPr/>
              <p:nvPr/>
            </p:nvSpPr>
            <p:spPr>
              <a:xfrm>
                <a:off x="1063225" y="1203850"/>
                <a:ext cx="196175" cy="114625"/>
              </a:xfrm>
              <a:custGeom>
                <a:rect b="b" l="l" r="r" t="t"/>
                <a:pathLst>
                  <a:path extrusionOk="0" h="4585" w="7847">
                    <a:moveTo>
                      <a:pt x="6237" y="0"/>
                    </a:moveTo>
                    <a:cubicBezTo>
                      <a:pt x="4099" y="0"/>
                      <a:pt x="1974" y="440"/>
                      <a:pt x="0" y="1263"/>
                    </a:cubicBezTo>
                    <a:lnTo>
                      <a:pt x="3334" y="4584"/>
                    </a:lnTo>
                    <a:lnTo>
                      <a:pt x="7846" y="72"/>
                    </a:lnTo>
                    <a:cubicBezTo>
                      <a:pt x="7346" y="24"/>
                      <a:pt x="6834" y="0"/>
                      <a:pt x="6322" y="0"/>
                    </a:cubicBezTo>
                    <a:cubicBezTo>
                      <a:pt x="6294" y="0"/>
                      <a:pt x="6265" y="0"/>
                      <a:pt x="6237"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25"/>
              <p:cNvSpPr/>
              <p:nvPr/>
            </p:nvSpPr>
            <p:spPr>
              <a:xfrm>
                <a:off x="2958100" y="989825"/>
                <a:ext cx="634925" cy="339075"/>
              </a:xfrm>
              <a:custGeom>
                <a:rect b="b" l="l" r="r" t="t"/>
                <a:pathLst>
                  <a:path extrusionOk="0" h="13563" w="25397">
                    <a:moveTo>
                      <a:pt x="191" y="1"/>
                    </a:moveTo>
                    <a:lnTo>
                      <a:pt x="0" y="203"/>
                    </a:lnTo>
                    <a:lnTo>
                      <a:pt x="12764" y="12967"/>
                    </a:lnTo>
                    <a:cubicBezTo>
                      <a:pt x="14488" y="12585"/>
                      <a:pt x="16241" y="12394"/>
                      <a:pt x="17991" y="12394"/>
                    </a:cubicBezTo>
                    <a:cubicBezTo>
                      <a:pt x="20494" y="12394"/>
                      <a:pt x="22993" y="12784"/>
                      <a:pt x="25396" y="13562"/>
                    </a:cubicBezTo>
                    <a:lnTo>
                      <a:pt x="25396"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25"/>
              <p:cNvSpPr/>
              <p:nvPr/>
            </p:nvSpPr>
            <p:spPr>
              <a:xfrm>
                <a:off x="3277175" y="1299700"/>
                <a:ext cx="315850" cy="23100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25"/>
              <p:cNvSpPr/>
              <p:nvPr/>
            </p:nvSpPr>
            <p:spPr>
              <a:xfrm>
                <a:off x="2046375" y="990125"/>
                <a:ext cx="811725" cy="292025"/>
              </a:xfrm>
              <a:custGeom>
                <a:rect b="b" l="l" r="r" t="t"/>
                <a:pathLst>
                  <a:path extrusionOk="0" h="11681" w="32469">
                    <a:moveTo>
                      <a:pt x="0" y="1"/>
                    </a:moveTo>
                    <a:lnTo>
                      <a:pt x="11681" y="11681"/>
                    </a:lnTo>
                    <a:cubicBezTo>
                      <a:pt x="14467" y="9645"/>
                      <a:pt x="17824" y="8549"/>
                      <a:pt x="21289" y="8549"/>
                    </a:cubicBezTo>
                    <a:cubicBezTo>
                      <a:pt x="22098" y="8549"/>
                      <a:pt x="22920" y="8609"/>
                      <a:pt x="23742" y="8728"/>
                    </a:cubicBezTo>
                    <a:lnTo>
                      <a:pt x="32469"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25"/>
              <p:cNvSpPr/>
              <p:nvPr/>
            </p:nvSpPr>
            <p:spPr>
              <a:xfrm>
                <a:off x="2338375" y="1203850"/>
                <a:ext cx="301550" cy="192000"/>
              </a:xfrm>
              <a:custGeom>
                <a:rect b="b" l="l" r="r" t="t"/>
                <a:pathLst>
                  <a:path extrusionOk="0" h="7680" w="12062">
                    <a:moveTo>
                      <a:pt x="9609" y="0"/>
                    </a:moveTo>
                    <a:cubicBezTo>
                      <a:pt x="6144" y="0"/>
                      <a:pt x="2787" y="1096"/>
                      <a:pt x="1" y="3132"/>
                    </a:cubicBezTo>
                    <a:lnTo>
                      <a:pt x="4561" y="7680"/>
                    </a:lnTo>
                    <a:lnTo>
                      <a:pt x="12062" y="179"/>
                    </a:lnTo>
                    <a:cubicBezTo>
                      <a:pt x="11252" y="60"/>
                      <a:pt x="10430" y="0"/>
                      <a:pt x="9609"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6" name="Google Shape;776;p25"/>
            <p:cNvSpPr/>
            <p:nvPr/>
          </p:nvSpPr>
          <p:spPr>
            <a:xfrm>
              <a:off x="1227440" y="3181712"/>
              <a:ext cx="1953293" cy="1929676"/>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25"/>
            <p:cNvSpPr/>
            <p:nvPr/>
          </p:nvSpPr>
          <p:spPr>
            <a:xfrm>
              <a:off x="8250498" y="3447794"/>
              <a:ext cx="893350" cy="65336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8" name="Google Shape;778;p25"/>
          <p:cNvSpPr/>
          <p:nvPr/>
        </p:nvSpPr>
        <p:spPr>
          <a:xfrm>
            <a:off x="-25" y="2485975"/>
            <a:ext cx="9144000" cy="2293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25"/>
          <p:cNvSpPr txBox="1"/>
          <p:nvPr>
            <p:ph type="title"/>
          </p:nvPr>
        </p:nvSpPr>
        <p:spPr>
          <a:xfrm>
            <a:off x="758775" y="391647"/>
            <a:ext cx="76263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p:txBody>
      </p:sp>
      <p:sp>
        <p:nvSpPr>
          <p:cNvPr id="780" name="Google Shape;780;p25"/>
          <p:cNvSpPr txBox="1"/>
          <p:nvPr>
            <p:ph idx="2" type="title"/>
          </p:nvPr>
        </p:nvSpPr>
        <p:spPr>
          <a:xfrm>
            <a:off x="2199564" y="1328260"/>
            <a:ext cx="2290200" cy="345000"/>
          </a:xfrm>
          <a:prstGeom prst="rect">
            <a:avLst/>
          </a:prstGeom>
          <a:ln>
            <a:noFill/>
          </a:ln>
        </p:spPr>
        <p:txBody>
          <a:bodyPr anchorCtr="0" anchor="ctr" bIns="91425" lIns="91425" spcFirstLastPara="1" rIns="91425" wrap="square" tIns="91425">
            <a:noAutofit/>
          </a:bodyPr>
          <a:lstStyle>
            <a:lvl1pPr lvl="0" rtl="0" algn="l">
              <a:spcBef>
                <a:spcPts val="0"/>
              </a:spcBef>
              <a:spcAft>
                <a:spcPts val="0"/>
              </a:spcAft>
              <a:buSzPts val="1800"/>
              <a:buNone/>
              <a:defRPr b="1" sz="1800"/>
            </a:lvl1pPr>
            <a:lvl2pPr lvl="1" rtl="0" algn="l">
              <a:spcBef>
                <a:spcPts val="0"/>
              </a:spcBef>
              <a:spcAft>
                <a:spcPts val="0"/>
              </a:spcAft>
              <a:buSzPts val="1800"/>
              <a:buNone/>
              <a:defRPr sz="1800"/>
            </a:lvl2pPr>
            <a:lvl3pPr lvl="2" rtl="0" algn="l">
              <a:spcBef>
                <a:spcPts val="0"/>
              </a:spcBef>
              <a:spcAft>
                <a:spcPts val="0"/>
              </a:spcAft>
              <a:buSzPts val="1800"/>
              <a:buNone/>
              <a:defRPr sz="1800"/>
            </a:lvl3pPr>
            <a:lvl4pPr lvl="3" rtl="0" algn="l">
              <a:spcBef>
                <a:spcPts val="0"/>
              </a:spcBef>
              <a:spcAft>
                <a:spcPts val="0"/>
              </a:spcAft>
              <a:buSzPts val="1800"/>
              <a:buNone/>
              <a:defRPr sz="1800"/>
            </a:lvl4pPr>
            <a:lvl5pPr lvl="4" rtl="0" algn="l">
              <a:spcBef>
                <a:spcPts val="0"/>
              </a:spcBef>
              <a:spcAft>
                <a:spcPts val="0"/>
              </a:spcAft>
              <a:buSzPts val="1800"/>
              <a:buNone/>
              <a:defRPr sz="1800"/>
            </a:lvl5pPr>
            <a:lvl6pPr lvl="5" rtl="0" algn="l">
              <a:spcBef>
                <a:spcPts val="0"/>
              </a:spcBef>
              <a:spcAft>
                <a:spcPts val="0"/>
              </a:spcAft>
              <a:buSzPts val="1800"/>
              <a:buNone/>
              <a:defRPr sz="1800"/>
            </a:lvl6pPr>
            <a:lvl7pPr lvl="6" rtl="0" algn="l">
              <a:spcBef>
                <a:spcPts val="0"/>
              </a:spcBef>
              <a:spcAft>
                <a:spcPts val="0"/>
              </a:spcAft>
              <a:buSzPts val="1800"/>
              <a:buNone/>
              <a:defRPr sz="1800"/>
            </a:lvl7pPr>
            <a:lvl8pPr lvl="7" rtl="0" algn="l">
              <a:spcBef>
                <a:spcPts val="0"/>
              </a:spcBef>
              <a:spcAft>
                <a:spcPts val="0"/>
              </a:spcAft>
              <a:buSzPts val="1800"/>
              <a:buNone/>
              <a:defRPr sz="1800"/>
            </a:lvl8pPr>
            <a:lvl9pPr lvl="8" rtl="0" algn="l">
              <a:spcBef>
                <a:spcPts val="0"/>
              </a:spcBef>
              <a:spcAft>
                <a:spcPts val="0"/>
              </a:spcAft>
              <a:buSzPts val="1800"/>
              <a:buNone/>
              <a:defRPr sz="1800"/>
            </a:lvl9pPr>
          </a:lstStyle>
          <a:p/>
        </p:txBody>
      </p:sp>
      <p:sp>
        <p:nvSpPr>
          <p:cNvPr id="781" name="Google Shape;781;p25"/>
          <p:cNvSpPr txBox="1"/>
          <p:nvPr>
            <p:ph idx="3" type="title"/>
          </p:nvPr>
        </p:nvSpPr>
        <p:spPr>
          <a:xfrm>
            <a:off x="2199635" y="1638460"/>
            <a:ext cx="2290200" cy="254100"/>
          </a:xfrm>
          <a:prstGeom prst="rect">
            <a:avLst/>
          </a:prstGeom>
          <a:ln>
            <a:noFill/>
          </a:ln>
        </p:spPr>
        <p:txBody>
          <a:bodyPr anchorCtr="0" anchor="ctr" bIns="91425" lIns="91425" spcFirstLastPara="1" rIns="91425" wrap="square" tIns="91425">
            <a:noAutofit/>
          </a:bodyPr>
          <a:lstStyle>
            <a:lvl1pPr lvl="0" rtl="0" algn="l">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1pPr>
            <a:lvl2pPr lvl="1"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2pPr>
            <a:lvl3pPr lvl="2"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3pPr>
            <a:lvl4pPr lvl="3"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4pPr>
            <a:lvl5pPr lvl="4"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5pPr>
            <a:lvl6pPr lvl="5"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6pPr>
            <a:lvl7pPr lvl="6"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7pPr>
            <a:lvl8pPr lvl="7"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8pPr>
            <a:lvl9pPr lvl="8"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9pPr>
          </a:lstStyle>
          <a:p/>
        </p:txBody>
      </p:sp>
      <p:sp>
        <p:nvSpPr>
          <p:cNvPr id="782" name="Google Shape;782;p25"/>
          <p:cNvSpPr txBox="1"/>
          <p:nvPr>
            <p:ph idx="4" type="title"/>
          </p:nvPr>
        </p:nvSpPr>
        <p:spPr>
          <a:xfrm>
            <a:off x="2199635" y="1862785"/>
            <a:ext cx="2290200" cy="254100"/>
          </a:xfrm>
          <a:prstGeom prst="rect">
            <a:avLst/>
          </a:prstGeom>
          <a:ln>
            <a:noFill/>
          </a:ln>
        </p:spPr>
        <p:txBody>
          <a:bodyPr anchorCtr="0" anchor="ctr" bIns="91425" lIns="91425" spcFirstLastPara="1" rIns="91425" wrap="square" tIns="91425">
            <a:noAutofit/>
          </a:bodyPr>
          <a:lstStyle>
            <a:lvl1pPr lvl="0" rtl="0" algn="l">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1pPr>
            <a:lvl2pPr lvl="1"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2pPr>
            <a:lvl3pPr lvl="2"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3pPr>
            <a:lvl4pPr lvl="3"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4pPr>
            <a:lvl5pPr lvl="4"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5pPr>
            <a:lvl6pPr lvl="5"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6pPr>
            <a:lvl7pPr lvl="6"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7pPr>
            <a:lvl8pPr lvl="7"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8pPr>
            <a:lvl9pPr lvl="8"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9pPr>
          </a:lstStyle>
          <a:p/>
        </p:txBody>
      </p:sp>
      <p:sp>
        <p:nvSpPr>
          <p:cNvPr id="783" name="Google Shape;783;p25"/>
          <p:cNvSpPr txBox="1"/>
          <p:nvPr>
            <p:ph idx="5" type="title"/>
          </p:nvPr>
        </p:nvSpPr>
        <p:spPr>
          <a:xfrm>
            <a:off x="2199627" y="2143535"/>
            <a:ext cx="2290200" cy="443100"/>
          </a:xfrm>
          <a:prstGeom prst="rect">
            <a:avLst/>
          </a:prstGeom>
          <a:ln>
            <a:noFill/>
          </a:ln>
        </p:spPr>
        <p:txBody>
          <a:bodyPr anchorCtr="0" anchor="t" bIns="91425" lIns="91425" spcFirstLastPara="1" rIns="91425" wrap="square" tIns="91425">
            <a:noAutofit/>
          </a:bodyPr>
          <a:lstStyle>
            <a:lvl1pPr lvl="0" rtl="0" algn="l">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1pPr>
            <a:lvl2pPr lvl="1"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2pPr>
            <a:lvl3pPr lvl="2"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3pPr>
            <a:lvl4pPr lvl="3"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4pPr>
            <a:lvl5pPr lvl="4"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5pPr>
            <a:lvl6pPr lvl="5"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6pPr>
            <a:lvl7pPr lvl="6"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7pPr>
            <a:lvl8pPr lvl="7"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8pPr>
            <a:lvl9pPr lvl="8"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9pPr>
          </a:lstStyle>
          <a:p/>
        </p:txBody>
      </p:sp>
      <p:sp>
        <p:nvSpPr>
          <p:cNvPr id="784" name="Google Shape;784;p25"/>
          <p:cNvSpPr txBox="1"/>
          <p:nvPr>
            <p:ph idx="6" type="title"/>
          </p:nvPr>
        </p:nvSpPr>
        <p:spPr>
          <a:xfrm>
            <a:off x="6124214" y="1328260"/>
            <a:ext cx="2290200" cy="345000"/>
          </a:xfrm>
          <a:prstGeom prst="rect">
            <a:avLst/>
          </a:prstGeom>
          <a:ln>
            <a:noFill/>
          </a:ln>
        </p:spPr>
        <p:txBody>
          <a:bodyPr anchorCtr="0" anchor="ctr" bIns="91425" lIns="91425" spcFirstLastPara="1" rIns="91425" wrap="square" tIns="91425">
            <a:noAutofit/>
          </a:bodyPr>
          <a:lstStyle>
            <a:lvl1pPr lvl="0" rtl="0" algn="l">
              <a:spcBef>
                <a:spcPts val="0"/>
              </a:spcBef>
              <a:spcAft>
                <a:spcPts val="0"/>
              </a:spcAft>
              <a:buSzPts val="1800"/>
              <a:buNone/>
              <a:defRPr b="1" sz="1800"/>
            </a:lvl1pPr>
            <a:lvl2pPr lvl="1" rtl="0" algn="l">
              <a:spcBef>
                <a:spcPts val="0"/>
              </a:spcBef>
              <a:spcAft>
                <a:spcPts val="0"/>
              </a:spcAft>
              <a:buSzPts val="1800"/>
              <a:buNone/>
              <a:defRPr sz="1800"/>
            </a:lvl2pPr>
            <a:lvl3pPr lvl="2" rtl="0" algn="l">
              <a:spcBef>
                <a:spcPts val="0"/>
              </a:spcBef>
              <a:spcAft>
                <a:spcPts val="0"/>
              </a:spcAft>
              <a:buSzPts val="1800"/>
              <a:buNone/>
              <a:defRPr sz="1800"/>
            </a:lvl3pPr>
            <a:lvl4pPr lvl="3" rtl="0" algn="l">
              <a:spcBef>
                <a:spcPts val="0"/>
              </a:spcBef>
              <a:spcAft>
                <a:spcPts val="0"/>
              </a:spcAft>
              <a:buSzPts val="1800"/>
              <a:buNone/>
              <a:defRPr sz="1800"/>
            </a:lvl4pPr>
            <a:lvl5pPr lvl="4" rtl="0" algn="l">
              <a:spcBef>
                <a:spcPts val="0"/>
              </a:spcBef>
              <a:spcAft>
                <a:spcPts val="0"/>
              </a:spcAft>
              <a:buSzPts val="1800"/>
              <a:buNone/>
              <a:defRPr sz="1800"/>
            </a:lvl5pPr>
            <a:lvl6pPr lvl="5" rtl="0" algn="l">
              <a:spcBef>
                <a:spcPts val="0"/>
              </a:spcBef>
              <a:spcAft>
                <a:spcPts val="0"/>
              </a:spcAft>
              <a:buSzPts val="1800"/>
              <a:buNone/>
              <a:defRPr sz="1800"/>
            </a:lvl6pPr>
            <a:lvl7pPr lvl="6" rtl="0" algn="l">
              <a:spcBef>
                <a:spcPts val="0"/>
              </a:spcBef>
              <a:spcAft>
                <a:spcPts val="0"/>
              </a:spcAft>
              <a:buSzPts val="1800"/>
              <a:buNone/>
              <a:defRPr sz="1800"/>
            </a:lvl7pPr>
            <a:lvl8pPr lvl="7" rtl="0" algn="l">
              <a:spcBef>
                <a:spcPts val="0"/>
              </a:spcBef>
              <a:spcAft>
                <a:spcPts val="0"/>
              </a:spcAft>
              <a:buSzPts val="1800"/>
              <a:buNone/>
              <a:defRPr sz="1800"/>
            </a:lvl8pPr>
            <a:lvl9pPr lvl="8" rtl="0" algn="l">
              <a:spcBef>
                <a:spcPts val="0"/>
              </a:spcBef>
              <a:spcAft>
                <a:spcPts val="0"/>
              </a:spcAft>
              <a:buSzPts val="1800"/>
              <a:buNone/>
              <a:defRPr sz="1800"/>
            </a:lvl9pPr>
          </a:lstStyle>
          <a:p/>
        </p:txBody>
      </p:sp>
      <p:sp>
        <p:nvSpPr>
          <p:cNvPr id="785" name="Google Shape;785;p25"/>
          <p:cNvSpPr txBox="1"/>
          <p:nvPr>
            <p:ph idx="7" type="title"/>
          </p:nvPr>
        </p:nvSpPr>
        <p:spPr>
          <a:xfrm>
            <a:off x="6124285" y="1638460"/>
            <a:ext cx="2290200" cy="254100"/>
          </a:xfrm>
          <a:prstGeom prst="rect">
            <a:avLst/>
          </a:prstGeom>
          <a:ln>
            <a:noFill/>
          </a:ln>
        </p:spPr>
        <p:txBody>
          <a:bodyPr anchorCtr="0" anchor="ctr" bIns="91425" lIns="91425" spcFirstLastPara="1" rIns="91425" wrap="square" tIns="91425">
            <a:noAutofit/>
          </a:bodyPr>
          <a:lstStyle>
            <a:lvl1pPr lvl="0" rtl="0" algn="l">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1pPr>
            <a:lvl2pPr lvl="1"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2pPr>
            <a:lvl3pPr lvl="2"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3pPr>
            <a:lvl4pPr lvl="3"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4pPr>
            <a:lvl5pPr lvl="4"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5pPr>
            <a:lvl6pPr lvl="5"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6pPr>
            <a:lvl7pPr lvl="6"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7pPr>
            <a:lvl8pPr lvl="7"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8pPr>
            <a:lvl9pPr lvl="8"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9pPr>
          </a:lstStyle>
          <a:p/>
        </p:txBody>
      </p:sp>
      <p:sp>
        <p:nvSpPr>
          <p:cNvPr id="786" name="Google Shape;786;p25"/>
          <p:cNvSpPr txBox="1"/>
          <p:nvPr>
            <p:ph idx="8" type="title"/>
          </p:nvPr>
        </p:nvSpPr>
        <p:spPr>
          <a:xfrm>
            <a:off x="6124285" y="1862785"/>
            <a:ext cx="2290200" cy="254100"/>
          </a:xfrm>
          <a:prstGeom prst="rect">
            <a:avLst/>
          </a:prstGeom>
          <a:ln>
            <a:noFill/>
          </a:ln>
        </p:spPr>
        <p:txBody>
          <a:bodyPr anchorCtr="0" anchor="ctr" bIns="91425" lIns="91425" spcFirstLastPara="1" rIns="91425" wrap="square" tIns="91425">
            <a:noAutofit/>
          </a:bodyPr>
          <a:lstStyle>
            <a:lvl1pPr lvl="0" rtl="0" algn="l">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1pPr>
            <a:lvl2pPr lvl="1"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2pPr>
            <a:lvl3pPr lvl="2"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3pPr>
            <a:lvl4pPr lvl="3"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4pPr>
            <a:lvl5pPr lvl="4"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5pPr>
            <a:lvl6pPr lvl="5"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6pPr>
            <a:lvl7pPr lvl="6"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7pPr>
            <a:lvl8pPr lvl="7"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8pPr>
            <a:lvl9pPr lvl="8"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9pPr>
          </a:lstStyle>
          <a:p/>
        </p:txBody>
      </p:sp>
      <p:sp>
        <p:nvSpPr>
          <p:cNvPr id="787" name="Google Shape;787;p25"/>
          <p:cNvSpPr txBox="1"/>
          <p:nvPr>
            <p:ph idx="9" type="title"/>
          </p:nvPr>
        </p:nvSpPr>
        <p:spPr>
          <a:xfrm>
            <a:off x="6124277" y="2143535"/>
            <a:ext cx="2290200" cy="443100"/>
          </a:xfrm>
          <a:prstGeom prst="rect">
            <a:avLst/>
          </a:prstGeom>
          <a:ln>
            <a:noFill/>
          </a:ln>
        </p:spPr>
        <p:txBody>
          <a:bodyPr anchorCtr="0" anchor="t" bIns="91425" lIns="91425" spcFirstLastPara="1" rIns="91425" wrap="square" tIns="91425">
            <a:noAutofit/>
          </a:bodyPr>
          <a:lstStyle>
            <a:lvl1pPr lvl="0" rtl="0" algn="l">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1pPr>
            <a:lvl2pPr lvl="1"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2pPr>
            <a:lvl3pPr lvl="2"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3pPr>
            <a:lvl4pPr lvl="3"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4pPr>
            <a:lvl5pPr lvl="4"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5pPr>
            <a:lvl6pPr lvl="5"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6pPr>
            <a:lvl7pPr lvl="6"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7pPr>
            <a:lvl8pPr lvl="7"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8pPr>
            <a:lvl9pPr lvl="8"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9pPr>
          </a:lstStyle>
          <a:p/>
        </p:txBody>
      </p:sp>
      <p:sp>
        <p:nvSpPr>
          <p:cNvPr id="788" name="Google Shape;788;p25"/>
          <p:cNvSpPr txBox="1"/>
          <p:nvPr>
            <p:ph idx="13" type="title"/>
          </p:nvPr>
        </p:nvSpPr>
        <p:spPr>
          <a:xfrm>
            <a:off x="2199564" y="3095225"/>
            <a:ext cx="2290200" cy="345000"/>
          </a:xfrm>
          <a:prstGeom prst="rect">
            <a:avLst/>
          </a:prstGeom>
          <a:ln>
            <a:noFill/>
          </a:ln>
        </p:spPr>
        <p:txBody>
          <a:bodyPr anchorCtr="0" anchor="ctr" bIns="91425" lIns="91425" spcFirstLastPara="1" rIns="91425" wrap="square" tIns="91425">
            <a:noAutofit/>
          </a:bodyPr>
          <a:lstStyle>
            <a:lvl1pPr lvl="0" rtl="0" algn="l">
              <a:spcBef>
                <a:spcPts val="0"/>
              </a:spcBef>
              <a:spcAft>
                <a:spcPts val="0"/>
              </a:spcAft>
              <a:buSzPts val="1800"/>
              <a:buNone/>
              <a:defRPr b="1" sz="1800"/>
            </a:lvl1pPr>
            <a:lvl2pPr lvl="1" rtl="0" algn="l">
              <a:spcBef>
                <a:spcPts val="0"/>
              </a:spcBef>
              <a:spcAft>
                <a:spcPts val="0"/>
              </a:spcAft>
              <a:buSzPts val="1800"/>
              <a:buNone/>
              <a:defRPr sz="1800"/>
            </a:lvl2pPr>
            <a:lvl3pPr lvl="2" rtl="0" algn="l">
              <a:spcBef>
                <a:spcPts val="0"/>
              </a:spcBef>
              <a:spcAft>
                <a:spcPts val="0"/>
              </a:spcAft>
              <a:buSzPts val="1800"/>
              <a:buNone/>
              <a:defRPr sz="1800"/>
            </a:lvl3pPr>
            <a:lvl4pPr lvl="3" rtl="0" algn="l">
              <a:spcBef>
                <a:spcPts val="0"/>
              </a:spcBef>
              <a:spcAft>
                <a:spcPts val="0"/>
              </a:spcAft>
              <a:buSzPts val="1800"/>
              <a:buNone/>
              <a:defRPr sz="1800"/>
            </a:lvl4pPr>
            <a:lvl5pPr lvl="4" rtl="0" algn="l">
              <a:spcBef>
                <a:spcPts val="0"/>
              </a:spcBef>
              <a:spcAft>
                <a:spcPts val="0"/>
              </a:spcAft>
              <a:buSzPts val="1800"/>
              <a:buNone/>
              <a:defRPr sz="1800"/>
            </a:lvl5pPr>
            <a:lvl6pPr lvl="5" rtl="0" algn="l">
              <a:spcBef>
                <a:spcPts val="0"/>
              </a:spcBef>
              <a:spcAft>
                <a:spcPts val="0"/>
              </a:spcAft>
              <a:buSzPts val="1800"/>
              <a:buNone/>
              <a:defRPr sz="1800"/>
            </a:lvl6pPr>
            <a:lvl7pPr lvl="6" rtl="0" algn="l">
              <a:spcBef>
                <a:spcPts val="0"/>
              </a:spcBef>
              <a:spcAft>
                <a:spcPts val="0"/>
              </a:spcAft>
              <a:buSzPts val="1800"/>
              <a:buNone/>
              <a:defRPr sz="1800"/>
            </a:lvl7pPr>
            <a:lvl8pPr lvl="7" rtl="0" algn="l">
              <a:spcBef>
                <a:spcPts val="0"/>
              </a:spcBef>
              <a:spcAft>
                <a:spcPts val="0"/>
              </a:spcAft>
              <a:buSzPts val="1800"/>
              <a:buNone/>
              <a:defRPr sz="1800"/>
            </a:lvl8pPr>
            <a:lvl9pPr lvl="8" rtl="0" algn="l">
              <a:spcBef>
                <a:spcPts val="0"/>
              </a:spcBef>
              <a:spcAft>
                <a:spcPts val="0"/>
              </a:spcAft>
              <a:buSzPts val="1800"/>
              <a:buNone/>
              <a:defRPr sz="1800"/>
            </a:lvl9pPr>
          </a:lstStyle>
          <a:p/>
        </p:txBody>
      </p:sp>
      <p:sp>
        <p:nvSpPr>
          <p:cNvPr id="789" name="Google Shape;789;p25"/>
          <p:cNvSpPr txBox="1"/>
          <p:nvPr>
            <p:ph idx="14" type="title"/>
          </p:nvPr>
        </p:nvSpPr>
        <p:spPr>
          <a:xfrm>
            <a:off x="2199635" y="3405425"/>
            <a:ext cx="2290200" cy="254100"/>
          </a:xfrm>
          <a:prstGeom prst="rect">
            <a:avLst/>
          </a:prstGeom>
          <a:ln>
            <a:noFill/>
          </a:ln>
        </p:spPr>
        <p:txBody>
          <a:bodyPr anchorCtr="0" anchor="ctr" bIns="91425" lIns="91425" spcFirstLastPara="1" rIns="91425" wrap="square" tIns="91425">
            <a:noAutofit/>
          </a:bodyPr>
          <a:lstStyle>
            <a:lvl1pPr lvl="0" rtl="0" algn="l">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1pPr>
            <a:lvl2pPr lvl="1"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2pPr>
            <a:lvl3pPr lvl="2"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3pPr>
            <a:lvl4pPr lvl="3"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4pPr>
            <a:lvl5pPr lvl="4"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5pPr>
            <a:lvl6pPr lvl="5"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6pPr>
            <a:lvl7pPr lvl="6"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7pPr>
            <a:lvl8pPr lvl="7"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8pPr>
            <a:lvl9pPr lvl="8"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9pPr>
          </a:lstStyle>
          <a:p/>
        </p:txBody>
      </p:sp>
      <p:sp>
        <p:nvSpPr>
          <p:cNvPr id="790" name="Google Shape;790;p25"/>
          <p:cNvSpPr txBox="1"/>
          <p:nvPr>
            <p:ph idx="15" type="title"/>
          </p:nvPr>
        </p:nvSpPr>
        <p:spPr>
          <a:xfrm>
            <a:off x="2199635" y="3629750"/>
            <a:ext cx="2290200" cy="254100"/>
          </a:xfrm>
          <a:prstGeom prst="rect">
            <a:avLst/>
          </a:prstGeom>
          <a:ln>
            <a:noFill/>
          </a:ln>
        </p:spPr>
        <p:txBody>
          <a:bodyPr anchorCtr="0" anchor="ctr" bIns="91425" lIns="91425" spcFirstLastPara="1" rIns="91425" wrap="square" tIns="91425">
            <a:noAutofit/>
          </a:bodyPr>
          <a:lstStyle>
            <a:lvl1pPr lvl="0" rtl="0" algn="l">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1pPr>
            <a:lvl2pPr lvl="1"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2pPr>
            <a:lvl3pPr lvl="2"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3pPr>
            <a:lvl4pPr lvl="3"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4pPr>
            <a:lvl5pPr lvl="4"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5pPr>
            <a:lvl6pPr lvl="5"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6pPr>
            <a:lvl7pPr lvl="6"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7pPr>
            <a:lvl8pPr lvl="7"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8pPr>
            <a:lvl9pPr lvl="8"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9pPr>
          </a:lstStyle>
          <a:p/>
        </p:txBody>
      </p:sp>
      <p:sp>
        <p:nvSpPr>
          <p:cNvPr id="791" name="Google Shape;791;p25"/>
          <p:cNvSpPr txBox="1"/>
          <p:nvPr>
            <p:ph idx="16" type="title"/>
          </p:nvPr>
        </p:nvSpPr>
        <p:spPr>
          <a:xfrm>
            <a:off x="2199627" y="3910500"/>
            <a:ext cx="2290200" cy="443100"/>
          </a:xfrm>
          <a:prstGeom prst="rect">
            <a:avLst/>
          </a:prstGeom>
          <a:ln>
            <a:noFill/>
          </a:ln>
        </p:spPr>
        <p:txBody>
          <a:bodyPr anchorCtr="0" anchor="t" bIns="91425" lIns="91425" spcFirstLastPara="1" rIns="91425" wrap="square" tIns="91425">
            <a:noAutofit/>
          </a:bodyPr>
          <a:lstStyle>
            <a:lvl1pPr lvl="0" rtl="0" algn="l">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1pPr>
            <a:lvl2pPr lvl="1"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2pPr>
            <a:lvl3pPr lvl="2"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3pPr>
            <a:lvl4pPr lvl="3"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4pPr>
            <a:lvl5pPr lvl="4"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5pPr>
            <a:lvl6pPr lvl="5"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6pPr>
            <a:lvl7pPr lvl="6"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7pPr>
            <a:lvl8pPr lvl="7"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8pPr>
            <a:lvl9pPr lvl="8"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9pPr>
          </a:lstStyle>
          <a:p/>
        </p:txBody>
      </p:sp>
      <p:sp>
        <p:nvSpPr>
          <p:cNvPr id="792" name="Google Shape;792;p25"/>
          <p:cNvSpPr txBox="1"/>
          <p:nvPr>
            <p:ph idx="17" type="title"/>
          </p:nvPr>
        </p:nvSpPr>
        <p:spPr>
          <a:xfrm>
            <a:off x="6124214" y="3095225"/>
            <a:ext cx="2290200" cy="345000"/>
          </a:xfrm>
          <a:prstGeom prst="rect">
            <a:avLst/>
          </a:prstGeom>
          <a:ln>
            <a:noFill/>
          </a:ln>
        </p:spPr>
        <p:txBody>
          <a:bodyPr anchorCtr="0" anchor="ctr" bIns="91425" lIns="91425" spcFirstLastPara="1" rIns="91425" wrap="square" tIns="91425">
            <a:noAutofit/>
          </a:bodyPr>
          <a:lstStyle>
            <a:lvl1pPr lvl="0" rtl="0" algn="l">
              <a:spcBef>
                <a:spcPts val="0"/>
              </a:spcBef>
              <a:spcAft>
                <a:spcPts val="0"/>
              </a:spcAft>
              <a:buSzPts val="1800"/>
              <a:buNone/>
              <a:defRPr b="1" sz="1800"/>
            </a:lvl1pPr>
            <a:lvl2pPr lvl="1" rtl="0" algn="l">
              <a:spcBef>
                <a:spcPts val="0"/>
              </a:spcBef>
              <a:spcAft>
                <a:spcPts val="0"/>
              </a:spcAft>
              <a:buSzPts val="1800"/>
              <a:buNone/>
              <a:defRPr sz="1800"/>
            </a:lvl2pPr>
            <a:lvl3pPr lvl="2" rtl="0" algn="l">
              <a:spcBef>
                <a:spcPts val="0"/>
              </a:spcBef>
              <a:spcAft>
                <a:spcPts val="0"/>
              </a:spcAft>
              <a:buSzPts val="1800"/>
              <a:buNone/>
              <a:defRPr sz="1800"/>
            </a:lvl3pPr>
            <a:lvl4pPr lvl="3" rtl="0" algn="l">
              <a:spcBef>
                <a:spcPts val="0"/>
              </a:spcBef>
              <a:spcAft>
                <a:spcPts val="0"/>
              </a:spcAft>
              <a:buSzPts val="1800"/>
              <a:buNone/>
              <a:defRPr sz="1800"/>
            </a:lvl4pPr>
            <a:lvl5pPr lvl="4" rtl="0" algn="l">
              <a:spcBef>
                <a:spcPts val="0"/>
              </a:spcBef>
              <a:spcAft>
                <a:spcPts val="0"/>
              </a:spcAft>
              <a:buSzPts val="1800"/>
              <a:buNone/>
              <a:defRPr sz="1800"/>
            </a:lvl5pPr>
            <a:lvl6pPr lvl="5" rtl="0" algn="l">
              <a:spcBef>
                <a:spcPts val="0"/>
              </a:spcBef>
              <a:spcAft>
                <a:spcPts val="0"/>
              </a:spcAft>
              <a:buSzPts val="1800"/>
              <a:buNone/>
              <a:defRPr sz="1800"/>
            </a:lvl6pPr>
            <a:lvl7pPr lvl="6" rtl="0" algn="l">
              <a:spcBef>
                <a:spcPts val="0"/>
              </a:spcBef>
              <a:spcAft>
                <a:spcPts val="0"/>
              </a:spcAft>
              <a:buSzPts val="1800"/>
              <a:buNone/>
              <a:defRPr sz="1800"/>
            </a:lvl7pPr>
            <a:lvl8pPr lvl="7" rtl="0" algn="l">
              <a:spcBef>
                <a:spcPts val="0"/>
              </a:spcBef>
              <a:spcAft>
                <a:spcPts val="0"/>
              </a:spcAft>
              <a:buSzPts val="1800"/>
              <a:buNone/>
              <a:defRPr sz="1800"/>
            </a:lvl8pPr>
            <a:lvl9pPr lvl="8" rtl="0" algn="l">
              <a:spcBef>
                <a:spcPts val="0"/>
              </a:spcBef>
              <a:spcAft>
                <a:spcPts val="0"/>
              </a:spcAft>
              <a:buSzPts val="1800"/>
              <a:buNone/>
              <a:defRPr sz="1800"/>
            </a:lvl9pPr>
          </a:lstStyle>
          <a:p/>
        </p:txBody>
      </p:sp>
      <p:sp>
        <p:nvSpPr>
          <p:cNvPr id="793" name="Google Shape;793;p25"/>
          <p:cNvSpPr txBox="1"/>
          <p:nvPr>
            <p:ph idx="18" type="title"/>
          </p:nvPr>
        </p:nvSpPr>
        <p:spPr>
          <a:xfrm>
            <a:off x="6124285" y="3405425"/>
            <a:ext cx="2290200" cy="254100"/>
          </a:xfrm>
          <a:prstGeom prst="rect">
            <a:avLst/>
          </a:prstGeom>
          <a:ln>
            <a:noFill/>
          </a:ln>
        </p:spPr>
        <p:txBody>
          <a:bodyPr anchorCtr="0" anchor="ctr" bIns="91425" lIns="91425" spcFirstLastPara="1" rIns="91425" wrap="square" tIns="91425">
            <a:noAutofit/>
          </a:bodyPr>
          <a:lstStyle>
            <a:lvl1pPr lvl="0" rtl="0" algn="l">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1pPr>
            <a:lvl2pPr lvl="1"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2pPr>
            <a:lvl3pPr lvl="2"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3pPr>
            <a:lvl4pPr lvl="3"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4pPr>
            <a:lvl5pPr lvl="4"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5pPr>
            <a:lvl6pPr lvl="5"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6pPr>
            <a:lvl7pPr lvl="6"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7pPr>
            <a:lvl8pPr lvl="7"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8pPr>
            <a:lvl9pPr lvl="8"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9pPr>
          </a:lstStyle>
          <a:p/>
        </p:txBody>
      </p:sp>
      <p:sp>
        <p:nvSpPr>
          <p:cNvPr id="794" name="Google Shape;794;p25"/>
          <p:cNvSpPr txBox="1"/>
          <p:nvPr>
            <p:ph idx="19" type="title"/>
          </p:nvPr>
        </p:nvSpPr>
        <p:spPr>
          <a:xfrm>
            <a:off x="6124285" y="3629750"/>
            <a:ext cx="2290200" cy="254100"/>
          </a:xfrm>
          <a:prstGeom prst="rect">
            <a:avLst/>
          </a:prstGeom>
          <a:ln>
            <a:noFill/>
          </a:ln>
        </p:spPr>
        <p:txBody>
          <a:bodyPr anchorCtr="0" anchor="ctr" bIns="91425" lIns="91425" spcFirstLastPara="1" rIns="91425" wrap="square" tIns="91425">
            <a:noAutofit/>
          </a:bodyPr>
          <a:lstStyle>
            <a:lvl1pPr lvl="0" rtl="0" algn="l">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1pPr>
            <a:lvl2pPr lvl="1"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2pPr>
            <a:lvl3pPr lvl="2"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3pPr>
            <a:lvl4pPr lvl="3"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4pPr>
            <a:lvl5pPr lvl="4"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5pPr>
            <a:lvl6pPr lvl="5"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6pPr>
            <a:lvl7pPr lvl="6"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7pPr>
            <a:lvl8pPr lvl="7"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8pPr>
            <a:lvl9pPr lvl="8" rtl="0">
              <a:spcBef>
                <a:spcPts val="0"/>
              </a:spcBef>
              <a:spcAft>
                <a:spcPts val="0"/>
              </a:spcAft>
              <a:buClr>
                <a:schemeClr val="dk2"/>
              </a:buClr>
              <a:buSzPts val="1200"/>
              <a:buFont typeface="Commissioner"/>
              <a:buNone/>
              <a:defRPr b="0" sz="1200">
                <a:solidFill>
                  <a:schemeClr val="dk2"/>
                </a:solidFill>
                <a:latin typeface="Commissioner"/>
                <a:ea typeface="Commissioner"/>
                <a:cs typeface="Commissioner"/>
                <a:sym typeface="Commissioner"/>
              </a:defRPr>
            </a:lvl9pPr>
          </a:lstStyle>
          <a:p/>
        </p:txBody>
      </p:sp>
      <p:sp>
        <p:nvSpPr>
          <p:cNvPr id="795" name="Google Shape;795;p25"/>
          <p:cNvSpPr txBox="1"/>
          <p:nvPr>
            <p:ph idx="20" type="title"/>
          </p:nvPr>
        </p:nvSpPr>
        <p:spPr>
          <a:xfrm>
            <a:off x="6124277" y="3910500"/>
            <a:ext cx="2290200" cy="443100"/>
          </a:xfrm>
          <a:prstGeom prst="rect">
            <a:avLst/>
          </a:prstGeom>
          <a:ln>
            <a:noFill/>
          </a:ln>
        </p:spPr>
        <p:txBody>
          <a:bodyPr anchorCtr="0" anchor="t" bIns="91425" lIns="91425" spcFirstLastPara="1" rIns="91425" wrap="square" tIns="91425">
            <a:noAutofit/>
          </a:bodyPr>
          <a:lstStyle>
            <a:lvl1pPr lvl="0" rtl="0" algn="l">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1pPr>
            <a:lvl2pPr lvl="1"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2pPr>
            <a:lvl3pPr lvl="2"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3pPr>
            <a:lvl4pPr lvl="3"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4pPr>
            <a:lvl5pPr lvl="4"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5pPr>
            <a:lvl6pPr lvl="5"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6pPr>
            <a:lvl7pPr lvl="6"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7pPr>
            <a:lvl8pPr lvl="7"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8pPr>
            <a:lvl9pPr lvl="8" rtl="0">
              <a:spcBef>
                <a:spcPts val="0"/>
              </a:spcBef>
              <a:spcAft>
                <a:spcPts val="0"/>
              </a:spcAft>
              <a:buClr>
                <a:schemeClr val="dk2"/>
              </a:buClr>
              <a:buSzPts val="1500"/>
              <a:buFont typeface="Commissioner"/>
              <a:buNone/>
              <a:defRPr b="0" sz="1500">
                <a:solidFill>
                  <a:schemeClr val="dk2"/>
                </a:solidFill>
                <a:latin typeface="Commissioner"/>
                <a:ea typeface="Commissioner"/>
                <a:cs typeface="Commissioner"/>
                <a:sym typeface="Commissioner"/>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3">
    <p:spTree>
      <p:nvGrpSpPr>
        <p:cNvPr id="796" name="Shape 796"/>
        <p:cNvGrpSpPr/>
        <p:nvPr/>
      </p:nvGrpSpPr>
      <p:grpSpPr>
        <a:xfrm>
          <a:off x="0" y="0"/>
          <a:ext cx="0" cy="0"/>
          <a:chOff x="0" y="0"/>
          <a:chExt cx="0" cy="0"/>
        </a:xfrm>
      </p:grpSpPr>
      <p:grpSp>
        <p:nvGrpSpPr>
          <p:cNvPr id="797" name="Google Shape;797;p26"/>
          <p:cNvGrpSpPr/>
          <p:nvPr/>
        </p:nvGrpSpPr>
        <p:grpSpPr>
          <a:xfrm>
            <a:off x="-15" y="2571344"/>
            <a:ext cx="9143864" cy="2572076"/>
            <a:chOff x="-15" y="2571344"/>
            <a:chExt cx="9143864" cy="2572076"/>
          </a:xfrm>
        </p:grpSpPr>
        <p:grpSp>
          <p:nvGrpSpPr>
            <p:cNvPr id="798" name="Google Shape;798;p26"/>
            <p:cNvGrpSpPr/>
            <p:nvPr/>
          </p:nvGrpSpPr>
          <p:grpSpPr>
            <a:xfrm>
              <a:off x="-15" y="2571344"/>
              <a:ext cx="9143864" cy="2572076"/>
              <a:chOff x="360150" y="989825"/>
              <a:chExt cx="3232875" cy="909375"/>
            </a:xfrm>
          </p:grpSpPr>
          <p:sp>
            <p:nvSpPr>
              <p:cNvPr id="799" name="Google Shape;799;p26"/>
              <p:cNvSpPr/>
              <p:nvPr/>
            </p:nvSpPr>
            <p:spPr>
              <a:xfrm>
                <a:off x="360150" y="989825"/>
                <a:ext cx="3232875" cy="909375"/>
              </a:xfrm>
              <a:custGeom>
                <a:rect b="b" l="l" r="r" t="t"/>
                <a:pathLst>
                  <a:path extrusionOk="0" h="36375" w="129315">
                    <a:moveTo>
                      <a:pt x="1" y="1"/>
                    </a:moveTo>
                    <a:lnTo>
                      <a:pt x="1" y="36374"/>
                    </a:lnTo>
                    <a:lnTo>
                      <a:pt x="129314" y="36374"/>
                    </a:lnTo>
                    <a:lnTo>
                      <a:pt x="1293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26"/>
              <p:cNvSpPr/>
              <p:nvPr/>
            </p:nvSpPr>
            <p:spPr>
              <a:xfrm>
                <a:off x="909625" y="1887850"/>
                <a:ext cx="21450" cy="11350"/>
              </a:xfrm>
              <a:custGeom>
                <a:rect b="b" l="l" r="r" t="t"/>
                <a:pathLst>
                  <a:path extrusionOk="0" h="454" w="858">
                    <a:moveTo>
                      <a:pt x="429" y="1"/>
                    </a:moveTo>
                    <a:lnTo>
                      <a:pt x="1" y="453"/>
                    </a:lnTo>
                    <a:lnTo>
                      <a:pt x="858" y="453"/>
                    </a:lnTo>
                    <a:cubicBezTo>
                      <a:pt x="703" y="299"/>
                      <a:pt x="572" y="156"/>
                      <a:pt x="429" y="1"/>
                    </a:cubicBezTo>
                    <a:close/>
                  </a:path>
                </a:pathLst>
              </a:custGeom>
              <a:solidFill>
                <a:srgbClr val="A2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26"/>
              <p:cNvSpPr/>
              <p:nvPr/>
            </p:nvSpPr>
            <p:spPr>
              <a:xfrm>
                <a:off x="1511775" y="1834275"/>
                <a:ext cx="104500" cy="64925"/>
              </a:xfrm>
              <a:custGeom>
                <a:rect b="b" l="l" r="r" t="t"/>
                <a:pathLst>
                  <a:path extrusionOk="0" h="2597" w="4180">
                    <a:moveTo>
                      <a:pt x="2096" y="1"/>
                    </a:moveTo>
                    <a:cubicBezTo>
                      <a:pt x="1477" y="930"/>
                      <a:pt x="787" y="1799"/>
                      <a:pt x="1" y="2596"/>
                    </a:cubicBezTo>
                    <a:lnTo>
                      <a:pt x="4180" y="2596"/>
                    </a:lnTo>
                    <a:cubicBezTo>
                      <a:pt x="3394" y="1799"/>
                      <a:pt x="2692" y="930"/>
                      <a:pt x="20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26"/>
              <p:cNvSpPr/>
              <p:nvPr/>
            </p:nvSpPr>
            <p:spPr>
              <a:xfrm>
                <a:off x="2197000" y="1844100"/>
                <a:ext cx="91400" cy="55100"/>
              </a:xfrm>
              <a:custGeom>
                <a:rect b="b" l="l" r="r" t="t"/>
                <a:pathLst>
                  <a:path extrusionOk="0" h="2204" w="3656">
                    <a:moveTo>
                      <a:pt x="1822" y="1"/>
                    </a:moveTo>
                    <a:cubicBezTo>
                      <a:pt x="1286" y="787"/>
                      <a:pt x="679" y="1525"/>
                      <a:pt x="0" y="2203"/>
                    </a:cubicBezTo>
                    <a:lnTo>
                      <a:pt x="3655" y="2203"/>
                    </a:lnTo>
                    <a:cubicBezTo>
                      <a:pt x="2977" y="1525"/>
                      <a:pt x="2369" y="787"/>
                      <a:pt x="18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26"/>
              <p:cNvSpPr/>
              <p:nvPr/>
            </p:nvSpPr>
            <p:spPr>
              <a:xfrm>
                <a:off x="920350" y="1300000"/>
                <a:ext cx="643850" cy="598900"/>
              </a:xfrm>
              <a:custGeom>
                <a:rect b="b" l="l" r="r" t="t"/>
                <a:pathLst>
                  <a:path extrusionOk="0" h="23956" w="25754">
                    <a:moveTo>
                      <a:pt x="22574" y="0"/>
                    </a:moveTo>
                    <a:lnTo>
                      <a:pt x="0" y="23515"/>
                    </a:lnTo>
                    <a:cubicBezTo>
                      <a:pt x="143" y="23658"/>
                      <a:pt x="286" y="23813"/>
                      <a:pt x="429" y="23956"/>
                    </a:cubicBezTo>
                    <a:lnTo>
                      <a:pt x="23658" y="23956"/>
                    </a:lnTo>
                    <a:cubicBezTo>
                      <a:pt x="24444" y="23170"/>
                      <a:pt x="25134" y="22289"/>
                      <a:pt x="25753" y="21360"/>
                    </a:cubicBezTo>
                    <a:cubicBezTo>
                      <a:pt x="24027" y="18717"/>
                      <a:pt x="23122" y="15633"/>
                      <a:pt x="23122" y="12478"/>
                    </a:cubicBezTo>
                    <a:cubicBezTo>
                      <a:pt x="23110" y="9323"/>
                      <a:pt x="24027" y="6239"/>
                      <a:pt x="25753" y="3596"/>
                    </a:cubicBezTo>
                    <a:cubicBezTo>
                      <a:pt x="24872" y="2250"/>
                      <a:pt x="23801" y="1036"/>
                      <a:pt x="22574"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26"/>
              <p:cNvSpPr/>
              <p:nvPr/>
            </p:nvSpPr>
            <p:spPr>
              <a:xfrm>
                <a:off x="1564175" y="1203800"/>
                <a:ext cx="678375" cy="695400"/>
              </a:xfrm>
              <a:custGeom>
                <a:rect b="b" l="l" r="r" t="t"/>
                <a:pathLst>
                  <a:path extrusionOk="0" h="27816" w="27135">
                    <a:moveTo>
                      <a:pt x="13705" y="1"/>
                    </a:moveTo>
                    <a:cubicBezTo>
                      <a:pt x="13621" y="1"/>
                      <a:pt x="13538" y="1"/>
                      <a:pt x="13454" y="2"/>
                    </a:cubicBezTo>
                    <a:cubicBezTo>
                      <a:pt x="8013" y="74"/>
                      <a:pt x="2965" y="2872"/>
                      <a:pt x="0" y="7444"/>
                    </a:cubicBezTo>
                    <a:cubicBezTo>
                      <a:pt x="3501" y="12849"/>
                      <a:pt x="3501" y="19803"/>
                      <a:pt x="0" y="25208"/>
                    </a:cubicBezTo>
                    <a:cubicBezTo>
                      <a:pt x="596" y="26149"/>
                      <a:pt x="1298" y="27018"/>
                      <a:pt x="2084" y="27815"/>
                    </a:cubicBezTo>
                    <a:lnTo>
                      <a:pt x="25313" y="27815"/>
                    </a:lnTo>
                    <a:cubicBezTo>
                      <a:pt x="25980" y="27137"/>
                      <a:pt x="26599" y="26399"/>
                      <a:pt x="27135" y="25613"/>
                    </a:cubicBezTo>
                    <a:cubicBezTo>
                      <a:pt x="25242" y="22886"/>
                      <a:pt x="24241" y="19648"/>
                      <a:pt x="24241" y="16326"/>
                    </a:cubicBezTo>
                    <a:cubicBezTo>
                      <a:pt x="24241" y="13016"/>
                      <a:pt x="25242" y="9766"/>
                      <a:pt x="27135" y="7039"/>
                    </a:cubicBezTo>
                    <a:cubicBezTo>
                      <a:pt x="24086" y="2631"/>
                      <a:pt x="19064" y="1"/>
                      <a:pt x="13705"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26"/>
              <p:cNvSpPr/>
              <p:nvPr/>
            </p:nvSpPr>
            <p:spPr>
              <a:xfrm>
                <a:off x="2242525" y="1208325"/>
                <a:ext cx="726300" cy="690875"/>
              </a:xfrm>
              <a:custGeom>
                <a:rect b="b" l="l" r="r" t="t"/>
                <a:pathLst>
                  <a:path extrusionOk="0" h="27635" w="29052">
                    <a:moveTo>
                      <a:pt x="15896" y="0"/>
                    </a:moveTo>
                    <a:lnTo>
                      <a:pt x="8395" y="7513"/>
                    </a:lnTo>
                    <a:lnTo>
                      <a:pt x="3835" y="2953"/>
                    </a:lnTo>
                    <a:cubicBezTo>
                      <a:pt x="2346" y="4024"/>
                      <a:pt x="1048" y="5358"/>
                      <a:pt x="1" y="6870"/>
                    </a:cubicBezTo>
                    <a:cubicBezTo>
                      <a:pt x="3870" y="12454"/>
                      <a:pt x="3870" y="19848"/>
                      <a:pt x="1" y="25444"/>
                    </a:cubicBezTo>
                    <a:cubicBezTo>
                      <a:pt x="548" y="26218"/>
                      <a:pt x="1156" y="26956"/>
                      <a:pt x="1834" y="27634"/>
                    </a:cubicBezTo>
                    <a:lnTo>
                      <a:pt x="22634" y="27634"/>
                    </a:lnTo>
                    <a:cubicBezTo>
                      <a:pt x="22623" y="21574"/>
                      <a:pt x="24920" y="15740"/>
                      <a:pt x="29052" y="11311"/>
                    </a:cubicBezTo>
                    <a:cubicBezTo>
                      <a:pt x="27183" y="5334"/>
                      <a:pt x="22087" y="941"/>
                      <a:pt x="15896"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26"/>
              <p:cNvSpPr/>
              <p:nvPr/>
            </p:nvSpPr>
            <p:spPr>
              <a:xfrm>
                <a:off x="2146100" y="1379775"/>
                <a:ext cx="193200" cy="464350"/>
              </a:xfrm>
              <a:custGeom>
                <a:rect b="b" l="l" r="r" t="t"/>
                <a:pathLst>
                  <a:path extrusionOk="0" h="18574" w="7728">
                    <a:moveTo>
                      <a:pt x="3858" y="0"/>
                    </a:moveTo>
                    <a:cubicBezTo>
                      <a:pt x="0" y="5596"/>
                      <a:pt x="0" y="12990"/>
                      <a:pt x="3858" y="18574"/>
                    </a:cubicBezTo>
                    <a:cubicBezTo>
                      <a:pt x="7727" y="12990"/>
                      <a:pt x="7727" y="5596"/>
                      <a:pt x="38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26"/>
              <p:cNvSpPr/>
              <p:nvPr/>
            </p:nvSpPr>
            <p:spPr>
              <a:xfrm>
                <a:off x="2868800" y="1313975"/>
                <a:ext cx="724225" cy="585225"/>
              </a:xfrm>
              <a:custGeom>
                <a:rect b="b" l="l" r="r" t="t"/>
                <a:pathLst>
                  <a:path extrusionOk="0" h="23409" w="28969">
                    <a:moveTo>
                      <a:pt x="16336" y="1"/>
                    </a:moveTo>
                    <a:cubicBezTo>
                      <a:pt x="11597" y="1060"/>
                      <a:pt x="7299" y="3537"/>
                      <a:pt x="4001" y="7085"/>
                    </a:cubicBezTo>
                    <a:cubicBezTo>
                      <a:pt x="5775" y="12848"/>
                      <a:pt x="4239" y="19122"/>
                      <a:pt x="0" y="23408"/>
                    </a:cubicBezTo>
                    <a:lnTo>
                      <a:pt x="9347" y="23408"/>
                    </a:lnTo>
                    <a:cubicBezTo>
                      <a:pt x="9347" y="18765"/>
                      <a:pt x="11978" y="14514"/>
                      <a:pt x="16145" y="12455"/>
                    </a:cubicBezTo>
                    <a:cubicBezTo>
                      <a:pt x="17859" y="11607"/>
                      <a:pt x="19708" y="11191"/>
                      <a:pt x="21548" y="11191"/>
                    </a:cubicBezTo>
                    <a:cubicBezTo>
                      <a:pt x="24181" y="11191"/>
                      <a:pt x="26796" y="12044"/>
                      <a:pt x="28968" y="13705"/>
                    </a:cubicBezTo>
                    <a:lnTo>
                      <a:pt x="28968" y="4692"/>
                    </a:lnTo>
                    <a:lnTo>
                      <a:pt x="25004" y="8669"/>
                    </a:lnTo>
                    <a:lnTo>
                      <a:pt x="16336"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26"/>
              <p:cNvSpPr/>
              <p:nvPr/>
            </p:nvSpPr>
            <p:spPr>
              <a:xfrm>
                <a:off x="2808075" y="1491075"/>
                <a:ext cx="205100" cy="408125"/>
              </a:xfrm>
              <a:custGeom>
                <a:rect b="b" l="l" r="r" t="t"/>
                <a:pathLst>
                  <a:path extrusionOk="0" h="16325" w="8204">
                    <a:moveTo>
                      <a:pt x="6430" y="1"/>
                    </a:moveTo>
                    <a:lnTo>
                      <a:pt x="6430" y="1"/>
                    </a:lnTo>
                    <a:cubicBezTo>
                      <a:pt x="2298" y="4430"/>
                      <a:pt x="1" y="10264"/>
                      <a:pt x="12" y="16324"/>
                    </a:cubicBezTo>
                    <a:lnTo>
                      <a:pt x="2429" y="16324"/>
                    </a:lnTo>
                    <a:cubicBezTo>
                      <a:pt x="6668" y="12038"/>
                      <a:pt x="8204" y="5764"/>
                      <a:pt x="64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26"/>
              <p:cNvSpPr/>
              <p:nvPr/>
            </p:nvSpPr>
            <p:spPr>
              <a:xfrm>
                <a:off x="360150" y="994000"/>
                <a:ext cx="703100" cy="905200"/>
              </a:xfrm>
              <a:custGeom>
                <a:rect b="b" l="l" r="r" t="t"/>
                <a:pathLst>
                  <a:path extrusionOk="0" h="36208" w="28124">
                    <a:moveTo>
                      <a:pt x="18467" y="1"/>
                    </a:moveTo>
                    <a:lnTo>
                      <a:pt x="1" y="19265"/>
                    </a:lnTo>
                    <a:lnTo>
                      <a:pt x="1" y="36207"/>
                    </a:lnTo>
                    <a:lnTo>
                      <a:pt x="21980" y="36207"/>
                    </a:lnTo>
                    <a:lnTo>
                      <a:pt x="22408" y="35755"/>
                    </a:lnTo>
                    <a:cubicBezTo>
                      <a:pt x="19646" y="32755"/>
                      <a:pt x="18110" y="28814"/>
                      <a:pt x="18110" y="24718"/>
                    </a:cubicBezTo>
                    <a:cubicBezTo>
                      <a:pt x="18110" y="18146"/>
                      <a:pt x="22063" y="12204"/>
                      <a:pt x="28123" y="9657"/>
                    </a:cubicBezTo>
                    <a:lnTo>
                      <a:pt x="18467"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26"/>
              <p:cNvSpPr/>
              <p:nvPr/>
            </p:nvSpPr>
            <p:spPr>
              <a:xfrm>
                <a:off x="1259375" y="989825"/>
                <a:ext cx="523000" cy="310200"/>
              </a:xfrm>
              <a:custGeom>
                <a:rect b="b" l="l" r="r" t="t"/>
                <a:pathLst>
                  <a:path extrusionOk="0" h="12408" w="20920">
                    <a:moveTo>
                      <a:pt x="8632" y="1"/>
                    </a:moveTo>
                    <a:lnTo>
                      <a:pt x="0" y="8633"/>
                    </a:lnTo>
                    <a:cubicBezTo>
                      <a:pt x="3322" y="8931"/>
                      <a:pt x="6465" y="10252"/>
                      <a:pt x="9013" y="12407"/>
                    </a:cubicBezTo>
                    <a:lnTo>
                      <a:pt x="20920"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26"/>
              <p:cNvSpPr/>
              <p:nvPr/>
            </p:nvSpPr>
            <p:spPr>
              <a:xfrm>
                <a:off x="794125" y="1205625"/>
                <a:ext cx="690600" cy="682250"/>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26"/>
              <p:cNvSpPr/>
              <p:nvPr/>
            </p:nvSpPr>
            <p:spPr>
              <a:xfrm>
                <a:off x="817650" y="989825"/>
                <a:ext cx="8350" cy="4200"/>
              </a:xfrm>
              <a:custGeom>
                <a:rect b="b" l="l" r="r" t="t"/>
                <a:pathLst>
                  <a:path extrusionOk="0" h="168" w="334">
                    <a:moveTo>
                      <a:pt x="0" y="1"/>
                    </a:moveTo>
                    <a:lnTo>
                      <a:pt x="167" y="168"/>
                    </a:lnTo>
                    <a:lnTo>
                      <a:pt x="334" y="1"/>
                    </a:lnTo>
                    <a:close/>
                  </a:path>
                </a:pathLst>
              </a:custGeom>
              <a:solidFill>
                <a:srgbClr val="7FC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26"/>
              <p:cNvSpPr/>
              <p:nvPr/>
            </p:nvSpPr>
            <p:spPr>
              <a:xfrm>
                <a:off x="821825" y="989825"/>
                <a:ext cx="653375" cy="245600"/>
              </a:xfrm>
              <a:custGeom>
                <a:rect b="b" l="l" r="r" t="t"/>
                <a:pathLst>
                  <a:path extrusionOk="0" h="9824" w="26135">
                    <a:moveTo>
                      <a:pt x="167" y="1"/>
                    </a:moveTo>
                    <a:lnTo>
                      <a:pt x="0" y="168"/>
                    </a:lnTo>
                    <a:lnTo>
                      <a:pt x="9656" y="9824"/>
                    </a:lnTo>
                    <a:cubicBezTo>
                      <a:pt x="11656" y="8990"/>
                      <a:pt x="13811" y="8561"/>
                      <a:pt x="15978" y="8561"/>
                    </a:cubicBezTo>
                    <a:cubicBezTo>
                      <a:pt x="16502" y="8561"/>
                      <a:pt x="17002" y="8585"/>
                      <a:pt x="17502" y="8633"/>
                    </a:cubicBezTo>
                    <a:lnTo>
                      <a:pt x="26134"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26"/>
              <p:cNvSpPr/>
              <p:nvPr/>
            </p:nvSpPr>
            <p:spPr>
              <a:xfrm>
                <a:off x="1063225" y="1203850"/>
                <a:ext cx="196175" cy="114625"/>
              </a:xfrm>
              <a:custGeom>
                <a:rect b="b" l="l" r="r" t="t"/>
                <a:pathLst>
                  <a:path extrusionOk="0" h="4585" w="7847">
                    <a:moveTo>
                      <a:pt x="6237" y="0"/>
                    </a:moveTo>
                    <a:cubicBezTo>
                      <a:pt x="4099" y="0"/>
                      <a:pt x="1974" y="440"/>
                      <a:pt x="0" y="1263"/>
                    </a:cubicBezTo>
                    <a:lnTo>
                      <a:pt x="3334" y="4584"/>
                    </a:lnTo>
                    <a:lnTo>
                      <a:pt x="7846" y="72"/>
                    </a:lnTo>
                    <a:cubicBezTo>
                      <a:pt x="7346" y="24"/>
                      <a:pt x="6834" y="0"/>
                      <a:pt x="6322" y="0"/>
                    </a:cubicBezTo>
                    <a:cubicBezTo>
                      <a:pt x="6294" y="0"/>
                      <a:pt x="6265" y="0"/>
                      <a:pt x="6237"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26"/>
              <p:cNvSpPr/>
              <p:nvPr/>
            </p:nvSpPr>
            <p:spPr>
              <a:xfrm>
                <a:off x="2958100" y="989825"/>
                <a:ext cx="634925" cy="339075"/>
              </a:xfrm>
              <a:custGeom>
                <a:rect b="b" l="l" r="r" t="t"/>
                <a:pathLst>
                  <a:path extrusionOk="0" h="13563" w="25397">
                    <a:moveTo>
                      <a:pt x="191" y="1"/>
                    </a:moveTo>
                    <a:lnTo>
                      <a:pt x="0" y="203"/>
                    </a:lnTo>
                    <a:lnTo>
                      <a:pt x="12764" y="12967"/>
                    </a:lnTo>
                    <a:cubicBezTo>
                      <a:pt x="14488" y="12585"/>
                      <a:pt x="16241" y="12394"/>
                      <a:pt x="17991" y="12394"/>
                    </a:cubicBezTo>
                    <a:cubicBezTo>
                      <a:pt x="20494" y="12394"/>
                      <a:pt x="22993" y="12784"/>
                      <a:pt x="25396" y="13562"/>
                    </a:cubicBezTo>
                    <a:lnTo>
                      <a:pt x="25396"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26"/>
              <p:cNvSpPr/>
              <p:nvPr/>
            </p:nvSpPr>
            <p:spPr>
              <a:xfrm>
                <a:off x="3277175" y="1299700"/>
                <a:ext cx="315850" cy="23100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26"/>
              <p:cNvSpPr/>
              <p:nvPr/>
            </p:nvSpPr>
            <p:spPr>
              <a:xfrm>
                <a:off x="2046375" y="990125"/>
                <a:ext cx="811725" cy="292025"/>
              </a:xfrm>
              <a:custGeom>
                <a:rect b="b" l="l" r="r" t="t"/>
                <a:pathLst>
                  <a:path extrusionOk="0" h="11681" w="32469">
                    <a:moveTo>
                      <a:pt x="0" y="1"/>
                    </a:moveTo>
                    <a:lnTo>
                      <a:pt x="11681" y="11681"/>
                    </a:lnTo>
                    <a:cubicBezTo>
                      <a:pt x="14467" y="9645"/>
                      <a:pt x="17824" y="8549"/>
                      <a:pt x="21289" y="8549"/>
                    </a:cubicBezTo>
                    <a:cubicBezTo>
                      <a:pt x="22098" y="8549"/>
                      <a:pt x="22920" y="8609"/>
                      <a:pt x="23742" y="8728"/>
                    </a:cubicBezTo>
                    <a:lnTo>
                      <a:pt x="32469"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26"/>
              <p:cNvSpPr/>
              <p:nvPr/>
            </p:nvSpPr>
            <p:spPr>
              <a:xfrm>
                <a:off x="2338375" y="1203850"/>
                <a:ext cx="301550" cy="192000"/>
              </a:xfrm>
              <a:custGeom>
                <a:rect b="b" l="l" r="r" t="t"/>
                <a:pathLst>
                  <a:path extrusionOk="0" h="7680" w="12062">
                    <a:moveTo>
                      <a:pt x="9609" y="0"/>
                    </a:moveTo>
                    <a:cubicBezTo>
                      <a:pt x="6144" y="0"/>
                      <a:pt x="2787" y="1096"/>
                      <a:pt x="1" y="3132"/>
                    </a:cubicBezTo>
                    <a:lnTo>
                      <a:pt x="4561" y="7680"/>
                    </a:lnTo>
                    <a:lnTo>
                      <a:pt x="12062" y="179"/>
                    </a:lnTo>
                    <a:cubicBezTo>
                      <a:pt x="11252" y="60"/>
                      <a:pt x="10430" y="0"/>
                      <a:pt x="9609"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9" name="Google Shape;819;p26"/>
            <p:cNvSpPr/>
            <p:nvPr/>
          </p:nvSpPr>
          <p:spPr>
            <a:xfrm>
              <a:off x="1227440" y="3181712"/>
              <a:ext cx="1953293" cy="1929676"/>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26"/>
            <p:cNvSpPr/>
            <p:nvPr/>
          </p:nvSpPr>
          <p:spPr>
            <a:xfrm>
              <a:off x="8250498" y="3447794"/>
              <a:ext cx="893350" cy="65336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1" name="Google Shape;821;p26"/>
          <p:cNvSpPr/>
          <p:nvPr/>
        </p:nvSpPr>
        <p:spPr>
          <a:xfrm>
            <a:off x="-25" y="2481500"/>
            <a:ext cx="9144000" cy="2293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26"/>
          <p:cNvSpPr txBox="1"/>
          <p:nvPr>
            <p:ph type="title"/>
          </p:nvPr>
        </p:nvSpPr>
        <p:spPr>
          <a:xfrm>
            <a:off x="758775" y="391647"/>
            <a:ext cx="76263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p:txBody>
      </p:sp>
      <p:sp>
        <p:nvSpPr>
          <p:cNvPr id="823" name="Google Shape;823;p26"/>
          <p:cNvSpPr txBox="1"/>
          <p:nvPr>
            <p:ph idx="2" type="title"/>
          </p:nvPr>
        </p:nvSpPr>
        <p:spPr>
          <a:xfrm>
            <a:off x="3405675" y="1567791"/>
            <a:ext cx="2332800" cy="5316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2"/>
              </a:buClr>
              <a:buSzPts val="2000"/>
              <a:buNone/>
              <a:defRPr b="1" sz="1800"/>
            </a:lvl1pPr>
            <a:lvl2pPr lvl="1" rtl="0">
              <a:spcBef>
                <a:spcPts val="0"/>
              </a:spcBef>
              <a:spcAft>
                <a:spcPts val="0"/>
              </a:spcAft>
              <a:buClr>
                <a:schemeClr val="accent2"/>
              </a:buClr>
              <a:buSzPts val="2000"/>
              <a:buNone/>
              <a:defRPr sz="2000">
                <a:solidFill>
                  <a:schemeClr val="accent2"/>
                </a:solidFill>
              </a:defRPr>
            </a:lvl2pPr>
            <a:lvl3pPr lvl="2" rtl="0">
              <a:spcBef>
                <a:spcPts val="0"/>
              </a:spcBef>
              <a:spcAft>
                <a:spcPts val="0"/>
              </a:spcAft>
              <a:buClr>
                <a:schemeClr val="accent2"/>
              </a:buClr>
              <a:buSzPts val="2000"/>
              <a:buNone/>
              <a:defRPr sz="2000">
                <a:solidFill>
                  <a:schemeClr val="accent2"/>
                </a:solidFill>
              </a:defRPr>
            </a:lvl3pPr>
            <a:lvl4pPr lvl="3" rtl="0">
              <a:spcBef>
                <a:spcPts val="0"/>
              </a:spcBef>
              <a:spcAft>
                <a:spcPts val="0"/>
              </a:spcAft>
              <a:buClr>
                <a:schemeClr val="accent2"/>
              </a:buClr>
              <a:buSzPts val="2000"/>
              <a:buNone/>
              <a:defRPr sz="2000">
                <a:solidFill>
                  <a:schemeClr val="accent2"/>
                </a:solidFill>
              </a:defRPr>
            </a:lvl4pPr>
            <a:lvl5pPr lvl="4" rtl="0">
              <a:spcBef>
                <a:spcPts val="0"/>
              </a:spcBef>
              <a:spcAft>
                <a:spcPts val="0"/>
              </a:spcAft>
              <a:buClr>
                <a:schemeClr val="accent2"/>
              </a:buClr>
              <a:buSzPts val="2000"/>
              <a:buNone/>
              <a:defRPr sz="2000">
                <a:solidFill>
                  <a:schemeClr val="accent2"/>
                </a:solidFill>
              </a:defRPr>
            </a:lvl5pPr>
            <a:lvl6pPr lvl="5" rtl="0">
              <a:spcBef>
                <a:spcPts val="0"/>
              </a:spcBef>
              <a:spcAft>
                <a:spcPts val="0"/>
              </a:spcAft>
              <a:buClr>
                <a:schemeClr val="accent2"/>
              </a:buClr>
              <a:buSzPts val="2000"/>
              <a:buNone/>
              <a:defRPr sz="2000">
                <a:solidFill>
                  <a:schemeClr val="accent2"/>
                </a:solidFill>
              </a:defRPr>
            </a:lvl6pPr>
            <a:lvl7pPr lvl="6" rtl="0">
              <a:spcBef>
                <a:spcPts val="0"/>
              </a:spcBef>
              <a:spcAft>
                <a:spcPts val="0"/>
              </a:spcAft>
              <a:buClr>
                <a:schemeClr val="accent2"/>
              </a:buClr>
              <a:buSzPts val="2000"/>
              <a:buNone/>
              <a:defRPr sz="2000">
                <a:solidFill>
                  <a:schemeClr val="accent2"/>
                </a:solidFill>
              </a:defRPr>
            </a:lvl7pPr>
            <a:lvl8pPr lvl="7" rtl="0">
              <a:spcBef>
                <a:spcPts val="0"/>
              </a:spcBef>
              <a:spcAft>
                <a:spcPts val="0"/>
              </a:spcAft>
              <a:buClr>
                <a:schemeClr val="accent2"/>
              </a:buClr>
              <a:buSzPts val="2000"/>
              <a:buNone/>
              <a:defRPr sz="2000">
                <a:solidFill>
                  <a:schemeClr val="accent2"/>
                </a:solidFill>
              </a:defRPr>
            </a:lvl8pPr>
            <a:lvl9pPr lvl="8" rtl="0">
              <a:spcBef>
                <a:spcPts val="0"/>
              </a:spcBef>
              <a:spcAft>
                <a:spcPts val="0"/>
              </a:spcAft>
              <a:buClr>
                <a:schemeClr val="accent2"/>
              </a:buClr>
              <a:buSzPts val="2000"/>
              <a:buNone/>
              <a:defRPr sz="2000">
                <a:solidFill>
                  <a:schemeClr val="accent2"/>
                </a:solidFill>
              </a:defRPr>
            </a:lvl9pPr>
          </a:lstStyle>
          <a:p/>
        </p:txBody>
      </p:sp>
      <p:sp>
        <p:nvSpPr>
          <p:cNvPr id="824" name="Google Shape;824;p26"/>
          <p:cNvSpPr txBox="1"/>
          <p:nvPr>
            <p:ph idx="3" type="title"/>
          </p:nvPr>
        </p:nvSpPr>
        <p:spPr>
          <a:xfrm>
            <a:off x="3349512" y="2023191"/>
            <a:ext cx="2445000" cy="753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a:buNone/>
              <a:defRPr b="0" sz="1500">
                <a:solidFill>
                  <a:schemeClr val="dk2"/>
                </a:solidFill>
                <a:latin typeface="Commissioner"/>
                <a:ea typeface="Commissioner"/>
                <a:cs typeface="Commissioner"/>
                <a:sym typeface="Commissioner"/>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825" name="Google Shape;825;p26"/>
          <p:cNvSpPr txBox="1"/>
          <p:nvPr>
            <p:ph idx="4" type="title"/>
          </p:nvPr>
        </p:nvSpPr>
        <p:spPr>
          <a:xfrm>
            <a:off x="783300" y="1567791"/>
            <a:ext cx="2332800" cy="5316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2"/>
              </a:buClr>
              <a:buSzPts val="2000"/>
              <a:buNone/>
              <a:defRPr b="1" sz="1800"/>
            </a:lvl1pPr>
            <a:lvl2pPr lvl="1" rtl="0">
              <a:spcBef>
                <a:spcPts val="0"/>
              </a:spcBef>
              <a:spcAft>
                <a:spcPts val="0"/>
              </a:spcAft>
              <a:buClr>
                <a:schemeClr val="accent2"/>
              </a:buClr>
              <a:buSzPts val="2000"/>
              <a:buNone/>
              <a:defRPr sz="2000">
                <a:solidFill>
                  <a:schemeClr val="accent2"/>
                </a:solidFill>
              </a:defRPr>
            </a:lvl2pPr>
            <a:lvl3pPr lvl="2" rtl="0">
              <a:spcBef>
                <a:spcPts val="0"/>
              </a:spcBef>
              <a:spcAft>
                <a:spcPts val="0"/>
              </a:spcAft>
              <a:buClr>
                <a:schemeClr val="accent2"/>
              </a:buClr>
              <a:buSzPts val="2000"/>
              <a:buNone/>
              <a:defRPr sz="2000">
                <a:solidFill>
                  <a:schemeClr val="accent2"/>
                </a:solidFill>
              </a:defRPr>
            </a:lvl3pPr>
            <a:lvl4pPr lvl="3" rtl="0">
              <a:spcBef>
                <a:spcPts val="0"/>
              </a:spcBef>
              <a:spcAft>
                <a:spcPts val="0"/>
              </a:spcAft>
              <a:buClr>
                <a:schemeClr val="accent2"/>
              </a:buClr>
              <a:buSzPts val="2000"/>
              <a:buNone/>
              <a:defRPr sz="2000">
                <a:solidFill>
                  <a:schemeClr val="accent2"/>
                </a:solidFill>
              </a:defRPr>
            </a:lvl4pPr>
            <a:lvl5pPr lvl="4" rtl="0">
              <a:spcBef>
                <a:spcPts val="0"/>
              </a:spcBef>
              <a:spcAft>
                <a:spcPts val="0"/>
              </a:spcAft>
              <a:buClr>
                <a:schemeClr val="accent2"/>
              </a:buClr>
              <a:buSzPts val="2000"/>
              <a:buNone/>
              <a:defRPr sz="2000">
                <a:solidFill>
                  <a:schemeClr val="accent2"/>
                </a:solidFill>
              </a:defRPr>
            </a:lvl5pPr>
            <a:lvl6pPr lvl="5" rtl="0">
              <a:spcBef>
                <a:spcPts val="0"/>
              </a:spcBef>
              <a:spcAft>
                <a:spcPts val="0"/>
              </a:spcAft>
              <a:buClr>
                <a:schemeClr val="accent2"/>
              </a:buClr>
              <a:buSzPts val="2000"/>
              <a:buNone/>
              <a:defRPr sz="2000">
                <a:solidFill>
                  <a:schemeClr val="accent2"/>
                </a:solidFill>
              </a:defRPr>
            </a:lvl6pPr>
            <a:lvl7pPr lvl="6" rtl="0">
              <a:spcBef>
                <a:spcPts val="0"/>
              </a:spcBef>
              <a:spcAft>
                <a:spcPts val="0"/>
              </a:spcAft>
              <a:buClr>
                <a:schemeClr val="accent2"/>
              </a:buClr>
              <a:buSzPts val="2000"/>
              <a:buNone/>
              <a:defRPr sz="2000">
                <a:solidFill>
                  <a:schemeClr val="accent2"/>
                </a:solidFill>
              </a:defRPr>
            </a:lvl7pPr>
            <a:lvl8pPr lvl="7" rtl="0">
              <a:spcBef>
                <a:spcPts val="0"/>
              </a:spcBef>
              <a:spcAft>
                <a:spcPts val="0"/>
              </a:spcAft>
              <a:buClr>
                <a:schemeClr val="accent2"/>
              </a:buClr>
              <a:buSzPts val="2000"/>
              <a:buNone/>
              <a:defRPr sz="2000">
                <a:solidFill>
                  <a:schemeClr val="accent2"/>
                </a:solidFill>
              </a:defRPr>
            </a:lvl8pPr>
            <a:lvl9pPr lvl="8" rtl="0">
              <a:spcBef>
                <a:spcPts val="0"/>
              </a:spcBef>
              <a:spcAft>
                <a:spcPts val="0"/>
              </a:spcAft>
              <a:buClr>
                <a:schemeClr val="accent2"/>
              </a:buClr>
              <a:buSzPts val="2000"/>
              <a:buNone/>
              <a:defRPr sz="2000">
                <a:solidFill>
                  <a:schemeClr val="accent2"/>
                </a:solidFill>
              </a:defRPr>
            </a:lvl9pPr>
          </a:lstStyle>
          <a:p/>
        </p:txBody>
      </p:sp>
      <p:sp>
        <p:nvSpPr>
          <p:cNvPr id="826" name="Google Shape;826;p26"/>
          <p:cNvSpPr txBox="1"/>
          <p:nvPr>
            <p:ph idx="5" type="title"/>
          </p:nvPr>
        </p:nvSpPr>
        <p:spPr>
          <a:xfrm>
            <a:off x="727200" y="2023191"/>
            <a:ext cx="2445000" cy="753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a:buNone/>
              <a:defRPr b="0" sz="1500">
                <a:solidFill>
                  <a:schemeClr val="dk2"/>
                </a:solidFill>
                <a:latin typeface="Commissioner"/>
                <a:ea typeface="Commissioner"/>
                <a:cs typeface="Commissioner"/>
                <a:sym typeface="Commissioner"/>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827" name="Google Shape;827;p26"/>
          <p:cNvSpPr txBox="1"/>
          <p:nvPr>
            <p:ph idx="6" type="title"/>
          </p:nvPr>
        </p:nvSpPr>
        <p:spPr>
          <a:xfrm>
            <a:off x="6027838" y="1567791"/>
            <a:ext cx="2332800" cy="5316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2"/>
              </a:buClr>
              <a:buSzPts val="2000"/>
              <a:buNone/>
              <a:defRPr b="1" sz="1800"/>
            </a:lvl1pPr>
            <a:lvl2pPr lvl="1" rtl="0">
              <a:spcBef>
                <a:spcPts val="0"/>
              </a:spcBef>
              <a:spcAft>
                <a:spcPts val="0"/>
              </a:spcAft>
              <a:buClr>
                <a:schemeClr val="accent2"/>
              </a:buClr>
              <a:buSzPts val="2000"/>
              <a:buNone/>
              <a:defRPr sz="2000">
                <a:solidFill>
                  <a:schemeClr val="accent2"/>
                </a:solidFill>
              </a:defRPr>
            </a:lvl2pPr>
            <a:lvl3pPr lvl="2" rtl="0">
              <a:spcBef>
                <a:spcPts val="0"/>
              </a:spcBef>
              <a:spcAft>
                <a:spcPts val="0"/>
              </a:spcAft>
              <a:buClr>
                <a:schemeClr val="accent2"/>
              </a:buClr>
              <a:buSzPts val="2000"/>
              <a:buNone/>
              <a:defRPr sz="2000">
                <a:solidFill>
                  <a:schemeClr val="accent2"/>
                </a:solidFill>
              </a:defRPr>
            </a:lvl3pPr>
            <a:lvl4pPr lvl="3" rtl="0">
              <a:spcBef>
                <a:spcPts val="0"/>
              </a:spcBef>
              <a:spcAft>
                <a:spcPts val="0"/>
              </a:spcAft>
              <a:buClr>
                <a:schemeClr val="accent2"/>
              </a:buClr>
              <a:buSzPts val="2000"/>
              <a:buNone/>
              <a:defRPr sz="2000">
                <a:solidFill>
                  <a:schemeClr val="accent2"/>
                </a:solidFill>
              </a:defRPr>
            </a:lvl4pPr>
            <a:lvl5pPr lvl="4" rtl="0">
              <a:spcBef>
                <a:spcPts val="0"/>
              </a:spcBef>
              <a:spcAft>
                <a:spcPts val="0"/>
              </a:spcAft>
              <a:buClr>
                <a:schemeClr val="accent2"/>
              </a:buClr>
              <a:buSzPts val="2000"/>
              <a:buNone/>
              <a:defRPr sz="2000">
                <a:solidFill>
                  <a:schemeClr val="accent2"/>
                </a:solidFill>
              </a:defRPr>
            </a:lvl5pPr>
            <a:lvl6pPr lvl="5" rtl="0">
              <a:spcBef>
                <a:spcPts val="0"/>
              </a:spcBef>
              <a:spcAft>
                <a:spcPts val="0"/>
              </a:spcAft>
              <a:buClr>
                <a:schemeClr val="accent2"/>
              </a:buClr>
              <a:buSzPts val="2000"/>
              <a:buNone/>
              <a:defRPr sz="2000">
                <a:solidFill>
                  <a:schemeClr val="accent2"/>
                </a:solidFill>
              </a:defRPr>
            </a:lvl6pPr>
            <a:lvl7pPr lvl="6" rtl="0">
              <a:spcBef>
                <a:spcPts val="0"/>
              </a:spcBef>
              <a:spcAft>
                <a:spcPts val="0"/>
              </a:spcAft>
              <a:buClr>
                <a:schemeClr val="accent2"/>
              </a:buClr>
              <a:buSzPts val="2000"/>
              <a:buNone/>
              <a:defRPr sz="2000">
                <a:solidFill>
                  <a:schemeClr val="accent2"/>
                </a:solidFill>
              </a:defRPr>
            </a:lvl7pPr>
            <a:lvl8pPr lvl="7" rtl="0">
              <a:spcBef>
                <a:spcPts val="0"/>
              </a:spcBef>
              <a:spcAft>
                <a:spcPts val="0"/>
              </a:spcAft>
              <a:buClr>
                <a:schemeClr val="accent2"/>
              </a:buClr>
              <a:buSzPts val="2000"/>
              <a:buNone/>
              <a:defRPr sz="2000">
                <a:solidFill>
                  <a:schemeClr val="accent2"/>
                </a:solidFill>
              </a:defRPr>
            </a:lvl8pPr>
            <a:lvl9pPr lvl="8" rtl="0">
              <a:spcBef>
                <a:spcPts val="0"/>
              </a:spcBef>
              <a:spcAft>
                <a:spcPts val="0"/>
              </a:spcAft>
              <a:buClr>
                <a:schemeClr val="accent2"/>
              </a:buClr>
              <a:buSzPts val="2000"/>
              <a:buNone/>
              <a:defRPr sz="2000">
                <a:solidFill>
                  <a:schemeClr val="accent2"/>
                </a:solidFill>
              </a:defRPr>
            </a:lvl9pPr>
          </a:lstStyle>
          <a:p/>
        </p:txBody>
      </p:sp>
      <p:sp>
        <p:nvSpPr>
          <p:cNvPr id="828" name="Google Shape;828;p26"/>
          <p:cNvSpPr txBox="1"/>
          <p:nvPr>
            <p:ph idx="7" type="title"/>
          </p:nvPr>
        </p:nvSpPr>
        <p:spPr>
          <a:xfrm>
            <a:off x="5971700" y="2023191"/>
            <a:ext cx="2445000" cy="753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a:buNone/>
              <a:defRPr b="0" sz="1500">
                <a:solidFill>
                  <a:schemeClr val="dk2"/>
                </a:solidFill>
                <a:latin typeface="Commissioner"/>
                <a:ea typeface="Commissioner"/>
                <a:cs typeface="Commissioner"/>
                <a:sym typeface="Commissioner"/>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829" name="Google Shape;829;p26"/>
          <p:cNvSpPr txBox="1"/>
          <p:nvPr>
            <p:ph idx="8" type="title"/>
          </p:nvPr>
        </p:nvSpPr>
        <p:spPr>
          <a:xfrm>
            <a:off x="3405675" y="3143391"/>
            <a:ext cx="2332800" cy="5316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2"/>
              </a:buClr>
              <a:buSzPts val="2000"/>
              <a:buNone/>
              <a:defRPr b="1" sz="1800"/>
            </a:lvl1pPr>
            <a:lvl2pPr lvl="1" rtl="0">
              <a:spcBef>
                <a:spcPts val="0"/>
              </a:spcBef>
              <a:spcAft>
                <a:spcPts val="0"/>
              </a:spcAft>
              <a:buClr>
                <a:schemeClr val="accent2"/>
              </a:buClr>
              <a:buSzPts val="2000"/>
              <a:buNone/>
              <a:defRPr sz="2000">
                <a:solidFill>
                  <a:schemeClr val="accent2"/>
                </a:solidFill>
              </a:defRPr>
            </a:lvl2pPr>
            <a:lvl3pPr lvl="2" rtl="0">
              <a:spcBef>
                <a:spcPts val="0"/>
              </a:spcBef>
              <a:spcAft>
                <a:spcPts val="0"/>
              </a:spcAft>
              <a:buClr>
                <a:schemeClr val="accent2"/>
              </a:buClr>
              <a:buSzPts val="2000"/>
              <a:buNone/>
              <a:defRPr sz="2000">
                <a:solidFill>
                  <a:schemeClr val="accent2"/>
                </a:solidFill>
              </a:defRPr>
            </a:lvl3pPr>
            <a:lvl4pPr lvl="3" rtl="0">
              <a:spcBef>
                <a:spcPts val="0"/>
              </a:spcBef>
              <a:spcAft>
                <a:spcPts val="0"/>
              </a:spcAft>
              <a:buClr>
                <a:schemeClr val="accent2"/>
              </a:buClr>
              <a:buSzPts val="2000"/>
              <a:buNone/>
              <a:defRPr sz="2000">
                <a:solidFill>
                  <a:schemeClr val="accent2"/>
                </a:solidFill>
              </a:defRPr>
            </a:lvl4pPr>
            <a:lvl5pPr lvl="4" rtl="0">
              <a:spcBef>
                <a:spcPts val="0"/>
              </a:spcBef>
              <a:spcAft>
                <a:spcPts val="0"/>
              </a:spcAft>
              <a:buClr>
                <a:schemeClr val="accent2"/>
              </a:buClr>
              <a:buSzPts val="2000"/>
              <a:buNone/>
              <a:defRPr sz="2000">
                <a:solidFill>
                  <a:schemeClr val="accent2"/>
                </a:solidFill>
              </a:defRPr>
            </a:lvl5pPr>
            <a:lvl6pPr lvl="5" rtl="0">
              <a:spcBef>
                <a:spcPts val="0"/>
              </a:spcBef>
              <a:spcAft>
                <a:spcPts val="0"/>
              </a:spcAft>
              <a:buClr>
                <a:schemeClr val="accent2"/>
              </a:buClr>
              <a:buSzPts val="2000"/>
              <a:buNone/>
              <a:defRPr sz="2000">
                <a:solidFill>
                  <a:schemeClr val="accent2"/>
                </a:solidFill>
              </a:defRPr>
            </a:lvl6pPr>
            <a:lvl7pPr lvl="6" rtl="0">
              <a:spcBef>
                <a:spcPts val="0"/>
              </a:spcBef>
              <a:spcAft>
                <a:spcPts val="0"/>
              </a:spcAft>
              <a:buClr>
                <a:schemeClr val="accent2"/>
              </a:buClr>
              <a:buSzPts val="2000"/>
              <a:buNone/>
              <a:defRPr sz="2000">
                <a:solidFill>
                  <a:schemeClr val="accent2"/>
                </a:solidFill>
              </a:defRPr>
            </a:lvl7pPr>
            <a:lvl8pPr lvl="7" rtl="0">
              <a:spcBef>
                <a:spcPts val="0"/>
              </a:spcBef>
              <a:spcAft>
                <a:spcPts val="0"/>
              </a:spcAft>
              <a:buClr>
                <a:schemeClr val="accent2"/>
              </a:buClr>
              <a:buSzPts val="2000"/>
              <a:buNone/>
              <a:defRPr sz="2000">
                <a:solidFill>
                  <a:schemeClr val="accent2"/>
                </a:solidFill>
              </a:defRPr>
            </a:lvl8pPr>
            <a:lvl9pPr lvl="8" rtl="0">
              <a:spcBef>
                <a:spcPts val="0"/>
              </a:spcBef>
              <a:spcAft>
                <a:spcPts val="0"/>
              </a:spcAft>
              <a:buClr>
                <a:schemeClr val="accent2"/>
              </a:buClr>
              <a:buSzPts val="2000"/>
              <a:buNone/>
              <a:defRPr sz="2000">
                <a:solidFill>
                  <a:schemeClr val="accent2"/>
                </a:solidFill>
              </a:defRPr>
            </a:lvl9pPr>
          </a:lstStyle>
          <a:p/>
        </p:txBody>
      </p:sp>
      <p:sp>
        <p:nvSpPr>
          <p:cNvPr id="830" name="Google Shape;830;p26"/>
          <p:cNvSpPr txBox="1"/>
          <p:nvPr>
            <p:ph idx="9" type="title"/>
          </p:nvPr>
        </p:nvSpPr>
        <p:spPr>
          <a:xfrm>
            <a:off x="3349512" y="3598791"/>
            <a:ext cx="2445000" cy="753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a:buNone/>
              <a:defRPr b="0" sz="1500">
                <a:solidFill>
                  <a:schemeClr val="dk2"/>
                </a:solidFill>
                <a:latin typeface="Commissioner"/>
                <a:ea typeface="Commissioner"/>
                <a:cs typeface="Commissioner"/>
                <a:sym typeface="Commissioner"/>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831" name="Google Shape;831;p26"/>
          <p:cNvSpPr txBox="1"/>
          <p:nvPr>
            <p:ph idx="13" type="title"/>
          </p:nvPr>
        </p:nvSpPr>
        <p:spPr>
          <a:xfrm>
            <a:off x="783300" y="3143391"/>
            <a:ext cx="2332800" cy="5316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2"/>
              </a:buClr>
              <a:buSzPts val="2000"/>
              <a:buNone/>
              <a:defRPr b="1" sz="1800"/>
            </a:lvl1pPr>
            <a:lvl2pPr lvl="1" rtl="0">
              <a:spcBef>
                <a:spcPts val="0"/>
              </a:spcBef>
              <a:spcAft>
                <a:spcPts val="0"/>
              </a:spcAft>
              <a:buClr>
                <a:schemeClr val="accent2"/>
              </a:buClr>
              <a:buSzPts val="2000"/>
              <a:buNone/>
              <a:defRPr sz="2000">
                <a:solidFill>
                  <a:schemeClr val="accent2"/>
                </a:solidFill>
              </a:defRPr>
            </a:lvl2pPr>
            <a:lvl3pPr lvl="2" rtl="0">
              <a:spcBef>
                <a:spcPts val="0"/>
              </a:spcBef>
              <a:spcAft>
                <a:spcPts val="0"/>
              </a:spcAft>
              <a:buClr>
                <a:schemeClr val="accent2"/>
              </a:buClr>
              <a:buSzPts val="2000"/>
              <a:buNone/>
              <a:defRPr sz="2000">
                <a:solidFill>
                  <a:schemeClr val="accent2"/>
                </a:solidFill>
              </a:defRPr>
            </a:lvl3pPr>
            <a:lvl4pPr lvl="3" rtl="0">
              <a:spcBef>
                <a:spcPts val="0"/>
              </a:spcBef>
              <a:spcAft>
                <a:spcPts val="0"/>
              </a:spcAft>
              <a:buClr>
                <a:schemeClr val="accent2"/>
              </a:buClr>
              <a:buSzPts val="2000"/>
              <a:buNone/>
              <a:defRPr sz="2000">
                <a:solidFill>
                  <a:schemeClr val="accent2"/>
                </a:solidFill>
              </a:defRPr>
            </a:lvl4pPr>
            <a:lvl5pPr lvl="4" rtl="0">
              <a:spcBef>
                <a:spcPts val="0"/>
              </a:spcBef>
              <a:spcAft>
                <a:spcPts val="0"/>
              </a:spcAft>
              <a:buClr>
                <a:schemeClr val="accent2"/>
              </a:buClr>
              <a:buSzPts val="2000"/>
              <a:buNone/>
              <a:defRPr sz="2000">
                <a:solidFill>
                  <a:schemeClr val="accent2"/>
                </a:solidFill>
              </a:defRPr>
            </a:lvl5pPr>
            <a:lvl6pPr lvl="5" rtl="0">
              <a:spcBef>
                <a:spcPts val="0"/>
              </a:spcBef>
              <a:spcAft>
                <a:spcPts val="0"/>
              </a:spcAft>
              <a:buClr>
                <a:schemeClr val="accent2"/>
              </a:buClr>
              <a:buSzPts val="2000"/>
              <a:buNone/>
              <a:defRPr sz="2000">
                <a:solidFill>
                  <a:schemeClr val="accent2"/>
                </a:solidFill>
              </a:defRPr>
            </a:lvl6pPr>
            <a:lvl7pPr lvl="6" rtl="0">
              <a:spcBef>
                <a:spcPts val="0"/>
              </a:spcBef>
              <a:spcAft>
                <a:spcPts val="0"/>
              </a:spcAft>
              <a:buClr>
                <a:schemeClr val="accent2"/>
              </a:buClr>
              <a:buSzPts val="2000"/>
              <a:buNone/>
              <a:defRPr sz="2000">
                <a:solidFill>
                  <a:schemeClr val="accent2"/>
                </a:solidFill>
              </a:defRPr>
            </a:lvl7pPr>
            <a:lvl8pPr lvl="7" rtl="0">
              <a:spcBef>
                <a:spcPts val="0"/>
              </a:spcBef>
              <a:spcAft>
                <a:spcPts val="0"/>
              </a:spcAft>
              <a:buClr>
                <a:schemeClr val="accent2"/>
              </a:buClr>
              <a:buSzPts val="2000"/>
              <a:buNone/>
              <a:defRPr sz="2000">
                <a:solidFill>
                  <a:schemeClr val="accent2"/>
                </a:solidFill>
              </a:defRPr>
            </a:lvl8pPr>
            <a:lvl9pPr lvl="8" rtl="0">
              <a:spcBef>
                <a:spcPts val="0"/>
              </a:spcBef>
              <a:spcAft>
                <a:spcPts val="0"/>
              </a:spcAft>
              <a:buClr>
                <a:schemeClr val="accent2"/>
              </a:buClr>
              <a:buSzPts val="2000"/>
              <a:buNone/>
              <a:defRPr sz="2000">
                <a:solidFill>
                  <a:schemeClr val="accent2"/>
                </a:solidFill>
              </a:defRPr>
            </a:lvl9pPr>
          </a:lstStyle>
          <a:p/>
        </p:txBody>
      </p:sp>
      <p:sp>
        <p:nvSpPr>
          <p:cNvPr id="832" name="Google Shape;832;p26"/>
          <p:cNvSpPr txBox="1"/>
          <p:nvPr>
            <p:ph idx="14" type="title"/>
          </p:nvPr>
        </p:nvSpPr>
        <p:spPr>
          <a:xfrm>
            <a:off x="727200" y="3598791"/>
            <a:ext cx="2445000" cy="753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a:buNone/>
              <a:defRPr b="0" sz="1500">
                <a:solidFill>
                  <a:schemeClr val="dk2"/>
                </a:solidFill>
                <a:latin typeface="Commissioner"/>
                <a:ea typeface="Commissioner"/>
                <a:cs typeface="Commissioner"/>
                <a:sym typeface="Commissioner"/>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833" name="Google Shape;833;p26"/>
          <p:cNvSpPr txBox="1"/>
          <p:nvPr>
            <p:ph idx="15" type="title"/>
          </p:nvPr>
        </p:nvSpPr>
        <p:spPr>
          <a:xfrm>
            <a:off x="6027838" y="3143391"/>
            <a:ext cx="2332800" cy="5316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2"/>
              </a:buClr>
              <a:buSzPts val="2000"/>
              <a:buNone/>
              <a:defRPr b="1" sz="1800"/>
            </a:lvl1pPr>
            <a:lvl2pPr lvl="1" rtl="0">
              <a:spcBef>
                <a:spcPts val="0"/>
              </a:spcBef>
              <a:spcAft>
                <a:spcPts val="0"/>
              </a:spcAft>
              <a:buClr>
                <a:schemeClr val="accent2"/>
              </a:buClr>
              <a:buSzPts val="2000"/>
              <a:buNone/>
              <a:defRPr sz="2000">
                <a:solidFill>
                  <a:schemeClr val="accent2"/>
                </a:solidFill>
              </a:defRPr>
            </a:lvl2pPr>
            <a:lvl3pPr lvl="2" rtl="0">
              <a:spcBef>
                <a:spcPts val="0"/>
              </a:spcBef>
              <a:spcAft>
                <a:spcPts val="0"/>
              </a:spcAft>
              <a:buClr>
                <a:schemeClr val="accent2"/>
              </a:buClr>
              <a:buSzPts val="2000"/>
              <a:buNone/>
              <a:defRPr sz="2000">
                <a:solidFill>
                  <a:schemeClr val="accent2"/>
                </a:solidFill>
              </a:defRPr>
            </a:lvl3pPr>
            <a:lvl4pPr lvl="3" rtl="0">
              <a:spcBef>
                <a:spcPts val="0"/>
              </a:spcBef>
              <a:spcAft>
                <a:spcPts val="0"/>
              </a:spcAft>
              <a:buClr>
                <a:schemeClr val="accent2"/>
              </a:buClr>
              <a:buSzPts val="2000"/>
              <a:buNone/>
              <a:defRPr sz="2000">
                <a:solidFill>
                  <a:schemeClr val="accent2"/>
                </a:solidFill>
              </a:defRPr>
            </a:lvl4pPr>
            <a:lvl5pPr lvl="4" rtl="0">
              <a:spcBef>
                <a:spcPts val="0"/>
              </a:spcBef>
              <a:spcAft>
                <a:spcPts val="0"/>
              </a:spcAft>
              <a:buClr>
                <a:schemeClr val="accent2"/>
              </a:buClr>
              <a:buSzPts val="2000"/>
              <a:buNone/>
              <a:defRPr sz="2000">
                <a:solidFill>
                  <a:schemeClr val="accent2"/>
                </a:solidFill>
              </a:defRPr>
            </a:lvl5pPr>
            <a:lvl6pPr lvl="5" rtl="0">
              <a:spcBef>
                <a:spcPts val="0"/>
              </a:spcBef>
              <a:spcAft>
                <a:spcPts val="0"/>
              </a:spcAft>
              <a:buClr>
                <a:schemeClr val="accent2"/>
              </a:buClr>
              <a:buSzPts val="2000"/>
              <a:buNone/>
              <a:defRPr sz="2000">
                <a:solidFill>
                  <a:schemeClr val="accent2"/>
                </a:solidFill>
              </a:defRPr>
            </a:lvl6pPr>
            <a:lvl7pPr lvl="6" rtl="0">
              <a:spcBef>
                <a:spcPts val="0"/>
              </a:spcBef>
              <a:spcAft>
                <a:spcPts val="0"/>
              </a:spcAft>
              <a:buClr>
                <a:schemeClr val="accent2"/>
              </a:buClr>
              <a:buSzPts val="2000"/>
              <a:buNone/>
              <a:defRPr sz="2000">
                <a:solidFill>
                  <a:schemeClr val="accent2"/>
                </a:solidFill>
              </a:defRPr>
            </a:lvl7pPr>
            <a:lvl8pPr lvl="7" rtl="0">
              <a:spcBef>
                <a:spcPts val="0"/>
              </a:spcBef>
              <a:spcAft>
                <a:spcPts val="0"/>
              </a:spcAft>
              <a:buClr>
                <a:schemeClr val="accent2"/>
              </a:buClr>
              <a:buSzPts val="2000"/>
              <a:buNone/>
              <a:defRPr sz="2000">
                <a:solidFill>
                  <a:schemeClr val="accent2"/>
                </a:solidFill>
              </a:defRPr>
            </a:lvl8pPr>
            <a:lvl9pPr lvl="8" rtl="0">
              <a:spcBef>
                <a:spcPts val="0"/>
              </a:spcBef>
              <a:spcAft>
                <a:spcPts val="0"/>
              </a:spcAft>
              <a:buClr>
                <a:schemeClr val="accent2"/>
              </a:buClr>
              <a:buSzPts val="2000"/>
              <a:buNone/>
              <a:defRPr sz="2000">
                <a:solidFill>
                  <a:schemeClr val="accent2"/>
                </a:solidFill>
              </a:defRPr>
            </a:lvl9pPr>
          </a:lstStyle>
          <a:p/>
        </p:txBody>
      </p:sp>
      <p:sp>
        <p:nvSpPr>
          <p:cNvPr id="834" name="Google Shape;834;p26"/>
          <p:cNvSpPr txBox="1"/>
          <p:nvPr>
            <p:ph idx="16" type="title"/>
          </p:nvPr>
        </p:nvSpPr>
        <p:spPr>
          <a:xfrm>
            <a:off x="5971700" y="3598791"/>
            <a:ext cx="2445000" cy="753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a:buNone/>
              <a:defRPr b="0" sz="1500">
                <a:solidFill>
                  <a:schemeClr val="dk2"/>
                </a:solidFill>
                <a:latin typeface="Commissioner"/>
                <a:ea typeface="Commissioner"/>
                <a:cs typeface="Commissioner"/>
                <a:sym typeface="Commissioner"/>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nine columns 1">
  <p:cSld name="CUSTOM_3_1">
    <p:spTree>
      <p:nvGrpSpPr>
        <p:cNvPr id="835" name="Shape 835"/>
        <p:cNvGrpSpPr/>
        <p:nvPr/>
      </p:nvGrpSpPr>
      <p:grpSpPr>
        <a:xfrm>
          <a:off x="0" y="0"/>
          <a:ext cx="0" cy="0"/>
          <a:chOff x="0" y="0"/>
          <a:chExt cx="0" cy="0"/>
        </a:xfrm>
      </p:grpSpPr>
      <p:grpSp>
        <p:nvGrpSpPr>
          <p:cNvPr id="836" name="Google Shape;836;p27"/>
          <p:cNvGrpSpPr/>
          <p:nvPr/>
        </p:nvGrpSpPr>
        <p:grpSpPr>
          <a:xfrm>
            <a:off x="-15" y="2571344"/>
            <a:ext cx="9143864" cy="2572076"/>
            <a:chOff x="-15" y="2571344"/>
            <a:chExt cx="9143864" cy="2572076"/>
          </a:xfrm>
        </p:grpSpPr>
        <p:grpSp>
          <p:nvGrpSpPr>
            <p:cNvPr id="837" name="Google Shape;837;p27"/>
            <p:cNvGrpSpPr/>
            <p:nvPr/>
          </p:nvGrpSpPr>
          <p:grpSpPr>
            <a:xfrm>
              <a:off x="-15" y="2571344"/>
              <a:ext cx="9143864" cy="2572076"/>
              <a:chOff x="360150" y="989825"/>
              <a:chExt cx="3232875" cy="909375"/>
            </a:xfrm>
          </p:grpSpPr>
          <p:sp>
            <p:nvSpPr>
              <p:cNvPr id="838" name="Google Shape;838;p27"/>
              <p:cNvSpPr/>
              <p:nvPr/>
            </p:nvSpPr>
            <p:spPr>
              <a:xfrm>
                <a:off x="360150" y="989825"/>
                <a:ext cx="3232875" cy="909375"/>
              </a:xfrm>
              <a:custGeom>
                <a:rect b="b" l="l" r="r" t="t"/>
                <a:pathLst>
                  <a:path extrusionOk="0" h="36375" w="129315">
                    <a:moveTo>
                      <a:pt x="1" y="1"/>
                    </a:moveTo>
                    <a:lnTo>
                      <a:pt x="1" y="36374"/>
                    </a:lnTo>
                    <a:lnTo>
                      <a:pt x="129314" y="36374"/>
                    </a:lnTo>
                    <a:lnTo>
                      <a:pt x="1293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27"/>
              <p:cNvSpPr/>
              <p:nvPr/>
            </p:nvSpPr>
            <p:spPr>
              <a:xfrm>
                <a:off x="909625" y="1887850"/>
                <a:ext cx="21450" cy="11350"/>
              </a:xfrm>
              <a:custGeom>
                <a:rect b="b" l="l" r="r" t="t"/>
                <a:pathLst>
                  <a:path extrusionOk="0" h="454" w="858">
                    <a:moveTo>
                      <a:pt x="429" y="1"/>
                    </a:moveTo>
                    <a:lnTo>
                      <a:pt x="1" y="453"/>
                    </a:lnTo>
                    <a:lnTo>
                      <a:pt x="858" y="453"/>
                    </a:lnTo>
                    <a:cubicBezTo>
                      <a:pt x="703" y="299"/>
                      <a:pt x="572" y="156"/>
                      <a:pt x="429" y="1"/>
                    </a:cubicBezTo>
                    <a:close/>
                  </a:path>
                </a:pathLst>
              </a:custGeom>
              <a:solidFill>
                <a:srgbClr val="A2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27"/>
              <p:cNvSpPr/>
              <p:nvPr/>
            </p:nvSpPr>
            <p:spPr>
              <a:xfrm>
                <a:off x="1511775" y="1834275"/>
                <a:ext cx="104500" cy="64925"/>
              </a:xfrm>
              <a:custGeom>
                <a:rect b="b" l="l" r="r" t="t"/>
                <a:pathLst>
                  <a:path extrusionOk="0" h="2597" w="4180">
                    <a:moveTo>
                      <a:pt x="2096" y="1"/>
                    </a:moveTo>
                    <a:cubicBezTo>
                      <a:pt x="1477" y="930"/>
                      <a:pt x="787" y="1799"/>
                      <a:pt x="1" y="2596"/>
                    </a:cubicBezTo>
                    <a:lnTo>
                      <a:pt x="4180" y="2596"/>
                    </a:lnTo>
                    <a:cubicBezTo>
                      <a:pt x="3394" y="1799"/>
                      <a:pt x="2692" y="930"/>
                      <a:pt x="20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27"/>
              <p:cNvSpPr/>
              <p:nvPr/>
            </p:nvSpPr>
            <p:spPr>
              <a:xfrm>
                <a:off x="2197000" y="1844100"/>
                <a:ext cx="91400" cy="55100"/>
              </a:xfrm>
              <a:custGeom>
                <a:rect b="b" l="l" r="r" t="t"/>
                <a:pathLst>
                  <a:path extrusionOk="0" h="2204" w="3656">
                    <a:moveTo>
                      <a:pt x="1822" y="1"/>
                    </a:moveTo>
                    <a:cubicBezTo>
                      <a:pt x="1286" y="787"/>
                      <a:pt x="679" y="1525"/>
                      <a:pt x="0" y="2203"/>
                    </a:cubicBezTo>
                    <a:lnTo>
                      <a:pt x="3655" y="2203"/>
                    </a:lnTo>
                    <a:cubicBezTo>
                      <a:pt x="2977" y="1525"/>
                      <a:pt x="2369" y="787"/>
                      <a:pt x="18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27"/>
              <p:cNvSpPr/>
              <p:nvPr/>
            </p:nvSpPr>
            <p:spPr>
              <a:xfrm>
                <a:off x="920350" y="1300000"/>
                <a:ext cx="643850" cy="598900"/>
              </a:xfrm>
              <a:custGeom>
                <a:rect b="b" l="l" r="r" t="t"/>
                <a:pathLst>
                  <a:path extrusionOk="0" h="23956" w="25754">
                    <a:moveTo>
                      <a:pt x="22574" y="0"/>
                    </a:moveTo>
                    <a:lnTo>
                      <a:pt x="0" y="23515"/>
                    </a:lnTo>
                    <a:cubicBezTo>
                      <a:pt x="143" y="23658"/>
                      <a:pt x="286" y="23813"/>
                      <a:pt x="429" y="23956"/>
                    </a:cubicBezTo>
                    <a:lnTo>
                      <a:pt x="23658" y="23956"/>
                    </a:lnTo>
                    <a:cubicBezTo>
                      <a:pt x="24444" y="23170"/>
                      <a:pt x="25134" y="22289"/>
                      <a:pt x="25753" y="21360"/>
                    </a:cubicBezTo>
                    <a:cubicBezTo>
                      <a:pt x="24027" y="18717"/>
                      <a:pt x="23122" y="15633"/>
                      <a:pt x="23122" y="12478"/>
                    </a:cubicBezTo>
                    <a:cubicBezTo>
                      <a:pt x="23110" y="9323"/>
                      <a:pt x="24027" y="6239"/>
                      <a:pt x="25753" y="3596"/>
                    </a:cubicBezTo>
                    <a:cubicBezTo>
                      <a:pt x="24872" y="2250"/>
                      <a:pt x="23801" y="1036"/>
                      <a:pt x="22574"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27"/>
              <p:cNvSpPr/>
              <p:nvPr/>
            </p:nvSpPr>
            <p:spPr>
              <a:xfrm>
                <a:off x="1564175" y="1203800"/>
                <a:ext cx="678375" cy="695400"/>
              </a:xfrm>
              <a:custGeom>
                <a:rect b="b" l="l" r="r" t="t"/>
                <a:pathLst>
                  <a:path extrusionOk="0" h="27816" w="27135">
                    <a:moveTo>
                      <a:pt x="13705" y="1"/>
                    </a:moveTo>
                    <a:cubicBezTo>
                      <a:pt x="13621" y="1"/>
                      <a:pt x="13538" y="1"/>
                      <a:pt x="13454" y="2"/>
                    </a:cubicBezTo>
                    <a:cubicBezTo>
                      <a:pt x="8013" y="74"/>
                      <a:pt x="2965" y="2872"/>
                      <a:pt x="0" y="7444"/>
                    </a:cubicBezTo>
                    <a:cubicBezTo>
                      <a:pt x="3501" y="12849"/>
                      <a:pt x="3501" y="19803"/>
                      <a:pt x="0" y="25208"/>
                    </a:cubicBezTo>
                    <a:cubicBezTo>
                      <a:pt x="596" y="26149"/>
                      <a:pt x="1298" y="27018"/>
                      <a:pt x="2084" y="27815"/>
                    </a:cubicBezTo>
                    <a:lnTo>
                      <a:pt x="25313" y="27815"/>
                    </a:lnTo>
                    <a:cubicBezTo>
                      <a:pt x="25980" y="27137"/>
                      <a:pt x="26599" y="26399"/>
                      <a:pt x="27135" y="25613"/>
                    </a:cubicBezTo>
                    <a:cubicBezTo>
                      <a:pt x="25242" y="22886"/>
                      <a:pt x="24241" y="19648"/>
                      <a:pt x="24241" y="16326"/>
                    </a:cubicBezTo>
                    <a:cubicBezTo>
                      <a:pt x="24241" y="13016"/>
                      <a:pt x="25242" y="9766"/>
                      <a:pt x="27135" y="7039"/>
                    </a:cubicBezTo>
                    <a:cubicBezTo>
                      <a:pt x="24086" y="2631"/>
                      <a:pt x="19064" y="1"/>
                      <a:pt x="13705"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27"/>
              <p:cNvSpPr/>
              <p:nvPr/>
            </p:nvSpPr>
            <p:spPr>
              <a:xfrm>
                <a:off x="2242525" y="1208325"/>
                <a:ext cx="726300" cy="690875"/>
              </a:xfrm>
              <a:custGeom>
                <a:rect b="b" l="l" r="r" t="t"/>
                <a:pathLst>
                  <a:path extrusionOk="0" h="27635" w="29052">
                    <a:moveTo>
                      <a:pt x="15896" y="0"/>
                    </a:moveTo>
                    <a:lnTo>
                      <a:pt x="8395" y="7513"/>
                    </a:lnTo>
                    <a:lnTo>
                      <a:pt x="3835" y="2953"/>
                    </a:lnTo>
                    <a:cubicBezTo>
                      <a:pt x="2346" y="4024"/>
                      <a:pt x="1048" y="5358"/>
                      <a:pt x="1" y="6870"/>
                    </a:cubicBezTo>
                    <a:cubicBezTo>
                      <a:pt x="3870" y="12454"/>
                      <a:pt x="3870" y="19848"/>
                      <a:pt x="1" y="25444"/>
                    </a:cubicBezTo>
                    <a:cubicBezTo>
                      <a:pt x="548" y="26218"/>
                      <a:pt x="1156" y="26956"/>
                      <a:pt x="1834" y="27634"/>
                    </a:cubicBezTo>
                    <a:lnTo>
                      <a:pt x="22634" y="27634"/>
                    </a:lnTo>
                    <a:cubicBezTo>
                      <a:pt x="22623" y="21574"/>
                      <a:pt x="24920" y="15740"/>
                      <a:pt x="29052" y="11311"/>
                    </a:cubicBezTo>
                    <a:cubicBezTo>
                      <a:pt x="27183" y="5334"/>
                      <a:pt x="22087" y="941"/>
                      <a:pt x="15896"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27"/>
              <p:cNvSpPr/>
              <p:nvPr/>
            </p:nvSpPr>
            <p:spPr>
              <a:xfrm>
                <a:off x="2146100" y="1379775"/>
                <a:ext cx="193200" cy="464350"/>
              </a:xfrm>
              <a:custGeom>
                <a:rect b="b" l="l" r="r" t="t"/>
                <a:pathLst>
                  <a:path extrusionOk="0" h="18574" w="7728">
                    <a:moveTo>
                      <a:pt x="3858" y="0"/>
                    </a:moveTo>
                    <a:cubicBezTo>
                      <a:pt x="0" y="5596"/>
                      <a:pt x="0" y="12990"/>
                      <a:pt x="3858" y="18574"/>
                    </a:cubicBezTo>
                    <a:cubicBezTo>
                      <a:pt x="7727" y="12990"/>
                      <a:pt x="7727" y="5596"/>
                      <a:pt x="38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27"/>
              <p:cNvSpPr/>
              <p:nvPr/>
            </p:nvSpPr>
            <p:spPr>
              <a:xfrm>
                <a:off x="2868800" y="1313975"/>
                <a:ext cx="724225" cy="585225"/>
              </a:xfrm>
              <a:custGeom>
                <a:rect b="b" l="l" r="r" t="t"/>
                <a:pathLst>
                  <a:path extrusionOk="0" h="23409" w="28969">
                    <a:moveTo>
                      <a:pt x="16336" y="1"/>
                    </a:moveTo>
                    <a:cubicBezTo>
                      <a:pt x="11597" y="1060"/>
                      <a:pt x="7299" y="3537"/>
                      <a:pt x="4001" y="7085"/>
                    </a:cubicBezTo>
                    <a:cubicBezTo>
                      <a:pt x="5775" y="12848"/>
                      <a:pt x="4239" y="19122"/>
                      <a:pt x="0" y="23408"/>
                    </a:cubicBezTo>
                    <a:lnTo>
                      <a:pt x="9347" y="23408"/>
                    </a:lnTo>
                    <a:cubicBezTo>
                      <a:pt x="9347" y="18765"/>
                      <a:pt x="11978" y="14514"/>
                      <a:pt x="16145" y="12455"/>
                    </a:cubicBezTo>
                    <a:cubicBezTo>
                      <a:pt x="17859" y="11607"/>
                      <a:pt x="19708" y="11191"/>
                      <a:pt x="21548" y="11191"/>
                    </a:cubicBezTo>
                    <a:cubicBezTo>
                      <a:pt x="24181" y="11191"/>
                      <a:pt x="26796" y="12044"/>
                      <a:pt x="28968" y="13705"/>
                    </a:cubicBezTo>
                    <a:lnTo>
                      <a:pt x="28968" y="4692"/>
                    </a:lnTo>
                    <a:lnTo>
                      <a:pt x="25004" y="8669"/>
                    </a:lnTo>
                    <a:lnTo>
                      <a:pt x="16336"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27"/>
              <p:cNvSpPr/>
              <p:nvPr/>
            </p:nvSpPr>
            <p:spPr>
              <a:xfrm>
                <a:off x="2808075" y="1491075"/>
                <a:ext cx="205100" cy="408125"/>
              </a:xfrm>
              <a:custGeom>
                <a:rect b="b" l="l" r="r" t="t"/>
                <a:pathLst>
                  <a:path extrusionOk="0" h="16325" w="8204">
                    <a:moveTo>
                      <a:pt x="6430" y="1"/>
                    </a:moveTo>
                    <a:lnTo>
                      <a:pt x="6430" y="1"/>
                    </a:lnTo>
                    <a:cubicBezTo>
                      <a:pt x="2298" y="4430"/>
                      <a:pt x="1" y="10264"/>
                      <a:pt x="12" y="16324"/>
                    </a:cubicBezTo>
                    <a:lnTo>
                      <a:pt x="2429" y="16324"/>
                    </a:lnTo>
                    <a:cubicBezTo>
                      <a:pt x="6668" y="12038"/>
                      <a:pt x="8204" y="5764"/>
                      <a:pt x="64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27"/>
              <p:cNvSpPr/>
              <p:nvPr/>
            </p:nvSpPr>
            <p:spPr>
              <a:xfrm>
                <a:off x="360150" y="994000"/>
                <a:ext cx="703100" cy="905200"/>
              </a:xfrm>
              <a:custGeom>
                <a:rect b="b" l="l" r="r" t="t"/>
                <a:pathLst>
                  <a:path extrusionOk="0" h="36208" w="28124">
                    <a:moveTo>
                      <a:pt x="18467" y="1"/>
                    </a:moveTo>
                    <a:lnTo>
                      <a:pt x="1" y="19265"/>
                    </a:lnTo>
                    <a:lnTo>
                      <a:pt x="1" y="36207"/>
                    </a:lnTo>
                    <a:lnTo>
                      <a:pt x="21980" y="36207"/>
                    </a:lnTo>
                    <a:lnTo>
                      <a:pt x="22408" y="35755"/>
                    </a:lnTo>
                    <a:cubicBezTo>
                      <a:pt x="19646" y="32755"/>
                      <a:pt x="18110" y="28814"/>
                      <a:pt x="18110" y="24718"/>
                    </a:cubicBezTo>
                    <a:cubicBezTo>
                      <a:pt x="18110" y="18146"/>
                      <a:pt x="22063" y="12204"/>
                      <a:pt x="28123" y="9657"/>
                    </a:cubicBezTo>
                    <a:lnTo>
                      <a:pt x="18467"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27"/>
              <p:cNvSpPr/>
              <p:nvPr/>
            </p:nvSpPr>
            <p:spPr>
              <a:xfrm>
                <a:off x="1259375" y="989825"/>
                <a:ext cx="523000" cy="310200"/>
              </a:xfrm>
              <a:custGeom>
                <a:rect b="b" l="l" r="r" t="t"/>
                <a:pathLst>
                  <a:path extrusionOk="0" h="12408" w="20920">
                    <a:moveTo>
                      <a:pt x="8632" y="1"/>
                    </a:moveTo>
                    <a:lnTo>
                      <a:pt x="0" y="8633"/>
                    </a:lnTo>
                    <a:cubicBezTo>
                      <a:pt x="3322" y="8931"/>
                      <a:pt x="6465" y="10252"/>
                      <a:pt x="9013" y="12407"/>
                    </a:cubicBezTo>
                    <a:lnTo>
                      <a:pt x="20920"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27"/>
              <p:cNvSpPr/>
              <p:nvPr/>
            </p:nvSpPr>
            <p:spPr>
              <a:xfrm>
                <a:off x="794125" y="1205625"/>
                <a:ext cx="690600" cy="682250"/>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27"/>
              <p:cNvSpPr/>
              <p:nvPr/>
            </p:nvSpPr>
            <p:spPr>
              <a:xfrm>
                <a:off x="817650" y="989825"/>
                <a:ext cx="8350" cy="4200"/>
              </a:xfrm>
              <a:custGeom>
                <a:rect b="b" l="l" r="r" t="t"/>
                <a:pathLst>
                  <a:path extrusionOk="0" h="168" w="334">
                    <a:moveTo>
                      <a:pt x="0" y="1"/>
                    </a:moveTo>
                    <a:lnTo>
                      <a:pt x="167" y="168"/>
                    </a:lnTo>
                    <a:lnTo>
                      <a:pt x="334" y="1"/>
                    </a:lnTo>
                    <a:close/>
                  </a:path>
                </a:pathLst>
              </a:custGeom>
              <a:solidFill>
                <a:srgbClr val="7FC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27"/>
              <p:cNvSpPr/>
              <p:nvPr/>
            </p:nvSpPr>
            <p:spPr>
              <a:xfrm>
                <a:off x="821825" y="989825"/>
                <a:ext cx="653375" cy="245600"/>
              </a:xfrm>
              <a:custGeom>
                <a:rect b="b" l="l" r="r" t="t"/>
                <a:pathLst>
                  <a:path extrusionOk="0" h="9824" w="26135">
                    <a:moveTo>
                      <a:pt x="167" y="1"/>
                    </a:moveTo>
                    <a:lnTo>
                      <a:pt x="0" y="168"/>
                    </a:lnTo>
                    <a:lnTo>
                      <a:pt x="9656" y="9824"/>
                    </a:lnTo>
                    <a:cubicBezTo>
                      <a:pt x="11656" y="8990"/>
                      <a:pt x="13811" y="8561"/>
                      <a:pt x="15978" y="8561"/>
                    </a:cubicBezTo>
                    <a:cubicBezTo>
                      <a:pt x="16502" y="8561"/>
                      <a:pt x="17002" y="8585"/>
                      <a:pt x="17502" y="8633"/>
                    </a:cubicBezTo>
                    <a:lnTo>
                      <a:pt x="26134"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27"/>
              <p:cNvSpPr/>
              <p:nvPr/>
            </p:nvSpPr>
            <p:spPr>
              <a:xfrm>
                <a:off x="1063225" y="1203850"/>
                <a:ext cx="196175" cy="114625"/>
              </a:xfrm>
              <a:custGeom>
                <a:rect b="b" l="l" r="r" t="t"/>
                <a:pathLst>
                  <a:path extrusionOk="0" h="4585" w="7847">
                    <a:moveTo>
                      <a:pt x="6237" y="0"/>
                    </a:moveTo>
                    <a:cubicBezTo>
                      <a:pt x="4099" y="0"/>
                      <a:pt x="1974" y="440"/>
                      <a:pt x="0" y="1263"/>
                    </a:cubicBezTo>
                    <a:lnTo>
                      <a:pt x="3334" y="4584"/>
                    </a:lnTo>
                    <a:lnTo>
                      <a:pt x="7846" y="72"/>
                    </a:lnTo>
                    <a:cubicBezTo>
                      <a:pt x="7346" y="24"/>
                      <a:pt x="6834" y="0"/>
                      <a:pt x="6322" y="0"/>
                    </a:cubicBezTo>
                    <a:cubicBezTo>
                      <a:pt x="6294" y="0"/>
                      <a:pt x="6265" y="0"/>
                      <a:pt x="6237"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27"/>
              <p:cNvSpPr/>
              <p:nvPr/>
            </p:nvSpPr>
            <p:spPr>
              <a:xfrm>
                <a:off x="2958100" y="989825"/>
                <a:ext cx="634925" cy="339075"/>
              </a:xfrm>
              <a:custGeom>
                <a:rect b="b" l="l" r="r" t="t"/>
                <a:pathLst>
                  <a:path extrusionOk="0" h="13563" w="25397">
                    <a:moveTo>
                      <a:pt x="191" y="1"/>
                    </a:moveTo>
                    <a:lnTo>
                      <a:pt x="0" y="203"/>
                    </a:lnTo>
                    <a:lnTo>
                      <a:pt x="12764" y="12967"/>
                    </a:lnTo>
                    <a:cubicBezTo>
                      <a:pt x="14488" y="12585"/>
                      <a:pt x="16241" y="12394"/>
                      <a:pt x="17991" y="12394"/>
                    </a:cubicBezTo>
                    <a:cubicBezTo>
                      <a:pt x="20494" y="12394"/>
                      <a:pt x="22993" y="12784"/>
                      <a:pt x="25396" y="13562"/>
                    </a:cubicBezTo>
                    <a:lnTo>
                      <a:pt x="25396"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27"/>
              <p:cNvSpPr/>
              <p:nvPr/>
            </p:nvSpPr>
            <p:spPr>
              <a:xfrm>
                <a:off x="3277175" y="1299700"/>
                <a:ext cx="315850" cy="23100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27"/>
              <p:cNvSpPr/>
              <p:nvPr/>
            </p:nvSpPr>
            <p:spPr>
              <a:xfrm>
                <a:off x="2046375" y="990125"/>
                <a:ext cx="811725" cy="292025"/>
              </a:xfrm>
              <a:custGeom>
                <a:rect b="b" l="l" r="r" t="t"/>
                <a:pathLst>
                  <a:path extrusionOk="0" h="11681" w="32469">
                    <a:moveTo>
                      <a:pt x="0" y="1"/>
                    </a:moveTo>
                    <a:lnTo>
                      <a:pt x="11681" y="11681"/>
                    </a:lnTo>
                    <a:cubicBezTo>
                      <a:pt x="14467" y="9645"/>
                      <a:pt x="17824" y="8549"/>
                      <a:pt x="21289" y="8549"/>
                    </a:cubicBezTo>
                    <a:cubicBezTo>
                      <a:pt x="22098" y="8549"/>
                      <a:pt x="22920" y="8609"/>
                      <a:pt x="23742" y="8728"/>
                    </a:cubicBezTo>
                    <a:lnTo>
                      <a:pt x="32469"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27"/>
              <p:cNvSpPr/>
              <p:nvPr/>
            </p:nvSpPr>
            <p:spPr>
              <a:xfrm>
                <a:off x="2338375" y="1203850"/>
                <a:ext cx="301550" cy="192000"/>
              </a:xfrm>
              <a:custGeom>
                <a:rect b="b" l="l" r="r" t="t"/>
                <a:pathLst>
                  <a:path extrusionOk="0" h="7680" w="12062">
                    <a:moveTo>
                      <a:pt x="9609" y="0"/>
                    </a:moveTo>
                    <a:cubicBezTo>
                      <a:pt x="6144" y="0"/>
                      <a:pt x="2787" y="1096"/>
                      <a:pt x="1" y="3132"/>
                    </a:cubicBezTo>
                    <a:lnTo>
                      <a:pt x="4561" y="7680"/>
                    </a:lnTo>
                    <a:lnTo>
                      <a:pt x="12062" y="179"/>
                    </a:lnTo>
                    <a:cubicBezTo>
                      <a:pt x="11252" y="60"/>
                      <a:pt x="10430" y="0"/>
                      <a:pt x="9609"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8" name="Google Shape;858;p27"/>
            <p:cNvSpPr/>
            <p:nvPr/>
          </p:nvSpPr>
          <p:spPr>
            <a:xfrm>
              <a:off x="1227440" y="3181712"/>
              <a:ext cx="1953293" cy="1929676"/>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27"/>
            <p:cNvSpPr/>
            <p:nvPr/>
          </p:nvSpPr>
          <p:spPr>
            <a:xfrm>
              <a:off x="8250498" y="3447794"/>
              <a:ext cx="893350" cy="65336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0" name="Google Shape;860;p27"/>
          <p:cNvSpPr/>
          <p:nvPr/>
        </p:nvSpPr>
        <p:spPr>
          <a:xfrm>
            <a:off x="-25" y="2481500"/>
            <a:ext cx="9144000" cy="2293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27"/>
          <p:cNvSpPr txBox="1"/>
          <p:nvPr>
            <p:ph type="title"/>
          </p:nvPr>
        </p:nvSpPr>
        <p:spPr>
          <a:xfrm>
            <a:off x="758775" y="391647"/>
            <a:ext cx="76263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p:txBody>
      </p:sp>
      <p:sp>
        <p:nvSpPr>
          <p:cNvPr id="862" name="Google Shape;862;p27"/>
          <p:cNvSpPr txBox="1"/>
          <p:nvPr>
            <p:ph idx="2" type="title"/>
          </p:nvPr>
        </p:nvSpPr>
        <p:spPr>
          <a:xfrm>
            <a:off x="3405675" y="1262991"/>
            <a:ext cx="2332800" cy="5316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2"/>
              </a:buClr>
              <a:buSzPts val="2000"/>
              <a:buNone/>
              <a:defRPr b="1" sz="1800"/>
            </a:lvl1pPr>
            <a:lvl2pPr lvl="1" rtl="0">
              <a:spcBef>
                <a:spcPts val="0"/>
              </a:spcBef>
              <a:spcAft>
                <a:spcPts val="0"/>
              </a:spcAft>
              <a:buClr>
                <a:schemeClr val="accent2"/>
              </a:buClr>
              <a:buSzPts val="2000"/>
              <a:buNone/>
              <a:defRPr sz="2000">
                <a:solidFill>
                  <a:schemeClr val="accent2"/>
                </a:solidFill>
              </a:defRPr>
            </a:lvl2pPr>
            <a:lvl3pPr lvl="2" rtl="0">
              <a:spcBef>
                <a:spcPts val="0"/>
              </a:spcBef>
              <a:spcAft>
                <a:spcPts val="0"/>
              </a:spcAft>
              <a:buClr>
                <a:schemeClr val="accent2"/>
              </a:buClr>
              <a:buSzPts val="2000"/>
              <a:buNone/>
              <a:defRPr sz="2000">
                <a:solidFill>
                  <a:schemeClr val="accent2"/>
                </a:solidFill>
              </a:defRPr>
            </a:lvl3pPr>
            <a:lvl4pPr lvl="3" rtl="0">
              <a:spcBef>
                <a:spcPts val="0"/>
              </a:spcBef>
              <a:spcAft>
                <a:spcPts val="0"/>
              </a:spcAft>
              <a:buClr>
                <a:schemeClr val="accent2"/>
              </a:buClr>
              <a:buSzPts val="2000"/>
              <a:buNone/>
              <a:defRPr sz="2000">
                <a:solidFill>
                  <a:schemeClr val="accent2"/>
                </a:solidFill>
              </a:defRPr>
            </a:lvl4pPr>
            <a:lvl5pPr lvl="4" rtl="0">
              <a:spcBef>
                <a:spcPts val="0"/>
              </a:spcBef>
              <a:spcAft>
                <a:spcPts val="0"/>
              </a:spcAft>
              <a:buClr>
                <a:schemeClr val="accent2"/>
              </a:buClr>
              <a:buSzPts val="2000"/>
              <a:buNone/>
              <a:defRPr sz="2000">
                <a:solidFill>
                  <a:schemeClr val="accent2"/>
                </a:solidFill>
              </a:defRPr>
            </a:lvl5pPr>
            <a:lvl6pPr lvl="5" rtl="0">
              <a:spcBef>
                <a:spcPts val="0"/>
              </a:spcBef>
              <a:spcAft>
                <a:spcPts val="0"/>
              </a:spcAft>
              <a:buClr>
                <a:schemeClr val="accent2"/>
              </a:buClr>
              <a:buSzPts val="2000"/>
              <a:buNone/>
              <a:defRPr sz="2000">
                <a:solidFill>
                  <a:schemeClr val="accent2"/>
                </a:solidFill>
              </a:defRPr>
            </a:lvl6pPr>
            <a:lvl7pPr lvl="6" rtl="0">
              <a:spcBef>
                <a:spcPts val="0"/>
              </a:spcBef>
              <a:spcAft>
                <a:spcPts val="0"/>
              </a:spcAft>
              <a:buClr>
                <a:schemeClr val="accent2"/>
              </a:buClr>
              <a:buSzPts val="2000"/>
              <a:buNone/>
              <a:defRPr sz="2000">
                <a:solidFill>
                  <a:schemeClr val="accent2"/>
                </a:solidFill>
              </a:defRPr>
            </a:lvl7pPr>
            <a:lvl8pPr lvl="7" rtl="0">
              <a:spcBef>
                <a:spcPts val="0"/>
              </a:spcBef>
              <a:spcAft>
                <a:spcPts val="0"/>
              </a:spcAft>
              <a:buClr>
                <a:schemeClr val="accent2"/>
              </a:buClr>
              <a:buSzPts val="2000"/>
              <a:buNone/>
              <a:defRPr sz="2000">
                <a:solidFill>
                  <a:schemeClr val="accent2"/>
                </a:solidFill>
              </a:defRPr>
            </a:lvl8pPr>
            <a:lvl9pPr lvl="8" rtl="0">
              <a:spcBef>
                <a:spcPts val="0"/>
              </a:spcBef>
              <a:spcAft>
                <a:spcPts val="0"/>
              </a:spcAft>
              <a:buClr>
                <a:schemeClr val="accent2"/>
              </a:buClr>
              <a:buSzPts val="2000"/>
              <a:buNone/>
              <a:defRPr sz="2000">
                <a:solidFill>
                  <a:schemeClr val="accent2"/>
                </a:solidFill>
              </a:defRPr>
            </a:lvl9pPr>
          </a:lstStyle>
          <a:p/>
        </p:txBody>
      </p:sp>
      <p:sp>
        <p:nvSpPr>
          <p:cNvPr id="863" name="Google Shape;863;p27"/>
          <p:cNvSpPr txBox="1"/>
          <p:nvPr>
            <p:ph idx="3" type="title"/>
          </p:nvPr>
        </p:nvSpPr>
        <p:spPr>
          <a:xfrm>
            <a:off x="3349512" y="1642197"/>
            <a:ext cx="2445000" cy="5316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a:buNone/>
              <a:defRPr b="0" sz="1500">
                <a:solidFill>
                  <a:schemeClr val="dk2"/>
                </a:solidFill>
                <a:latin typeface="Commissioner"/>
                <a:ea typeface="Commissioner"/>
                <a:cs typeface="Commissioner"/>
                <a:sym typeface="Commissioner"/>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864" name="Google Shape;864;p27"/>
          <p:cNvSpPr txBox="1"/>
          <p:nvPr>
            <p:ph idx="4" type="title"/>
          </p:nvPr>
        </p:nvSpPr>
        <p:spPr>
          <a:xfrm>
            <a:off x="707100" y="1262991"/>
            <a:ext cx="2332800" cy="5316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2"/>
              </a:buClr>
              <a:buSzPts val="2000"/>
              <a:buNone/>
              <a:defRPr b="1" sz="1800"/>
            </a:lvl1pPr>
            <a:lvl2pPr lvl="1" rtl="0">
              <a:spcBef>
                <a:spcPts val="0"/>
              </a:spcBef>
              <a:spcAft>
                <a:spcPts val="0"/>
              </a:spcAft>
              <a:buClr>
                <a:schemeClr val="accent2"/>
              </a:buClr>
              <a:buSzPts val="2000"/>
              <a:buNone/>
              <a:defRPr sz="2000">
                <a:solidFill>
                  <a:schemeClr val="accent2"/>
                </a:solidFill>
              </a:defRPr>
            </a:lvl2pPr>
            <a:lvl3pPr lvl="2" rtl="0">
              <a:spcBef>
                <a:spcPts val="0"/>
              </a:spcBef>
              <a:spcAft>
                <a:spcPts val="0"/>
              </a:spcAft>
              <a:buClr>
                <a:schemeClr val="accent2"/>
              </a:buClr>
              <a:buSzPts val="2000"/>
              <a:buNone/>
              <a:defRPr sz="2000">
                <a:solidFill>
                  <a:schemeClr val="accent2"/>
                </a:solidFill>
              </a:defRPr>
            </a:lvl3pPr>
            <a:lvl4pPr lvl="3" rtl="0">
              <a:spcBef>
                <a:spcPts val="0"/>
              </a:spcBef>
              <a:spcAft>
                <a:spcPts val="0"/>
              </a:spcAft>
              <a:buClr>
                <a:schemeClr val="accent2"/>
              </a:buClr>
              <a:buSzPts val="2000"/>
              <a:buNone/>
              <a:defRPr sz="2000">
                <a:solidFill>
                  <a:schemeClr val="accent2"/>
                </a:solidFill>
              </a:defRPr>
            </a:lvl4pPr>
            <a:lvl5pPr lvl="4" rtl="0">
              <a:spcBef>
                <a:spcPts val="0"/>
              </a:spcBef>
              <a:spcAft>
                <a:spcPts val="0"/>
              </a:spcAft>
              <a:buClr>
                <a:schemeClr val="accent2"/>
              </a:buClr>
              <a:buSzPts val="2000"/>
              <a:buNone/>
              <a:defRPr sz="2000">
                <a:solidFill>
                  <a:schemeClr val="accent2"/>
                </a:solidFill>
              </a:defRPr>
            </a:lvl5pPr>
            <a:lvl6pPr lvl="5" rtl="0">
              <a:spcBef>
                <a:spcPts val="0"/>
              </a:spcBef>
              <a:spcAft>
                <a:spcPts val="0"/>
              </a:spcAft>
              <a:buClr>
                <a:schemeClr val="accent2"/>
              </a:buClr>
              <a:buSzPts val="2000"/>
              <a:buNone/>
              <a:defRPr sz="2000">
                <a:solidFill>
                  <a:schemeClr val="accent2"/>
                </a:solidFill>
              </a:defRPr>
            </a:lvl6pPr>
            <a:lvl7pPr lvl="6" rtl="0">
              <a:spcBef>
                <a:spcPts val="0"/>
              </a:spcBef>
              <a:spcAft>
                <a:spcPts val="0"/>
              </a:spcAft>
              <a:buClr>
                <a:schemeClr val="accent2"/>
              </a:buClr>
              <a:buSzPts val="2000"/>
              <a:buNone/>
              <a:defRPr sz="2000">
                <a:solidFill>
                  <a:schemeClr val="accent2"/>
                </a:solidFill>
              </a:defRPr>
            </a:lvl7pPr>
            <a:lvl8pPr lvl="7" rtl="0">
              <a:spcBef>
                <a:spcPts val="0"/>
              </a:spcBef>
              <a:spcAft>
                <a:spcPts val="0"/>
              </a:spcAft>
              <a:buClr>
                <a:schemeClr val="accent2"/>
              </a:buClr>
              <a:buSzPts val="2000"/>
              <a:buNone/>
              <a:defRPr sz="2000">
                <a:solidFill>
                  <a:schemeClr val="accent2"/>
                </a:solidFill>
              </a:defRPr>
            </a:lvl8pPr>
            <a:lvl9pPr lvl="8" rtl="0">
              <a:spcBef>
                <a:spcPts val="0"/>
              </a:spcBef>
              <a:spcAft>
                <a:spcPts val="0"/>
              </a:spcAft>
              <a:buClr>
                <a:schemeClr val="accent2"/>
              </a:buClr>
              <a:buSzPts val="2000"/>
              <a:buNone/>
              <a:defRPr sz="2000">
                <a:solidFill>
                  <a:schemeClr val="accent2"/>
                </a:solidFill>
              </a:defRPr>
            </a:lvl9pPr>
          </a:lstStyle>
          <a:p/>
        </p:txBody>
      </p:sp>
      <p:sp>
        <p:nvSpPr>
          <p:cNvPr id="865" name="Google Shape;865;p27"/>
          <p:cNvSpPr txBox="1"/>
          <p:nvPr>
            <p:ph idx="5" type="title"/>
          </p:nvPr>
        </p:nvSpPr>
        <p:spPr>
          <a:xfrm>
            <a:off x="651000" y="1642197"/>
            <a:ext cx="2445000" cy="5316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a:buNone/>
              <a:defRPr b="0" sz="1500">
                <a:solidFill>
                  <a:schemeClr val="dk2"/>
                </a:solidFill>
                <a:latin typeface="Commissioner"/>
                <a:ea typeface="Commissioner"/>
                <a:cs typeface="Commissioner"/>
                <a:sym typeface="Commissioner"/>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866" name="Google Shape;866;p27"/>
          <p:cNvSpPr txBox="1"/>
          <p:nvPr>
            <p:ph idx="6" type="title"/>
          </p:nvPr>
        </p:nvSpPr>
        <p:spPr>
          <a:xfrm>
            <a:off x="6104038" y="1262991"/>
            <a:ext cx="2332800" cy="5316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2"/>
              </a:buClr>
              <a:buSzPts val="2000"/>
              <a:buNone/>
              <a:defRPr b="1" sz="1800"/>
            </a:lvl1pPr>
            <a:lvl2pPr lvl="1" rtl="0">
              <a:spcBef>
                <a:spcPts val="0"/>
              </a:spcBef>
              <a:spcAft>
                <a:spcPts val="0"/>
              </a:spcAft>
              <a:buClr>
                <a:schemeClr val="accent2"/>
              </a:buClr>
              <a:buSzPts val="2000"/>
              <a:buNone/>
              <a:defRPr sz="2000">
                <a:solidFill>
                  <a:schemeClr val="accent2"/>
                </a:solidFill>
              </a:defRPr>
            </a:lvl2pPr>
            <a:lvl3pPr lvl="2" rtl="0">
              <a:spcBef>
                <a:spcPts val="0"/>
              </a:spcBef>
              <a:spcAft>
                <a:spcPts val="0"/>
              </a:spcAft>
              <a:buClr>
                <a:schemeClr val="accent2"/>
              </a:buClr>
              <a:buSzPts val="2000"/>
              <a:buNone/>
              <a:defRPr sz="2000">
                <a:solidFill>
                  <a:schemeClr val="accent2"/>
                </a:solidFill>
              </a:defRPr>
            </a:lvl3pPr>
            <a:lvl4pPr lvl="3" rtl="0">
              <a:spcBef>
                <a:spcPts val="0"/>
              </a:spcBef>
              <a:spcAft>
                <a:spcPts val="0"/>
              </a:spcAft>
              <a:buClr>
                <a:schemeClr val="accent2"/>
              </a:buClr>
              <a:buSzPts val="2000"/>
              <a:buNone/>
              <a:defRPr sz="2000">
                <a:solidFill>
                  <a:schemeClr val="accent2"/>
                </a:solidFill>
              </a:defRPr>
            </a:lvl4pPr>
            <a:lvl5pPr lvl="4" rtl="0">
              <a:spcBef>
                <a:spcPts val="0"/>
              </a:spcBef>
              <a:spcAft>
                <a:spcPts val="0"/>
              </a:spcAft>
              <a:buClr>
                <a:schemeClr val="accent2"/>
              </a:buClr>
              <a:buSzPts val="2000"/>
              <a:buNone/>
              <a:defRPr sz="2000">
                <a:solidFill>
                  <a:schemeClr val="accent2"/>
                </a:solidFill>
              </a:defRPr>
            </a:lvl5pPr>
            <a:lvl6pPr lvl="5" rtl="0">
              <a:spcBef>
                <a:spcPts val="0"/>
              </a:spcBef>
              <a:spcAft>
                <a:spcPts val="0"/>
              </a:spcAft>
              <a:buClr>
                <a:schemeClr val="accent2"/>
              </a:buClr>
              <a:buSzPts val="2000"/>
              <a:buNone/>
              <a:defRPr sz="2000">
                <a:solidFill>
                  <a:schemeClr val="accent2"/>
                </a:solidFill>
              </a:defRPr>
            </a:lvl6pPr>
            <a:lvl7pPr lvl="6" rtl="0">
              <a:spcBef>
                <a:spcPts val="0"/>
              </a:spcBef>
              <a:spcAft>
                <a:spcPts val="0"/>
              </a:spcAft>
              <a:buClr>
                <a:schemeClr val="accent2"/>
              </a:buClr>
              <a:buSzPts val="2000"/>
              <a:buNone/>
              <a:defRPr sz="2000">
                <a:solidFill>
                  <a:schemeClr val="accent2"/>
                </a:solidFill>
              </a:defRPr>
            </a:lvl7pPr>
            <a:lvl8pPr lvl="7" rtl="0">
              <a:spcBef>
                <a:spcPts val="0"/>
              </a:spcBef>
              <a:spcAft>
                <a:spcPts val="0"/>
              </a:spcAft>
              <a:buClr>
                <a:schemeClr val="accent2"/>
              </a:buClr>
              <a:buSzPts val="2000"/>
              <a:buNone/>
              <a:defRPr sz="2000">
                <a:solidFill>
                  <a:schemeClr val="accent2"/>
                </a:solidFill>
              </a:defRPr>
            </a:lvl8pPr>
            <a:lvl9pPr lvl="8" rtl="0">
              <a:spcBef>
                <a:spcPts val="0"/>
              </a:spcBef>
              <a:spcAft>
                <a:spcPts val="0"/>
              </a:spcAft>
              <a:buClr>
                <a:schemeClr val="accent2"/>
              </a:buClr>
              <a:buSzPts val="2000"/>
              <a:buNone/>
              <a:defRPr sz="2000">
                <a:solidFill>
                  <a:schemeClr val="accent2"/>
                </a:solidFill>
              </a:defRPr>
            </a:lvl9pPr>
          </a:lstStyle>
          <a:p/>
        </p:txBody>
      </p:sp>
      <p:sp>
        <p:nvSpPr>
          <p:cNvPr id="867" name="Google Shape;867;p27"/>
          <p:cNvSpPr txBox="1"/>
          <p:nvPr>
            <p:ph idx="7" type="title"/>
          </p:nvPr>
        </p:nvSpPr>
        <p:spPr>
          <a:xfrm>
            <a:off x="6047900" y="1642197"/>
            <a:ext cx="2445000" cy="5316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a:buNone/>
              <a:defRPr b="0" sz="1500">
                <a:solidFill>
                  <a:schemeClr val="dk2"/>
                </a:solidFill>
                <a:latin typeface="Commissioner"/>
                <a:ea typeface="Commissioner"/>
                <a:cs typeface="Commissioner"/>
                <a:sym typeface="Commissioner"/>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868" name="Google Shape;868;p27"/>
          <p:cNvSpPr txBox="1"/>
          <p:nvPr>
            <p:ph idx="8" type="title"/>
          </p:nvPr>
        </p:nvSpPr>
        <p:spPr>
          <a:xfrm>
            <a:off x="3405675" y="2447259"/>
            <a:ext cx="2332800" cy="5316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2"/>
              </a:buClr>
              <a:buSzPts val="2000"/>
              <a:buNone/>
              <a:defRPr b="1" sz="1800"/>
            </a:lvl1pPr>
            <a:lvl2pPr lvl="1" rtl="0">
              <a:spcBef>
                <a:spcPts val="0"/>
              </a:spcBef>
              <a:spcAft>
                <a:spcPts val="0"/>
              </a:spcAft>
              <a:buClr>
                <a:schemeClr val="accent2"/>
              </a:buClr>
              <a:buSzPts val="2000"/>
              <a:buNone/>
              <a:defRPr sz="2000">
                <a:solidFill>
                  <a:schemeClr val="accent2"/>
                </a:solidFill>
              </a:defRPr>
            </a:lvl2pPr>
            <a:lvl3pPr lvl="2" rtl="0">
              <a:spcBef>
                <a:spcPts val="0"/>
              </a:spcBef>
              <a:spcAft>
                <a:spcPts val="0"/>
              </a:spcAft>
              <a:buClr>
                <a:schemeClr val="accent2"/>
              </a:buClr>
              <a:buSzPts val="2000"/>
              <a:buNone/>
              <a:defRPr sz="2000">
                <a:solidFill>
                  <a:schemeClr val="accent2"/>
                </a:solidFill>
              </a:defRPr>
            </a:lvl3pPr>
            <a:lvl4pPr lvl="3" rtl="0">
              <a:spcBef>
                <a:spcPts val="0"/>
              </a:spcBef>
              <a:spcAft>
                <a:spcPts val="0"/>
              </a:spcAft>
              <a:buClr>
                <a:schemeClr val="accent2"/>
              </a:buClr>
              <a:buSzPts val="2000"/>
              <a:buNone/>
              <a:defRPr sz="2000">
                <a:solidFill>
                  <a:schemeClr val="accent2"/>
                </a:solidFill>
              </a:defRPr>
            </a:lvl4pPr>
            <a:lvl5pPr lvl="4" rtl="0">
              <a:spcBef>
                <a:spcPts val="0"/>
              </a:spcBef>
              <a:spcAft>
                <a:spcPts val="0"/>
              </a:spcAft>
              <a:buClr>
                <a:schemeClr val="accent2"/>
              </a:buClr>
              <a:buSzPts val="2000"/>
              <a:buNone/>
              <a:defRPr sz="2000">
                <a:solidFill>
                  <a:schemeClr val="accent2"/>
                </a:solidFill>
              </a:defRPr>
            </a:lvl5pPr>
            <a:lvl6pPr lvl="5" rtl="0">
              <a:spcBef>
                <a:spcPts val="0"/>
              </a:spcBef>
              <a:spcAft>
                <a:spcPts val="0"/>
              </a:spcAft>
              <a:buClr>
                <a:schemeClr val="accent2"/>
              </a:buClr>
              <a:buSzPts val="2000"/>
              <a:buNone/>
              <a:defRPr sz="2000">
                <a:solidFill>
                  <a:schemeClr val="accent2"/>
                </a:solidFill>
              </a:defRPr>
            </a:lvl6pPr>
            <a:lvl7pPr lvl="6" rtl="0">
              <a:spcBef>
                <a:spcPts val="0"/>
              </a:spcBef>
              <a:spcAft>
                <a:spcPts val="0"/>
              </a:spcAft>
              <a:buClr>
                <a:schemeClr val="accent2"/>
              </a:buClr>
              <a:buSzPts val="2000"/>
              <a:buNone/>
              <a:defRPr sz="2000">
                <a:solidFill>
                  <a:schemeClr val="accent2"/>
                </a:solidFill>
              </a:defRPr>
            </a:lvl7pPr>
            <a:lvl8pPr lvl="7" rtl="0">
              <a:spcBef>
                <a:spcPts val="0"/>
              </a:spcBef>
              <a:spcAft>
                <a:spcPts val="0"/>
              </a:spcAft>
              <a:buClr>
                <a:schemeClr val="accent2"/>
              </a:buClr>
              <a:buSzPts val="2000"/>
              <a:buNone/>
              <a:defRPr sz="2000">
                <a:solidFill>
                  <a:schemeClr val="accent2"/>
                </a:solidFill>
              </a:defRPr>
            </a:lvl8pPr>
            <a:lvl9pPr lvl="8" rtl="0">
              <a:spcBef>
                <a:spcPts val="0"/>
              </a:spcBef>
              <a:spcAft>
                <a:spcPts val="0"/>
              </a:spcAft>
              <a:buClr>
                <a:schemeClr val="accent2"/>
              </a:buClr>
              <a:buSzPts val="2000"/>
              <a:buNone/>
              <a:defRPr sz="2000">
                <a:solidFill>
                  <a:schemeClr val="accent2"/>
                </a:solidFill>
              </a:defRPr>
            </a:lvl9pPr>
          </a:lstStyle>
          <a:p/>
        </p:txBody>
      </p:sp>
      <p:sp>
        <p:nvSpPr>
          <p:cNvPr id="869" name="Google Shape;869;p27"/>
          <p:cNvSpPr txBox="1"/>
          <p:nvPr>
            <p:ph idx="9" type="title"/>
          </p:nvPr>
        </p:nvSpPr>
        <p:spPr>
          <a:xfrm>
            <a:off x="3349512" y="2826466"/>
            <a:ext cx="2445000" cy="5316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a:buNone/>
              <a:defRPr b="0" sz="1500">
                <a:solidFill>
                  <a:schemeClr val="dk2"/>
                </a:solidFill>
                <a:latin typeface="Commissioner"/>
                <a:ea typeface="Commissioner"/>
                <a:cs typeface="Commissioner"/>
                <a:sym typeface="Commissioner"/>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870" name="Google Shape;870;p27"/>
          <p:cNvSpPr txBox="1"/>
          <p:nvPr>
            <p:ph idx="13" type="title"/>
          </p:nvPr>
        </p:nvSpPr>
        <p:spPr>
          <a:xfrm>
            <a:off x="707100" y="2447259"/>
            <a:ext cx="2332800" cy="5316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2"/>
              </a:buClr>
              <a:buSzPts val="2000"/>
              <a:buNone/>
              <a:defRPr b="1" sz="1800"/>
            </a:lvl1pPr>
            <a:lvl2pPr lvl="1" rtl="0">
              <a:spcBef>
                <a:spcPts val="0"/>
              </a:spcBef>
              <a:spcAft>
                <a:spcPts val="0"/>
              </a:spcAft>
              <a:buClr>
                <a:schemeClr val="accent2"/>
              </a:buClr>
              <a:buSzPts val="2000"/>
              <a:buNone/>
              <a:defRPr sz="2000">
                <a:solidFill>
                  <a:schemeClr val="accent2"/>
                </a:solidFill>
              </a:defRPr>
            </a:lvl2pPr>
            <a:lvl3pPr lvl="2" rtl="0">
              <a:spcBef>
                <a:spcPts val="0"/>
              </a:spcBef>
              <a:spcAft>
                <a:spcPts val="0"/>
              </a:spcAft>
              <a:buClr>
                <a:schemeClr val="accent2"/>
              </a:buClr>
              <a:buSzPts val="2000"/>
              <a:buNone/>
              <a:defRPr sz="2000">
                <a:solidFill>
                  <a:schemeClr val="accent2"/>
                </a:solidFill>
              </a:defRPr>
            </a:lvl3pPr>
            <a:lvl4pPr lvl="3" rtl="0">
              <a:spcBef>
                <a:spcPts val="0"/>
              </a:spcBef>
              <a:spcAft>
                <a:spcPts val="0"/>
              </a:spcAft>
              <a:buClr>
                <a:schemeClr val="accent2"/>
              </a:buClr>
              <a:buSzPts val="2000"/>
              <a:buNone/>
              <a:defRPr sz="2000">
                <a:solidFill>
                  <a:schemeClr val="accent2"/>
                </a:solidFill>
              </a:defRPr>
            </a:lvl4pPr>
            <a:lvl5pPr lvl="4" rtl="0">
              <a:spcBef>
                <a:spcPts val="0"/>
              </a:spcBef>
              <a:spcAft>
                <a:spcPts val="0"/>
              </a:spcAft>
              <a:buClr>
                <a:schemeClr val="accent2"/>
              </a:buClr>
              <a:buSzPts val="2000"/>
              <a:buNone/>
              <a:defRPr sz="2000">
                <a:solidFill>
                  <a:schemeClr val="accent2"/>
                </a:solidFill>
              </a:defRPr>
            </a:lvl5pPr>
            <a:lvl6pPr lvl="5" rtl="0">
              <a:spcBef>
                <a:spcPts val="0"/>
              </a:spcBef>
              <a:spcAft>
                <a:spcPts val="0"/>
              </a:spcAft>
              <a:buClr>
                <a:schemeClr val="accent2"/>
              </a:buClr>
              <a:buSzPts val="2000"/>
              <a:buNone/>
              <a:defRPr sz="2000">
                <a:solidFill>
                  <a:schemeClr val="accent2"/>
                </a:solidFill>
              </a:defRPr>
            </a:lvl6pPr>
            <a:lvl7pPr lvl="6" rtl="0">
              <a:spcBef>
                <a:spcPts val="0"/>
              </a:spcBef>
              <a:spcAft>
                <a:spcPts val="0"/>
              </a:spcAft>
              <a:buClr>
                <a:schemeClr val="accent2"/>
              </a:buClr>
              <a:buSzPts val="2000"/>
              <a:buNone/>
              <a:defRPr sz="2000">
                <a:solidFill>
                  <a:schemeClr val="accent2"/>
                </a:solidFill>
              </a:defRPr>
            </a:lvl7pPr>
            <a:lvl8pPr lvl="7" rtl="0">
              <a:spcBef>
                <a:spcPts val="0"/>
              </a:spcBef>
              <a:spcAft>
                <a:spcPts val="0"/>
              </a:spcAft>
              <a:buClr>
                <a:schemeClr val="accent2"/>
              </a:buClr>
              <a:buSzPts val="2000"/>
              <a:buNone/>
              <a:defRPr sz="2000">
                <a:solidFill>
                  <a:schemeClr val="accent2"/>
                </a:solidFill>
              </a:defRPr>
            </a:lvl8pPr>
            <a:lvl9pPr lvl="8" rtl="0">
              <a:spcBef>
                <a:spcPts val="0"/>
              </a:spcBef>
              <a:spcAft>
                <a:spcPts val="0"/>
              </a:spcAft>
              <a:buClr>
                <a:schemeClr val="accent2"/>
              </a:buClr>
              <a:buSzPts val="2000"/>
              <a:buNone/>
              <a:defRPr sz="2000">
                <a:solidFill>
                  <a:schemeClr val="accent2"/>
                </a:solidFill>
              </a:defRPr>
            </a:lvl9pPr>
          </a:lstStyle>
          <a:p/>
        </p:txBody>
      </p:sp>
      <p:sp>
        <p:nvSpPr>
          <p:cNvPr id="871" name="Google Shape;871;p27"/>
          <p:cNvSpPr txBox="1"/>
          <p:nvPr>
            <p:ph idx="14" type="title"/>
          </p:nvPr>
        </p:nvSpPr>
        <p:spPr>
          <a:xfrm>
            <a:off x="651000" y="2826466"/>
            <a:ext cx="2445000" cy="5316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a:buNone/>
              <a:defRPr b="0" sz="1500">
                <a:solidFill>
                  <a:schemeClr val="dk2"/>
                </a:solidFill>
                <a:latin typeface="Commissioner"/>
                <a:ea typeface="Commissioner"/>
                <a:cs typeface="Commissioner"/>
                <a:sym typeface="Commissioner"/>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872" name="Google Shape;872;p27"/>
          <p:cNvSpPr txBox="1"/>
          <p:nvPr>
            <p:ph idx="15" type="title"/>
          </p:nvPr>
        </p:nvSpPr>
        <p:spPr>
          <a:xfrm>
            <a:off x="6104038" y="2447259"/>
            <a:ext cx="2332800" cy="5316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2"/>
              </a:buClr>
              <a:buSzPts val="2000"/>
              <a:buNone/>
              <a:defRPr b="1" sz="1800"/>
            </a:lvl1pPr>
            <a:lvl2pPr lvl="1" rtl="0">
              <a:spcBef>
                <a:spcPts val="0"/>
              </a:spcBef>
              <a:spcAft>
                <a:spcPts val="0"/>
              </a:spcAft>
              <a:buClr>
                <a:schemeClr val="accent2"/>
              </a:buClr>
              <a:buSzPts val="2000"/>
              <a:buNone/>
              <a:defRPr sz="2000">
                <a:solidFill>
                  <a:schemeClr val="accent2"/>
                </a:solidFill>
              </a:defRPr>
            </a:lvl2pPr>
            <a:lvl3pPr lvl="2" rtl="0">
              <a:spcBef>
                <a:spcPts val="0"/>
              </a:spcBef>
              <a:spcAft>
                <a:spcPts val="0"/>
              </a:spcAft>
              <a:buClr>
                <a:schemeClr val="accent2"/>
              </a:buClr>
              <a:buSzPts val="2000"/>
              <a:buNone/>
              <a:defRPr sz="2000">
                <a:solidFill>
                  <a:schemeClr val="accent2"/>
                </a:solidFill>
              </a:defRPr>
            </a:lvl3pPr>
            <a:lvl4pPr lvl="3" rtl="0">
              <a:spcBef>
                <a:spcPts val="0"/>
              </a:spcBef>
              <a:spcAft>
                <a:spcPts val="0"/>
              </a:spcAft>
              <a:buClr>
                <a:schemeClr val="accent2"/>
              </a:buClr>
              <a:buSzPts val="2000"/>
              <a:buNone/>
              <a:defRPr sz="2000">
                <a:solidFill>
                  <a:schemeClr val="accent2"/>
                </a:solidFill>
              </a:defRPr>
            </a:lvl4pPr>
            <a:lvl5pPr lvl="4" rtl="0">
              <a:spcBef>
                <a:spcPts val="0"/>
              </a:spcBef>
              <a:spcAft>
                <a:spcPts val="0"/>
              </a:spcAft>
              <a:buClr>
                <a:schemeClr val="accent2"/>
              </a:buClr>
              <a:buSzPts val="2000"/>
              <a:buNone/>
              <a:defRPr sz="2000">
                <a:solidFill>
                  <a:schemeClr val="accent2"/>
                </a:solidFill>
              </a:defRPr>
            </a:lvl5pPr>
            <a:lvl6pPr lvl="5" rtl="0">
              <a:spcBef>
                <a:spcPts val="0"/>
              </a:spcBef>
              <a:spcAft>
                <a:spcPts val="0"/>
              </a:spcAft>
              <a:buClr>
                <a:schemeClr val="accent2"/>
              </a:buClr>
              <a:buSzPts val="2000"/>
              <a:buNone/>
              <a:defRPr sz="2000">
                <a:solidFill>
                  <a:schemeClr val="accent2"/>
                </a:solidFill>
              </a:defRPr>
            </a:lvl6pPr>
            <a:lvl7pPr lvl="6" rtl="0">
              <a:spcBef>
                <a:spcPts val="0"/>
              </a:spcBef>
              <a:spcAft>
                <a:spcPts val="0"/>
              </a:spcAft>
              <a:buClr>
                <a:schemeClr val="accent2"/>
              </a:buClr>
              <a:buSzPts val="2000"/>
              <a:buNone/>
              <a:defRPr sz="2000">
                <a:solidFill>
                  <a:schemeClr val="accent2"/>
                </a:solidFill>
              </a:defRPr>
            </a:lvl7pPr>
            <a:lvl8pPr lvl="7" rtl="0">
              <a:spcBef>
                <a:spcPts val="0"/>
              </a:spcBef>
              <a:spcAft>
                <a:spcPts val="0"/>
              </a:spcAft>
              <a:buClr>
                <a:schemeClr val="accent2"/>
              </a:buClr>
              <a:buSzPts val="2000"/>
              <a:buNone/>
              <a:defRPr sz="2000">
                <a:solidFill>
                  <a:schemeClr val="accent2"/>
                </a:solidFill>
              </a:defRPr>
            </a:lvl8pPr>
            <a:lvl9pPr lvl="8" rtl="0">
              <a:spcBef>
                <a:spcPts val="0"/>
              </a:spcBef>
              <a:spcAft>
                <a:spcPts val="0"/>
              </a:spcAft>
              <a:buClr>
                <a:schemeClr val="accent2"/>
              </a:buClr>
              <a:buSzPts val="2000"/>
              <a:buNone/>
              <a:defRPr sz="2000">
                <a:solidFill>
                  <a:schemeClr val="accent2"/>
                </a:solidFill>
              </a:defRPr>
            </a:lvl9pPr>
          </a:lstStyle>
          <a:p/>
        </p:txBody>
      </p:sp>
      <p:sp>
        <p:nvSpPr>
          <p:cNvPr id="873" name="Google Shape;873;p27"/>
          <p:cNvSpPr txBox="1"/>
          <p:nvPr>
            <p:ph idx="16" type="title"/>
          </p:nvPr>
        </p:nvSpPr>
        <p:spPr>
          <a:xfrm>
            <a:off x="6047900" y="2826466"/>
            <a:ext cx="2445000" cy="5316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a:buNone/>
              <a:defRPr b="0" sz="1500">
                <a:solidFill>
                  <a:schemeClr val="dk2"/>
                </a:solidFill>
                <a:latin typeface="Commissioner"/>
                <a:ea typeface="Commissioner"/>
                <a:cs typeface="Commissioner"/>
                <a:sym typeface="Commissioner"/>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874" name="Google Shape;874;p27"/>
          <p:cNvSpPr txBox="1"/>
          <p:nvPr>
            <p:ph idx="17" type="title"/>
          </p:nvPr>
        </p:nvSpPr>
        <p:spPr>
          <a:xfrm>
            <a:off x="3405675" y="3679153"/>
            <a:ext cx="2332800" cy="5316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2"/>
              </a:buClr>
              <a:buSzPts val="2000"/>
              <a:buNone/>
              <a:defRPr b="1" sz="1800"/>
            </a:lvl1pPr>
            <a:lvl2pPr lvl="1" rtl="0">
              <a:spcBef>
                <a:spcPts val="0"/>
              </a:spcBef>
              <a:spcAft>
                <a:spcPts val="0"/>
              </a:spcAft>
              <a:buClr>
                <a:schemeClr val="accent2"/>
              </a:buClr>
              <a:buSzPts val="2000"/>
              <a:buNone/>
              <a:defRPr sz="2000">
                <a:solidFill>
                  <a:schemeClr val="accent2"/>
                </a:solidFill>
              </a:defRPr>
            </a:lvl2pPr>
            <a:lvl3pPr lvl="2" rtl="0">
              <a:spcBef>
                <a:spcPts val="0"/>
              </a:spcBef>
              <a:spcAft>
                <a:spcPts val="0"/>
              </a:spcAft>
              <a:buClr>
                <a:schemeClr val="accent2"/>
              </a:buClr>
              <a:buSzPts val="2000"/>
              <a:buNone/>
              <a:defRPr sz="2000">
                <a:solidFill>
                  <a:schemeClr val="accent2"/>
                </a:solidFill>
              </a:defRPr>
            </a:lvl3pPr>
            <a:lvl4pPr lvl="3" rtl="0">
              <a:spcBef>
                <a:spcPts val="0"/>
              </a:spcBef>
              <a:spcAft>
                <a:spcPts val="0"/>
              </a:spcAft>
              <a:buClr>
                <a:schemeClr val="accent2"/>
              </a:buClr>
              <a:buSzPts val="2000"/>
              <a:buNone/>
              <a:defRPr sz="2000">
                <a:solidFill>
                  <a:schemeClr val="accent2"/>
                </a:solidFill>
              </a:defRPr>
            </a:lvl4pPr>
            <a:lvl5pPr lvl="4" rtl="0">
              <a:spcBef>
                <a:spcPts val="0"/>
              </a:spcBef>
              <a:spcAft>
                <a:spcPts val="0"/>
              </a:spcAft>
              <a:buClr>
                <a:schemeClr val="accent2"/>
              </a:buClr>
              <a:buSzPts val="2000"/>
              <a:buNone/>
              <a:defRPr sz="2000">
                <a:solidFill>
                  <a:schemeClr val="accent2"/>
                </a:solidFill>
              </a:defRPr>
            </a:lvl5pPr>
            <a:lvl6pPr lvl="5" rtl="0">
              <a:spcBef>
                <a:spcPts val="0"/>
              </a:spcBef>
              <a:spcAft>
                <a:spcPts val="0"/>
              </a:spcAft>
              <a:buClr>
                <a:schemeClr val="accent2"/>
              </a:buClr>
              <a:buSzPts val="2000"/>
              <a:buNone/>
              <a:defRPr sz="2000">
                <a:solidFill>
                  <a:schemeClr val="accent2"/>
                </a:solidFill>
              </a:defRPr>
            </a:lvl6pPr>
            <a:lvl7pPr lvl="6" rtl="0">
              <a:spcBef>
                <a:spcPts val="0"/>
              </a:spcBef>
              <a:spcAft>
                <a:spcPts val="0"/>
              </a:spcAft>
              <a:buClr>
                <a:schemeClr val="accent2"/>
              </a:buClr>
              <a:buSzPts val="2000"/>
              <a:buNone/>
              <a:defRPr sz="2000">
                <a:solidFill>
                  <a:schemeClr val="accent2"/>
                </a:solidFill>
              </a:defRPr>
            </a:lvl7pPr>
            <a:lvl8pPr lvl="7" rtl="0">
              <a:spcBef>
                <a:spcPts val="0"/>
              </a:spcBef>
              <a:spcAft>
                <a:spcPts val="0"/>
              </a:spcAft>
              <a:buClr>
                <a:schemeClr val="accent2"/>
              </a:buClr>
              <a:buSzPts val="2000"/>
              <a:buNone/>
              <a:defRPr sz="2000">
                <a:solidFill>
                  <a:schemeClr val="accent2"/>
                </a:solidFill>
              </a:defRPr>
            </a:lvl8pPr>
            <a:lvl9pPr lvl="8" rtl="0">
              <a:spcBef>
                <a:spcPts val="0"/>
              </a:spcBef>
              <a:spcAft>
                <a:spcPts val="0"/>
              </a:spcAft>
              <a:buClr>
                <a:schemeClr val="accent2"/>
              </a:buClr>
              <a:buSzPts val="2000"/>
              <a:buNone/>
              <a:defRPr sz="2000">
                <a:solidFill>
                  <a:schemeClr val="accent2"/>
                </a:solidFill>
              </a:defRPr>
            </a:lvl9pPr>
          </a:lstStyle>
          <a:p/>
        </p:txBody>
      </p:sp>
      <p:sp>
        <p:nvSpPr>
          <p:cNvPr id="875" name="Google Shape;875;p27"/>
          <p:cNvSpPr txBox="1"/>
          <p:nvPr>
            <p:ph idx="18" type="title"/>
          </p:nvPr>
        </p:nvSpPr>
        <p:spPr>
          <a:xfrm>
            <a:off x="3349512" y="4058359"/>
            <a:ext cx="2445000" cy="5316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a:buNone/>
              <a:defRPr b="0" sz="1500">
                <a:solidFill>
                  <a:schemeClr val="dk2"/>
                </a:solidFill>
                <a:latin typeface="Commissioner"/>
                <a:ea typeface="Commissioner"/>
                <a:cs typeface="Commissioner"/>
                <a:sym typeface="Commissioner"/>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876" name="Google Shape;876;p27"/>
          <p:cNvSpPr txBox="1"/>
          <p:nvPr>
            <p:ph idx="19" type="title"/>
          </p:nvPr>
        </p:nvSpPr>
        <p:spPr>
          <a:xfrm>
            <a:off x="707100" y="3679153"/>
            <a:ext cx="2332800" cy="5316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2"/>
              </a:buClr>
              <a:buSzPts val="2000"/>
              <a:buNone/>
              <a:defRPr b="1" sz="1800"/>
            </a:lvl1pPr>
            <a:lvl2pPr lvl="1" rtl="0">
              <a:spcBef>
                <a:spcPts val="0"/>
              </a:spcBef>
              <a:spcAft>
                <a:spcPts val="0"/>
              </a:spcAft>
              <a:buClr>
                <a:schemeClr val="accent2"/>
              </a:buClr>
              <a:buSzPts val="2000"/>
              <a:buNone/>
              <a:defRPr sz="2000">
                <a:solidFill>
                  <a:schemeClr val="accent2"/>
                </a:solidFill>
              </a:defRPr>
            </a:lvl2pPr>
            <a:lvl3pPr lvl="2" rtl="0">
              <a:spcBef>
                <a:spcPts val="0"/>
              </a:spcBef>
              <a:spcAft>
                <a:spcPts val="0"/>
              </a:spcAft>
              <a:buClr>
                <a:schemeClr val="accent2"/>
              </a:buClr>
              <a:buSzPts val="2000"/>
              <a:buNone/>
              <a:defRPr sz="2000">
                <a:solidFill>
                  <a:schemeClr val="accent2"/>
                </a:solidFill>
              </a:defRPr>
            </a:lvl3pPr>
            <a:lvl4pPr lvl="3" rtl="0">
              <a:spcBef>
                <a:spcPts val="0"/>
              </a:spcBef>
              <a:spcAft>
                <a:spcPts val="0"/>
              </a:spcAft>
              <a:buClr>
                <a:schemeClr val="accent2"/>
              </a:buClr>
              <a:buSzPts val="2000"/>
              <a:buNone/>
              <a:defRPr sz="2000">
                <a:solidFill>
                  <a:schemeClr val="accent2"/>
                </a:solidFill>
              </a:defRPr>
            </a:lvl4pPr>
            <a:lvl5pPr lvl="4" rtl="0">
              <a:spcBef>
                <a:spcPts val="0"/>
              </a:spcBef>
              <a:spcAft>
                <a:spcPts val="0"/>
              </a:spcAft>
              <a:buClr>
                <a:schemeClr val="accent2"/>
              </a:buClr>
              <a:buSzPts val="2000"/>
              <a:buNone/>
              <a:defRPr sz="2000">
                <a:solidFill>
                  <a:schemeClr val="accent2"/>
                </a:solidFill>
              </a:defRPr>
            </a:lvl5pPr>
            <a:lvl6pPr lvl="5" rtl="0">
              <a:spcBef>
                <a:spcPts val="0"/>
              </a:spcBef>
              <a:spcAft>
                <a:spcPts val="0"/>
              </a:spcAft>
              <a:buClr>
                <a:schemeClr val="accent2"/>
              </a:buClr>
              <a:buSzPts val="2000"/>
              <a:buNone/>
              <a:defRPr sz="2000">
                <a:solidFill>
                  <a:schemeClr val="accent2"/>
                </a:solidFill>
              </a:defRPr>
            </a:lvl6pPr>
            <a:lvl7pPr lvl="6" rtl="0">
              <a:spcBef>
                <a:spcPts val="0"/>
              </a:spcBef>
              <a:spcAft>
                <a:spcPts val="0"/>
              </a:spcAft>
              <a:buClr>
                <a:schemeClr val="accent2"/>
              </a:buClr>
              <a:buSzPts val="2000"/>
              <a:buNone/>
              <a:defRPr sz="2000">
                <a:solidFill>
                  <a:schemeClr val="accent2"/>
                </a:solidFill>
              </a:defRPr>
            </a:lvl7pPr>
            <a:lvl8pPr lvl="7" rtl="0">
              <a:spcBef>
                <a:spcPts val="0"/>
              </a:spcBef>
              <a:spcAft>
                <a:spcPts val="0"/>
              </a:spcAft>
              <a:buClr>
                <a:schemeClr val="accent2"/>
              </a:buClr>
              <a:buSzPts val="2000"/>
              <a:buNone/>
              <a:defRPr sz="2000">
                <a:solidFill>
                  <a:schemeClr val="accent2"/>
                </a:solidFill>
              </a:defRPr>
            </a:lvl8pPr>
            <a:lvl9pPr lvl="8" rtl="0">
              <a:spcBef>
                <a:spcPts val="0"/>
              </a:spcBef>
              <a:spcAft>
                <a:spcPts val="0"/>
              </a:spcAft>
              <a:buClr>
                <a:schemeClr val="accent2"/>
              </a:buClr>
              <a:buSzPts val="2000"/>
              <a:buNone/>
              <a:defRPr sz="2000">
                <a:solidFill>
                  <a:schemeClr val="accent2"/>
                </a:solidFill>
              </a:defRPr>
            </a:lvl9pPr>
          </a:lstStyle>
          <a:p/>
        </p:txBody>
      </p:sp>
      <p:sp>
        <p:nvSpPr>
          <p:cNvPr id="877" name="Google Shape;877;p27"/>
          <p:cNvSpPr txBox="1"/>
          <p:nvPr>
            <p:ph idx="20" type="title"/>
          </p:nvPr>
        </p:nvSpPr>
        <p:spPr>
          <a:xfrm>
            <a:off x="651000" y="4058359"/>
            <a:ext cx="2445000" cy="5316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a:buNone/>
              <a:defRPr b="0" sz="1500">
                <a:solidFill>
                  <a:schemeClr val="dk2"/>
                </a:solidFill>
                <a:latin typeface="Commissioner"/>
                <a:ea typeface="Commissioner"/>
                <a:cs typeface="Commissioner"/>
                <a:sym typeface="Commissioner"/>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878" name="Google Shape;878;p27"/>
          <p:cNvSpPr txBox="1"/>
          <p:nvPr>
            <p:ph idx="21" type="title"/>
          </p:nvPr>
        </p:nvSpPr>
        <p:spPr>
          <a:xfrm>
            <a:off x="6104038" y="3679153"/>
            <a:ext cx="2332800" cy="5316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2"/>
              </a:buClr>
              <a:buSzPts val="2000"/>
              <a:buNone/>
              <a:defRPr b="1" sz="1800"/>
            </a:lvl1pPr>
            <a:lvl2pPr lvl="1" rtl="0">
              <a:spcBef>
                <a:spcPts val="0"/>
              </a:spcBef>
              <a:spcAft>
                <a:spcPts val="0"/>
              </a:spcAft>
              <a:buClr>
                <a:schemeClr val="accent2"/>
              </a:buClr>
              <a:buSzPts val="2000"/>
              <a:buNone/>
              <a:defRPr sz="2000">
                <a:solidFill>
                  <a:schemeClr val="accent2"/>
                </a:solidFill>
              </a:defRPr>
            </a:lvl2pPr>
            <a:lvl3pPr lvl="2" rtl="0">
              <a:spcBef>
                <a:spcPts val="0"/>
              </a:spcBef>
              <a:spcAft>
                <a:spcPts val="0"/>
              </a:spcAft>
              <a:buClr>
                <a:schemeClr val="accent2"/>
              </a:buClr>
              <a:buSzPts val="2000"/>
              <a:buNone/>
              <a:defRPr sz="2000">
                <a:solidFill>
                  <a:schemeClr val="accent2"/>
                </a:solidFill>
              </a:defRPr>
            </a:lvl3pPr>
            <a:lvl4pPr lvl="3" rtl="0">
              <a:spcBef>
                <a:spcPts val="0"/>
              </a:spcBef>
              <a:spcAft>
                <a:spcPts val="0"/>
              </a:spcAft>
              <a:buClr>
                <a:schemeClr val="accent2"/>
              </a:buClr>
              <a:buSzPts val="2000"/>
              <a:buNone/>
              <a:defRPr sz="2000">
                <a:solidFill>
                  <a:schemeClr val="accent2"/>
                </a:solidFill>
              </a:defRPr>
            </a:lvl4pPr>
            <a:lvl5pPr lvl="4" rtl="0">
              <a:spcBef>
                <a:spcPts val="0"/>
              </a:spcBef>
              <a:spcAft>
                <a:spcPts val="0"/>
              </a:spcAft>
              <a:buClr>
                <a:schemeClr val="accent2"/>
              </a:buClr>
              <a:buSzPts val="2000"/>
              <a:buNone/>
              <a:defRPr sz="2000">
                <a:solidFill>
                  <a:schemeClr val="accent2"/>
                </a:solidFill>
              </a:defRPr>
            </a:lvl5pPr>
            <a:lvl6pPr lvl="5" rtl="0">
              <a:spcBef>
                <a:spcPts val="0"/>
              </a:spcBef>
              <a:spcAft>
                <a:spcPts val="0"/>
              </a:spcAft>
              <a:buClr>
                <a:schemeClr val="accent2"/>
              </a:buClr>
              <a:buSzPts val="2000"/>
              <a:buNone/>
              <a:defRPr sz="2000">
                <a:solidFill>
                  <a:schemeClr val="accent2"/>
                </a:solidFill>
              </a:defRPr>
            </a:lvl6pPr>
            <a:lvl7pPr lvl="6" rtl="0">
              <a:spcBef>
                <a:spcPts val="0"/>
              </a:spcBef>
              <a:spcAft>
                <a:spcPts val="0"/>
              </a:spcAft>
              <a:buClr>
                <a:schemeClr val="accent2"/>
              </a:buClr>
              <a:buSzPts val="2000"/>
              <a:buNone/>
              <a:defRPr sz="2000">
                <a:solidFill>
                  <a:schemeClr val="accent2"/>
                </a:solidFill>
              </a:defRPr>
            </a:lvl7pPr>
            <a:lvl8pPr lvl="7" rtl="0">
              <a:spcBef>
                <a:spcPts val="0"/>
              </a:spcBef>
              <a:spcAft>
                <a:spcPts val="0"/>
              </a:spcAft>
              <a:buClr>
                <a:schemeClr val="accent2"/>
              </a:buClr>
              <a:buSzPts val="2000"/>
              <a:buNone/>
              <a:defRPr sz="2000">
                <a:solidFill>
                  <a:schemeClr val="accent2"/>
                </a:solidFill>
              </a:defRPr>
            </a:lvl8pPr>
            <a:lvl9pPr lvl="8" rtl="0">
              <a:spcBef>
                <a:spcPts val="0"/>
              </a:spcBef>
              <a:spcAft>
                <a:spcPts val="0"/>
              </a:spcAft>
              <a:buClr>
                <a:schemeClr val="accent2"/>
              </a:buClr>
              <a:buSzPts val="2000"/>
              <a:buNone/>
              <a:defRPr sz="2000">
                <a:solidFill>
                  <a:schemeClr val="accent2"/>
                </a:solidFill>
              </a:defRPr>
            </a:lvl9pPr>
          </a:lstStyle>
          <a:p/>
        </p:txBody>
      </p:sp>
      <p:sp>
        <p:nvSpPr>
          <p:cNvPr id="879" name="Google Shape;879;p27"/>
          <p:cNvSpPr txBox="1"/>
          <p:nvPr>
            <p:ph idx="22" type="title"/>
          </p:nvPr>
        </p:nvSpPr>
        <p:spPr>
          <a:xfrm>
            <a:off x="6047900" y="4058359"/>
            <a:ext cx="2445000" cy="5316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a:buNone/>
              <a:defRPr b="0" sz="1500">
                <a:solidFill>
                  <a:schemeClr val="dk2"/>
                </a:solidFill>
                <a:latin typeface="Commissioner"/>
                <a:ea typeface="Commissioner"/>
                <a:cs typeface="Commissioner"/>
                <a:sym typeface="Commissioner"/>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6">
    <p:spTree>
      <p:nvGrpSpPr>
        <p:cNvPr id="880" name="Shape 880"/>
        <p:cNvGrpSpPr/>
        <p:nvPr/>
      </p:nvGrpSpPr>
      <p:grpSpPr>
        <a:xfrm>
          <a:off x="0" y="0"/>
          <a:ext cx="0" cy="0"/>
          <a:chOff x="0" y="0"/>
          <a:chExt cx="0" cy="0"/>
        </a:xfrm>
      </p:grpSpPr>
      <p:grpSp>
        <p:nvGrpSpPr>
          <p:cNvPr id="881" name="Google Shape;881;p28"/>
          <p:cNvGrpSpPr/>
          <p:nvPr/>
        </p:nvGrpSpPr>
        <p:grpSpPr>
          <a:xfrm>
            <a:off x="-15" y="2571344"/>
            <a:ext cx="9143864" cy="2572076"/>
            <a:chOff x="-15" y="2571344"/>
            <a:chExt cx="9143864" cy="2572076"/>
          </a:xfrm>
        </p:grpSpPr>
        <p:grpSp>
          <p:nvGrpSpPr>
            <p:cNvPr id="882" name="Google Shape;882;p28"/>
            <p:cNvGrpSpPr/>
            <p:nvPr/>
          </p:nvGrpSpPr>
          <p:grpSpPr>
            <a:xfrm>
              <a:off x="-15" y="2571344"/>
              <a:ext cx="9143864" cy="2572076"/>
              <a:chOff x="360150" y="989825"/>
              <a:chExt cx="3232875" cy="909375"/>
            </a:xfrm>
          </p:grpSpPr>
          <p:sp>
            <p:nvSpPr>
              <p:cNvPr id="883" name="Google Shape;883;p28"/>
              <p:cNvSpPr/>
              <p:nvPr/>
            </p:nvSpPr>
            <p:spPr>
              <a:xfrm>
                <a:off x="360150" y="989825"/>
                <a:ext cx="3232875" cy="909375"/>
              </a:xfrm>
              <a:custGeom>
                <a:rect b="b" l="l" r="r" t="t"/>
                <a:pathLst>
                  <a:path extrusionOk="0" h="36375" w="129315">
                    <a:moveTo>
                      <a:pt x="1" y="1"/>
                    </a:moveTo>
                    <a:lnTo>
                      <a:pt x="1" y="36374"/>
                    </a:lnTo>
                    <a:lnTo>
                      <a:pt x="129314" y="36374"/>
                    </a:lnTo>
                    <a:lnTo>
                      <a:pt x="1293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28"/>
              <p:cNvSpPr/>
              <p:nvPr/>
            </p:nvSpPr>
            <p:spPr>
              <a:xfrm>
                <a:off x="909625" y="1887850"/>
                <a:ext cx="21450" cy="11350"/>
              </a:xfrm>
              <a:custGeom>
                <a:rect b="b" l="l" r="r" t="t"/>
                <a:pathLst>
                  <a:path extrusionOk="0" h="454" w="858">
                    <a:moveTo>
                      <a:pt x="429" y="1"/>
                    </a:moveTo>
                    <a:lnTo>
                      <a:pt x="1" y="453"/>
                    </a:lnTo>
                    <a:lnTo>
                      <a:pt x="858" y="453"/>
                    </a:lnTo>
                    <a:cubicBezTo>
                      <a:pt x="703" y="299"/>
                      <a:pt x="572" y="156"/>
                      <a:pt x="429" y="1"/>
                    </a:cubicBezTo>
                    <a:close/>
                  </a:path>
                </a:pathLst>
              </a:custGeom>
              <a:solidFill>
                <a:srgbClr val="A2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28"/>
              <p:cNvSpPr/>
              <p:nvPr/>
            </p:nvSpPr>
            <p:spPr>
              <a:xfrm>
                <a:off x="1511775" y="1834275"/>
                <a:ext cx="104500" cy="64925"/>
              </a:xfrm>
              <a:custGeom>
                <a:rect b="b" l="l" r="r" t="t"/>
                <a:pathLst>
                  <a:path extrusionOk="0" h="2597" w="4180">
                    <a:moveTo>
                      <a:pt x="2096" y="1"/>
                    </a:moveTo>
                    <a:cubicBezTo>
                      <a:pt x="1477" y="930"/>
                      <a:pt x="787" y="1799"/>
                      <a:pt x="1" y="2596"/>
                    </a:cubicBezTo>
                    <a:lnTo>
                      <a:pt x="4180" y="2596"/>
                    </a:lnTo>
                    <a:cubicBezTo>
                      <a:pt x="3394" y="1799"/>
                      <a:pt x="2692" y="930"/>
                      <a:pt x="20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28"/>
              <p:cNvSpPr/>
              <p:nvPr/>
            </p:nvSpPr>
            <p:spPr>
              <a:xfrm>
                <a:off x="2197000" y="1844100"/>
                <a:ext cx="91400" cy="55100"/>
              </a:xfrm>
              <a:custGeom>
                <a:rect b="b" l="l" r="r" t="t"/>
                <a:pathLst>
                  <a:path extrusionOk="0" h="2204" w="3656">
                    <a:moveTo>
                      <a:pt x="1822" y="1"/>
                    </a:moveTo>
                    <a:cubicBezTo>
                      <a:pt x="1286" y="787"/>
                      <a:pt x="679" y="1525"/>
                      <a:pt x="0" y="2203"/>
                    </a:cubicBezTo>
                    <a:lnTo>
                      <a:pt x="3655" y="2203"/>
                    </a:lnTo>
                    <a:cubicBezTo>
                      <a:pt x="2977" y="1525"/>
                      <a:pt x="2369" y="787"/>
                      <a:pt x="18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28"/>
              <p:cNvSpPr/>
              <p:nvPr/>
            </p:nvSpPr>
            <p:spPr>
              <a:xfrm>
                <a:off x="920350" y="1300000"/>
                <a:ext cx="643850" cy="598900"/>
              </a:xfrm>
              <a:custGeom>
                <a:rect b="b" l="l" r="r" t="t"/>
                <a:pathLst>
                  <a:path extrusionOk="0" h="23956" w="25754">
                    <a:moveTo>
                      <a:pt x="22574" y="0"/>
                    </a:moveTo>
                    <a:lnTo>
                      <a:pt x="0" y="23515"/>
                    </a:lnTo>
                    <a:cubicBezTo>
                      <a:pt x="143" y="23658"/>
                      <a:pt x="286" y="23813"/>
                      <a:pt x="429" y="23956"/>
                    </a:cubicBezTo>
                    <a:lnTo>
                      <a:pt x="23658" y="23956"/>
                    </a:lnTo>
                    <a:cubicBezTo>
                      <a:pt x="24444" y="23170"/>
                      <a:pt x="25134" y="22289"/>
                      <a:pt x="25753" y="21360"/>
                    </a:cubicBezTo>
                    <a:cubicBezTo>
                      <a:pt x="24027" y="18717"/>
                      <a:pt x="23122" y="15633"/>
                      <a:pt x="23122" y="12478"/>
                    </a:cubicBezTo>
                    <a:cubicBezTo>
                      <a:pt x="23110" y="9323"/>
                      <a:pt x="24027" y="6239"/>
                      <a:pt x="25753" y="3596"/>
                    </a:cubicBezTo>
                    <a:cubicBezTo>
                      <a:pt x="24872" y="2250"/>
                      <a:pt x="23801" y="1036"/>
                      <a:pt x="22574"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28"/>
              <p:cNvSpPr/>
              <p:nvPr/>
            </p:nvSpPr>
            <p:spPr>
              <a:xfrm>
                <a:off x="1564175" y="1203800"/>
                <a:ext cx="678375" cy="695400"/>
              </a:xfrm>
              <a:custGeom>
                <a:rect b="b" l="l" r="r" t="t"/>
                <a:pathLst>
                  <a:path extrusionOk="0" h="27816" w="27135">
                    <a:moveTo>
                      <a:pt x="13705" y="1"/>
                    </a:moveTo>
                    <a:cubicBezTo>
                      <a:pt x="13621" y="1"/>
                      <a:pt x="13538" y="1"/>
                      <a:pt x="13454" y="2"/>
                    </a:cubicBezTo>
                    <a:cubicBezTo>
                      <a:pt x="8013" y="74"/>
                      <a:pt x="2965" y="2872"/>
                      <a:pt x="0" y="7444"/>
                    </a:cubicBezTo>
                    <a:cubicBezTo>
                      <a:pt x="3501" y="12849"/>
                      <a:pt x="3501" y="19803"/>
                      <a:pt x="0" y="25208"/>
                    </a:cubicBezTo>
                    <a:cubicBezTo>
                      <a:pt x="596" y="26149"/>
                      <a:pt x="1298" y="27018"/>
                      <a:pt x="2084" y="27815"/>
                    </a:cubicBezTo>
                    <a:lnTo>
                      <a:pt x="25313" y="27815"/>
                    </a:lnTo>
                    <a:cubicBezTo>
                      <a:pt x="25980" y="27137"/>
                      <a:pt x="26599" y="26399"/>
                      <a:pt x="27135" y="25613"/>
                    </a:cubicBezTo>
                    <a:cubicBezTo>
                      <a:pt x="25242" y="22886"/>
                      <a:pt x="24241" y="19648"/>
                      <a:pt x="24241" y="16326"/>
                    </a:cubicBezTo>
                    <a:cubicBezTo>
                      <a:pt x="24241" y="13016"/>
                      <a:pt x="25242" y="9766"/>
                      <a:pt x="27135" y="7039"/>
                    </a:cubicBezTo>
                    <a:cubicBezTo>
                      <a:pt x="24086" y="2631"/>
                      <a:pt x="19064" y="1"/>
                      <a:pt x="13705"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28"/>
              <p:cNvSpPr/>
              <p:nvPr/>
            </p:nvSpPr>
            <p:spPr>
              <a:xfrm>
                <a:off x="2242525" y="1208325"/>
                <a:ext cx="726300" cy="690875"/>
              </a:xfrm>
              <a:custGeom>
                <a:rect b="b" l="l" r="r" t="t"/>
                <a:pathLst>
                  <a:path extrusionOk="0" h="27635" w="29052">
                    <a:moveTo>
                      <a:pt x="15896" y="0"/>
                    </a:moveTo>
                    <a:lnTo>
                      <a:pt x="8395" y="7513"/>
                    </a:lnTo>
                    <a:lnTo>
                      <a:pt x="3835" y="2953"/>
                    </a:lnTo>
                    <a:cubicBezTo>
                      <a:pt x="2346" y="4024"/>
                      <a:pt x="1048" y="5358"/>
                      <a:pt x="1" y="6870"/>
                    </a:cubicBezTo>
                    <a:cubicBezTo>
                      <a:pt x="3870" y="12454"/>
                      <a:pt x="3870" y="19848"/>
                      <a:pt x="1" y="25444"/>
                    </a:cubicBezTo>
                    <a:cubicBezTo>
                      <a:pt x="548" y="26218"/>
                      <a:pt x="1156" y="26956"/>
                      <a:pt x="1834" y="27634"/>
                    </a:cubicBezTo>
                    <a:lnTo>
                      <a:pt x="22634" y="27634"/>
                    </a:lnTo>
                    <a:cubicBezTo>
                      <a:pt x="22623" y="21574"/>
                      <a:pt x="24920" y="15740"/>
                      <a:pt x="29052" y="11311"/>
                    </a:cubicBezTo>
                    <a:cubicBezTo>
                      <a:pt x="27183" y="5334"/>
                      <a:pt x="22087" y="941"/>
                      <a:pt x="15896"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28"/>
              <p:cNvSpPr/>
              <p:nvPr/>
            </p:nvSpPr>
            <p:spPr>
              <a:xfrm>
                <a:off x="2146100" y="1379775"/>
                <a:ext cx="193200" cy="464350"/>
              </a:xfrm>
              <a:custGeom>
                <a:rect b="b" l="l" r="r" t="t"/>
                <a:pathLst>
                  <a:path extrusionOk="0" h="18574" w="7728">
                    <a:moveTo>
                      <a:pt x="3858" y="0"/>
                    </a:moveTo>
                    <a:cubicBezTo>
                      <a:pt x="0" y="5596"/>
                      <a:pt x="0" y="12990"/>
                      <a:pt x="3858" y="18574"/>
                    </a:cubicBezTo>
                    <a:cubicBezTo>
                      <a:pt x="7727" y="12990"/>
                      <a:pt x="7727" y="5596"/>
                      <a:pt x="38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28"/>
              <p:cNvSpPr/>
              <p:nvPr/>
            </p:nvSpPr>
            <p:spPr>
              <a:xfrm>
                <a:off x="2868800" y="1313975"/>
                <a:ext cx="724225" cy="585225"/>
              </a:xfrm>
              <a:custGeom>
                <a:rect b="b" l="l" r="r" t="t"/>
                <a:pathLst>
                  <a:path extrusionOk="0" h="23409" w="28969">
                    <a:moveTo>
                      <a:pt x="16336" y="1"/>
                    </a:moveTo>
                    <a:cubicBezTo>
                      <a:pt x="11597" y="1060"/>
                      <a:pt x="7299" y="3537"/>
                      <a:pt x="4001" y="7085"/>
                    </a:cubicBezTo>
                    <a:cubicBezTo>
                      <a:pt x="5775" y="12848"/>
                      <a:pt x="4239" y="19122"/>
                      <a:pt x="0" y="23408"/>
                    </a:cubicBezTo>
                    <a:lnTo>
                      <a:pt x="9347" y="23408"/>
                    </a:lnTo>
                    <a:cubicBezTo>
                      <a:pt x="9347" y="18765"/>
                      <a:pt x="11978" y="14514"/>
                      <a:pt x="16145" y="12455"/>
                    </a:cubicBezTo>
                    <a:cubicBezTo>
                      <a:pt x="17859" y="11607"/>
                      <a:pt x="19708" y="11191"/>
                      <a:pt x="21548" y="11191"/>
                    </a:cubicBezTo>
                    <a:cubicBezTo>
                      <a:pt x="24181" y="11191"/>
                      <a:pt x="26796" y="12044"/>
                      <a:pt x="28968" y="13705"/>
                    </a:cubicBezTo>
                    <a:lnTo>
                      <a:pt x="28968" y="4692"/>
                    </a:lnTo>
                    <a:lnTo>
                      <a:pt x="25004" y="8669"/>
                    </a:lnTo>
                    <a:lnTo>
                      <a:pt x="16336"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28"/>
              <p:cNvSpPr/>
              <p:nvPr/>
            </p:nvSpPr>
            <p:spPr>
              <a:xfrm>
                <a:off x="2808075" y="1491075"/>
                <a:ext cx="205100" cy="408125"/>
              </a:xfrm>
              <a:custGeom>
                <a:rect b="b" l="l" r="r" t="t"/>
                <a:pathLst>
                  <a:path extrusionOk="0" h="16325" w="8204">
                    <a:moveTo>
                      <a:pt x="6430" y="1"/>
                    </a:moveTo>
                    <a:lnTo>
                      <a:pt x="6430" y="1"/>
                    </a:lnTo>
                    <a:cubicBezTo>
                      <a:pt x="2298" y="4430"/>
                      <a:pt x="1" y="10264"/>
                      <a:pt x="12" y="16324"/>
                    </a:cubicBezTo>
                    <a:lnTo>
                      <a:pt x="2429" y="16324"/>
                    </a:lnTo>
                    <a:cubicBezTo>
                      <a:pt x="6668" y="12038"/>
                      <a:pt x="8204" y="5764"/>
                      <a:pt x="64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28"/>
              <p:cNvSpPr/>
              <p:nvPr/>
            </p:nvSpPr>
            <p:spPr>
              <a:xfrm>
                <a:off x="360150" y="994000"/>
                <a:ext cx="703100" cy="905200"/>
              </a:xfrm>
              <a:custGeom>
                <a:rect b="b" l="l" r="r" t="t"/>
                <a:pathLst>
                  <a:path extrusionOk="0" h="36208" w="28124">
                    <a:moveTo>
                      <a:pt x="18467" y="1"/>
                    </a:moveTo>
                    <a:lnTo>
                      <a:pt x="1" y="19265"/>
                    </a:lnTo>
                    <a:lnTo>
                      <a:pt x="1" y="36207"/>
                    </a:lnTo>
                    <a:lnTo>
                      <a:pt x="21980" y="36207"/>
                    </a:lnTo>
                    <a:lnTo>
                      <a:pt x="22408" y="35755"/>
                    </a:lnTo>
                    <a:cubicBezTo>
                      <a:pt x="19646" y="32755"/>
                      <a:pt x="18110" y="28814"/>
                      <a:pt x="18110" y="24718"/>
                    </a:cubicBezTo>
                    <a:cubicBezTo>
                      <a:pt x="18110" y="18146"/>
                      <a:pt x="22063" y="12204"/>
                      <a:pt x="28123" y="9657"/>
                    </a:cubicBezTo>
                    <a:lnTo>
                      <a:pt x="18467"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28"/>
              <p:cNvSpPr/>
              <p:nvPr/>
            </p:nvSpPr>
            <p:spPr>
              <a:xfrm>
                <a:off x="1259375" y="989825"/>
                <a:ext cx="523000" cy="310200"/>
              </a:xfrm>
              <a:custGeom>
                <a:rect b="b" l="l" r="r" t="t"/>
                <a:pathLst>
                  <a:path extrusionOk="0" h="12408" w="20920">
                    <a:moveTo>
                      <a:pt x="8632" y="1"/>
                    </a:moveTo>
                    <a:lnTo>
                      <a:pt x="0" y="8633"/>
                    </a:lnTo>
                    <a:cubicBezTo>
                      <a:pt x="3322" y="8931"/>
                      <a:pt x="6465" y="10252"/>
                      <a:pt x="9013" y="12407"/>
                    </a:cubicBezTo>
                    <a:lnTo>
                      <a:pt x="20920"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28"/>
              <p:cNvSpPr/>
              <p:nvPr/>
            </p:nvSpPr>
            <p:spPr>
              <a:xfrm>
                <a:off x="794125" y="1205625"/>
                <a:ext cx="690600" cy="682250"/>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28"/>
              <p:cNvSpPr/>
              <p:nvPr/>
            </p:nvSpPr>
            <p:spPr>
              <a:xfrm>
                <a:off x="817650" y="989825"/>
                <a:ext cx="8350" cy="4200"/>
              </a:xfrm>
              <a:custGeom>
                <a:rect b="b" l="l" r="r" t="t"/>
                <a:pathLst>
                  <a:path extrusionOk="0" h="168" w="334">
                    <a:moveTo>
                      <a:pt x="0" y="1"/>
                    </a:moveTo>
                    <a:lnTo>
                      <a:pt x="167" y="168"/>
                    </a:lnTo>
                    <a:lnTo>
                      <a:pt x="334" y="1"/>
                    </a:lnTo>
                    <a:close/>
                  </a:path>
                </a:pathLst>
              </a:custGeom>
              <a:solidFill>
                <a:srgbClr val="7FC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28"/>
              <p:cNvSpPr/>
              <p:nvPr/>
            </p:nvSpPr>
            <p:spPr>
              <a:xfrm>
                <a:off x="821825" y="989825"/>
                <a:ext cx="653375" cy="245600"/>
              </a:xfrm>
              <a:custGeom>
                <a:rect b="b" l="l" r="r" t="t"/>
                <a:pathLst>
                  <a:path extrusionOk="0" h="9824" w="26135">
                    <a:moveTo>
                      <a:pt x="167" y="1"/>
                    </a:moveTo>
                    <a:lnTo>
                      <a:pt x="0" y="168"/>
                    </a:lnTo>
                    <a:lnTo>
                      <a:pt x="9656" y="9824"/>
                    </a:lnTo>
                    <a:cubicBezTo>
                      <a:pt x="11656" y="8990"/>
                      <a:pt x="13811" y="8561"/>
                      <a:pt x="15978" y="8561"/>
                    </a:cubicBezTo>
                    <a:cubicBezTo>
                      <a:pt x="16502" y="8561"/>
                      <a:pt x="17002" y="8585"/>
                      <a:pt x="17502" y="8633"/>
                    </a:cubicBezTo>
                    <a:lnTo>
                      <a:pt x="26134"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28"/>
              <p:cNvSpPr/>
              <p:nvPr/>
            </p:nvSpPr>
            <p:spPr>
              <a:xfrm>
                <a:off x="1063225" y="1203850"/>
                <a:ext cx="196175" cy="114625"/>
              </a:xfrm>
              <a:custGeom>
                <a:rect b="b" l="l" r="r" t="t"/>
                <a:pathLst>
                  <a:path extrusionOk="0" h="4585" w="7847">
                    <a:moveTo>
                      <a:pt x="6237" y="0"/>
                    </a:moveTo>
                    <a:cubicBezTo>
                      <a:pt x="4099" y="0"/>
                      <a:pt x="1974" y="440"/>
                      <a:pt x="0" y="1263"/>
                    </a:cubicBezTo>
                    <a:lnTo>
                      <a:pt x="3334" y="4584"/>
                    </a:lnTo>
                    <a:lnTo>
                      <a:pt x="7846" y="72"/>
                    </a:lnTo>
                    <a:cubicBezTo>
                      <a:pt x="7346" y="24"/>
                      <a:pt x="6834" y="0"/>
                      <a:pt x="6322" y="0"/>
                    </a:cubicBezTo>
                    <a:cubicBezTo>
                      <a:pt x="6294" y="0"/>
                      <a:pt x="6265" y="0"/>
                      <a:pt x="6237"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28"/>
              <p:cNvSpPr/>
              <p:nvPr/>
            </p:nvSpPr>
            <p:spPr>
              <a:xfrm>
                <a:off x="2958100" y="989825"/>
                <a:ext cx="634925" cy="339075"/>
              </a:xfrm>
              <a:custGeom>
                <a:rect b="b" l="l" r="r" t="t"/>
                <a:pathLst>
                  <a:path extrusionOk="0" h="13563" w="25397">
                    <a:moveTo>
                      <a:pt x="191" y="1"/>
                    </a:moveTo>
                    <a:lnTo>
                      <a:pt x="0" y="203"/>
                    </a:lnTo>
                    <a:lnTo>
                      <a:pt x="12764" y="12967"/>
                    </a:lnTo>
                    <a:cubicBezTo>
                      <a:pt x="14488" y="12585"/>
                      <a:pt x="16241" y="12394"/>
                      <a:pt x="17991" y="12394"/>
                    </a:cubicBezTo>
                    <a:cubicBezTo>
                      <a:pt x="20494" y="12394"/>
                      <a:pt x="22993" y="12784"/>
                      <a:pt x="25396" y="13562"/>
                    </a:cubicBezTo>
                    <a:lnTo>
                      <a:pt x="25396"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28"/>
              <p:cNvSpPr/>
              <p:nvPr/>
            </p:nvSpPr>
            <p:spPr>
              <a:xfrm>
                <a:off x="3277175" y="1299700"/>
                <a:ext cx="315850" cy="23100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28"/>
              <p:cNvSpPr/>
              <p:nvPr/>
            </p:nvSpPr>
            <p:spPr>
              <a:xfrm>
                <a:off x="2046375" y="990125"/>
                <a:ext cx="811725" cy="292025"/>
              </a:xfrm>
              <a:custGeom>
                <a:rect b="b" l="l" r="r" t="t"/>
                <a:pathLst>
                  <a:path extrusionOk="0" h="11681" w="32469">
                    <a:moveTo>
                      <a:pt x="0" y="1"/>
                    </a:moveTo>
                    <a:lnTo>
                      <a:pt x="11681" y="11681"/>
                    </a:lnTo>
                    <a:cubicBezTo>
                      <a:pt x="14467" y="9645"/>
                      <a:pt x="17824" y="8549"/>
                      <a:pt x="21289" y="8549"/>
                    </a:cubicBezTo>
                    <a:cubicBezTo>
                      <a:pt x="22098" y="8549"/>
                      <a:pt x="22920" y="8609"/>
                      <a:pt x="23742" y="8728"/>
                    </a:cubicBezTo>
                    <a:lnTo>
                      <a:pt x="32469"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28"/>
              <p:cNvSpPr/>
              <p:nvPr/>
            </p:nvSpPr>
            <p:spPr>
              <a:xfrm>
                <a:off x="2338375" y="1203850"/>
                <a:ext cx="301550" cy="192000"/>
              </a:xfrm>
              <a:custGeom>
                <a:rect b="b" l="l" r="r" t="t"/>
                <a:pathLst>
                  <a:path extrusionOk="0" h="7680" w="12062">
                    <a:moveTo>
                      <a:pt x="9609" y="0"/>
                    </a:moveTo>
                    <a:cubicBezTo>
                      <a:pt x="6144" y="0"/>
                      <a:pt x="2787" y="1096"/>
                      <a:pt x="1" y="3132"/>
                    </a:cubicBezTo>
                    <a:lnTo>
                      <a:pt x="4561" y="7680"/>
                    </a:lnTo>
                    <a:lnTo>
                      <a:pt x="12062" y="179"/>
                    </a:lnTo>
                    <a:cubicBezTo>
                      <a:pt x="11252" y="60"/>
                      <a:pt x="10430" y="0"/>
                      <a:pt x="9609"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3" name="Google Shape;903;p28"/>
            <p:cNvSpPr/>
            <p:nvPr/>
          </p:nvSpPr>
          <p:spPr>
            <a:xfrm>
              <a:off x="1227440" y="3181712"/>
              <a:ext cx="1953293" cy="1929676"/>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28"/>
            <p:cNvSpPr/>
            <p:nvPr/>
          </p:nvSpPr>
          <p:spPr>
            <a:xfrm>
              <a:off x="8250498" y="3447794"/>
              <a:ext cx="893350" cy="65336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5" name="Google Shape;905;p28"/>
          <p:cNvSpPr/>
          <p:nvPr/>
        </p:nvSpPr>
        <p:spPr>
          <a:xfrm>
            <a:off x="-25" y="2481500"/>
            <a:ext cx="9144000" cy="212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28"/>
          <p:cNvSpPr txBox="1"/>
          <p:nvPr>
            <p:ph type="title"/>
          </p:nvPr>
        </p:nvSpPr>
        <p:spPr>
          <a:xfrm>
            <a:off x="758775" y="391647"/>
            <a:ext cx="7626300" cy="572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6"/>
              </a:buClr>
              <a:buSzPts val="2600"/>
              <a:buNone/>
              <a:defRPr/>
            </a:lvl1pPr>
            <a:lvl2pPr lvl="1" rtl="0">
              <a:spcBef>
                <a:spcPts val="0"/>
              </a:spcBef>
              <a:spcAft>
                <a:spcPts val="0"/>
              </a:spcAft>
              <a:buClr>
                <a:schemeClr val="accent6"/>
              </a:buClr>
              <a:buSzPts val="2600"/>
              <a:buNone/>
              <a:defRPr>
                <a:solidFill>
                  <a:schemeClr val="accent6"/>
                </a:solidFill>
              </a:defRPr>
            </a:lvl2pPr>
            <a:lvl3pPr lvl="2" rtl="0">
              <a:spcBef>
                <a:spcPts val="0"/>
              </a:spcBef>
              <a:spcAft>
                <a:spcPts val="0"/>
              </a:spcAft>
              <a:buClr>
                <a:schemeClr val="accent6"/>
              </a:buClr>
              <a:buSzPts val="2600"/>
              <a:buNone/>
              <a:defRPr>
                <a:solidFill>
                  <a:schemeClr val="accent6"/>
                </a:solidFill>
              </a:defRPr>
            </a:lvl3pPr>
            <a:lvl4pPr lvl="3" rtl="0">
              <a:spcBef>
                <a:spcPts val="0"/>
              </a:spcBef>
              <a:spcAft>
                <a:spcPts val="0"/>
              </a:spcAft>
              <a:buClr>
                <a:schemeClr val="accent6"/>
              </a:buClr>
              <a:buSzPts val="2600"/>
              <a:buNone/>
              <a:defRPr>
                <a:solidFill>
                  <a:schemeClr val="accent6"/>
                </a:solidFill>
              </a:defRPr>
            </a:lvl4pPr>
            <a:lvl5pPr lvl="4" rtl="0">
              <a:spcBef>
                <a:spcPts val="0"/>
              </a:spcBef>
              <a:spcAft>
                <a:spcPts val="0"/>
              </a:spcAft>
              <a:buClr>
                <a:schemeClr val="accent6"/>
              </a:buClr>
              <a:buSzPts val="2600"/>
              <a:buNone/>
              <a:defRPr>
                <a:solidFill>
                  <a:schemeClr val="accent6"/>
                </a:solidFill>
              </a:defRPr>
            </a:lvl5pPr>
            <a:lvl6pPr lvl="5" rtl="0">
              <a:spcBef>
                <a:spcPts val="0"/>
              </a:spcBef>
              <a:spcAft>
                <a:spcPts val="0"/>
              </a:spcAft>
              <a:buClr>
                <a:schemeClr val="accent6"/>
              </a:buClr>
              <a:buSzPts val="2600"/>
              <a:buNone/>
              <a:defRPr>
                <a:solidFill>
                  <a:schemeClr val="accent6"/>
                </a:solidFill>
              </a:defRPr>
            </a:lvl6pPr>
            <a:lvl7pPr lvl="6" rtl="0">
              <a:spcBef>
                <a:spcPts val="0"/>
              </a:spcBef>
              <a:spcAft>
                <a:spcPts val="0"/>
              </a:spcAft>
              <a:buClr>
                <a:schemeClr val="accent6"/>
              </a:buClr>
              <a:buSzPts val="2600"/>
              <a:buNone/>
              <a:defRPr>
                <a:solidFill>
                  <a:schemeClr val="accent6"/>
                </a:solidFill>
              </a:defRPr>
            </a:lvl7pPr>
            <a:lvl8pPr lvl="7" rtl="0">
              <a:spcBef>
                <a:spcPts val="0"/>
              </a:spcBef>
              <a:spcAft>
                <a:spcPts val="0"/>
              </a:spcAft>
              <a:buClr>
                <a:schemeClr val="accent6"/>
              </a:buClr>
              <a:buSzPts val="2600"/>
              <a:buNone/>
              <a:defRPr>
                <a:solidFill>
                  <a:schemeClr val="accent6"/>
                </a:solidFill>
              </a:defRPr>
            </a:lvl8pPr>
            <a:lvl9pPr lvl="8" rtl="0">
              <a:spcBef>
                <a:spcPts val="0"/>
              </a:spcBef>
              <a:spcAft>
                <a:spcPts val="0"/>
              </a:spcAft>
              <a:buClr>
                <a:schemeClr val="accent6"/>
              </a:buClr>
              <a:buSzPts val="2600"/>
              <a:buNone/>
              <a:defRPr>
                <a:solidFill>
                  <a:schemeClr val="accent6"/>
                </a:solidFill>
              </a:defRPr>
            </a:lvl9pPr>
          </a:lstStyle>
          <a:p/>
        </p:txBody>
      </p:sp>
      <p:sp>
        <p:nvSpPr>
          <p:cNvPr id="907" name="Google Shape;907;p28"/>
          <p:cNvSpPr txBox="1"/>
          <p:nvPr>
            <p:ph idx="1" type="subTitle"/>
          </p:nvPr>
        </p:nvSpPr>
        <p:spPr>
          <a:xfrm>
            <a:off x="1039550" y="2298500"/>
            <a:ext cx="2706000" cy="13968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5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6_2">
    <p:spTree>
      <p:nvGrpSpPr>
        <p:cNvPr id="908" name="Shape 908"/>
        <p:cNvGrpSpPr/>
        <p:nvPr/>
      </p:nvGrpSpPr>
      <p:grpSpPr>
        <a:xfrm>
          <a:off x="0" y="0"/>
          <a:ext cx="0" cy="0"/>
          <a:chOff x="0" y="0"/>
          <a:chExt cx="0" cy="0"/>
        </a:xfrm>
      </p:grpSpPr>
      <p:grpSp>
        <p:nvGrpSpPr>
          <p:cNvPr id="909" name="Google Shape;909;p29"/>
          <p:cNvGrpSpPr/>
          <p:nvPr/>
        </p:nvGrpSpPr>
        <p:grpSpPr>
          <a:xfrm>
            <a:off x="-15" y="2571344"/>
            <a:ext cx="9143864" cy="2572076"/>
            <a:chOff x="-15" y="2571344"/>
            <a:chExt cx="9143864" cy="2572076"/>
          </a:xfrm>
        </p:grpSpPr>
        <p:grpSp>
          <p:nvGrpSpPr>
            <p:cNvPr id="910" name="Google Shape;910;p29"/>
            <p:cNvGrpSpPr/>
            <p:nvPr/>
          </p:nvGrpSpPr>
          <p:grpSpPr>
            <a:xfrm>
              <a:off x="-15" y="2571344"/>
              <a:ext cx="9143864" cy="2572076"/>
              <a:chOff x="360150" y="989825"/>
              <a:chExt cx="3232875" cy="909375"/>
            </a:xfrm>
          </p:grpSpPr>
          <p:sp>
            <p:nvSpPr>
              <p:cNvPr id="911" name="Google Shape;911;p29"/>
              <p:cNvSpPr/>
              <p:nvPr/>
            </p:nvSpPr>
            <p:spPr>
              <a:xfrm>
                <a:off x="360150" y="989825"/>
                <a:ext cx="3232875" cy="909375"/>
              </a:xfrm>
              <a:custGeom>
                <a:rect b="b" l="l" r="r" t="t"/>
                <a:pathLst>
                  <a:path extrusionOk="0" h="36375" w="129315">
                    <a:moveTo>
                      <a:pt x="1" y="1"/>
                    </a:moveTo>
                    <a:lnTo>
                      <a:pt x="1" y="36374"/>
                    </a:lnTo>
                    <a:lnTo>
                      <a:pt x="129314" y="36374"/>
                    </a:lnTo>
                    <a:lnTo>
                      <a:pt x="1293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29"/>
              <p:cNvSpPr/>
              <p:nvPr/>
            </p:nvSpPr>
            <p:spPr>
              <a:xfrm>
                <a:off x="909625" y="1887850"/>
                <a:ext cx="21450" cy="11350"/>
              </a:xfrm>
              <a:custGeom>
                <a:rect b="b" l="l" r="r" t="t"/>
                <a:pathLst>
                  <a:path extrusionOk="0" h="454" w="858">
                    <a:moveTo>
                      <a:pt x="429" y="1"/>
                    </a:moveTo>
                    <a:lnTo>
                      <a:pt x="1" y="453"/>
                    </a:lnTo>
                    <a:lnTo>
                      <a:pt x="858" y="453"/>
                    </a:lnTo>
                    <a:cubicBezTo>
                      <a:pt x="703" y="299"/>
                      <a:pt x="572" y="156"/>
                      <a:pt x="429" y="1"/>
                    </a:cubicBezTo>
                    <a:close/>
                  </a:path>
                </a:pathLst>
              </a:custGeom>
              <a:solidFill>
                <a:srgbClr val="A2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29"/>
              <p:cNvSpPr/>
              <p:nvPr/>
            </p:nvSpPr>
            <p:spPr>
              <a:xfrm>
                <a:off x="1511775" y="1834275"/>
                <a:ext cx="104500" cy="64925"/>
              </a:xfrm>
              <a:custGeom>
                <a:rect b="b" l="l" r="r" t="t"/>
                <a:pathLst>
                  <a:path extrusionOk="0" h="2597" w="4180">
                    <a:moveTo>
                      <a:pt x="2096" y="1"/>
                    </a:moveTo>
                    <a:cubicBezTo>
                      <a:pt x="1477" y="930"/>
                      <a:pt x="787" y="1799"/>
                      <a:pt x="1" y="2596"/>
                    </a:cubicBezTo>
                    <a:lnTo>
                      <a:pt x="4180" y="2596"/>
                    </a:lnTo>
                    <a:cubicBezTo>
                      <a:pt x="3394" y="1799"/>
                      <a:pt x="2692" y="930"/>
                      <a:pt x="20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29"/>
              <p:cNvSpPr/>
              <p:nvPr/>
            </p:nvSpPr>
            <p:spPr>
              <a:xfrm>
                <a:off x="2197000" y="1844100"/>
                <a:ext cx="91400" cy="55100"/>
              </a:xfrm>
              <a:custGeom>
                <a:rect b="b" l="l" r="r" t="t"/>
                <a:pathLst>
                  <a:path extrusionOk="0" h="2204" w="3656">
                    <a:moveTo>
                      <a:pt x="1822" y="1"/>
                    </a:moveTo>
                    <a:cubicBezTo>
                      <a:pt x="1286" y="787"/>
                      <a:pt x="679" y="1525"/>
                      <a:pt x="0" y="2203"/>
                    </a:cubicBezTo>
                    <a:lnTo>
                      <a:pt x="3655" y="2203"/>
                    </a:lnTo>
                    <a:cubicBezTo>
                      <a:pt x="2977" y="1525"/>
                      <a:pt x="2369" y="787"/>
                      <a:pt x="18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29"/>
              <p:cNvSpPr/>
              <p:nvPr/>
            </p:nvSpPr>
            <p:spPr>
              <a:xfrm>
                <a:off x="920350" y="1300000"/>
                <a:ext cx="643850" cy="598900"/>
              </a:xfrm>
              <a:custGeom>
                <a:rect b="b" l="l" r="r" t="t"/>
                <a:pathLst>
                  <a:path extrusionOk="0" h="23956" w="25754">
                    <a:moveTo>
                      <a:pt x="22574" y="0"/>
                    </a:moveTo>
                    <a:lnTo>
                      <a:pt x="0" y="23515"/>
                    </a:lnTo>
                    <a:cubicBezTo>
                      <a:pt x="143" y="23658"/>
                      <a:pt x="286" y="23813"/>
                      <a:pt x="429" y="23956"/>
                    </a:cubicBezTo>
                    <a:lnTo>
                      <a:pt x="23658" y="23956"/>
                    </a:lnTo>
                    <a:cubicBezTo>
                      <a:pt x="24444" y="23170"/>
                      <a:pt x="25134" y="22289"/>
                      <a:pt x="25753" y="21360"/>
                    </a:cubicBezTo>
                    <a:cubicBezTo>
                      <a:pt x="24027" y="18717"/>
                      <a:pt x="23122" y="15633"/>
                      <a:pt x="23122" y="12478"/>
                    </a:cubicBezTo>
                    <a:cubicBezTo>
                      <a:pt x="23110" y="9323"/>
                      <a:pt x="24027" y="6239"/>
                      <a:pt x="25753" y="3596"/>
                    </a:cubicBezTo>
                    <a:cubicBezTo>
                      <a:pt x="24872" y="2250"/>
                      <a:pt x="23801" y="1036"/>
                      <a:pt x="22574"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29"/>
              <p:cNvSpPr/>
              <p:nvPr/>
            </p:nvSpPr>
            <p:spPr>
              <a:xfrm>
                <a:off x="1564175" y="1203800"/>
                <a:ext cx="678375" cy="695400"/>
              </a:xfrm>
              <a:custGeom>
                <a:rect b="b" l="l" r="r" t="t"/>
                <a:pathLst>
                  <a:path extrusionOk="0" h="27816" w="27135">
                    <a:moveTo>
                      <a:pt x="13705" y="1"/>
                    </a:moveTo>
                    <a:cubicBezTo>
                      <a:pt x="13621" y="1"/>
                      <a:pt x="13538" y="1"/>
                      <a:pt x="13454" y="2"/>
                    </a:cubicBezTo>
                    <a:cubicBezTo>
                      <a:pt x="8013" y="74"/>
                      <a:pt x="2965" y="2872"/>
                      <a:pt x="0" y="7444"/>
                    </a:cubicBezTo>
                    <a:cubicBezTo>
                      <a:pt x="3501" y="12849"/>
                      <a:pt x="3501" y="19803"/>
                      <a:pt x="0" y="25208"/>
                    </a:cubicBezTo>
                    <a:cubicBezTo>
                      <a:pt x="596" y="26149"/>
                      <a:pt x="1298" y="27018"/>
                      <a:pt x="2084" y="27815"/>
                    </a:cubicBezTo>
                    <a:lnTo>
                      <a:pt x="25313" y="27815"/>
                    </a:lnTo>
                    <a:cubicBezTo>
                      <a:pt x="25980" y="27137"/>
                      <a:pt x="26599" y="26399"/>
                      <a:pt x="27135" y="25613"/>
                    </a:cubicBezTo>
                    <a:cubicBezTo>
                      <a:pt x="25242" y="22886"/>
                      <a:pt x="24241" y="19648"/>
                      <a:pt x="24241" y="16326"/>
                    </a:cubicBezTo>
                    <a:cubicBezTo>
                      <a:pt x="24241" y="13016"/>
                      <a:pt x="25242" y="9766"/>
                      <a:pt x="27135" y="7039"/>
                    </a:cubicBezTo>
                    <a:cubicBezTo>
                      <a:pt x="24086" y="2631"/>
                      <a:pt x="19064" y="1"/>
                      <a:pt x="13705"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29"/>
              <p:cNvSpPr/>
              <p:nvPr/>
            </p:nvSpPr>
            <p:spPr>
              <a:xfrm>
                <a:off x="2242525" y="1208325"/>
                <a:ext cx="726300" cy="690875"/>
              </a:xfrm>
              <a:custGeom>
                <a:rect b="b" l="l" r="r" t="t"/>
                <a:pathLst>
                  <a:path extrusionOk="0" h="27635" w="29052">
                    <a:moveTo>
                      <a:pt x="15896" y="0"/>
                    </a:moveTo>
                    <a:lnTo>
                      <a:pt x="8395" y="7513"/>
                    </a:lnTo>
                    <a:lnTo>
                      <a:pt x="3835" y="2953"/>
                    </a:lnTo>
                    <a:cubicBezTo>
                      <a:pt x="2346" y="4024"/>
                      <a:pt x="1048" y="5358"/>
                      <a:pt x="1" y="6870"/>
                    </a:cubicBezTo>
                    <a:cubicBezTo>
                      <a:pt x="3870" y="12454"/>
                      <a:pt x="3870" y="19848"/>
                      <a:pt x="1" y="25444"/>
                    </a:cubicBezTo>
                    <a:cubicBezTo>
                      <a:pt x="548" y="26218"/>
                      <a:pt x="1156" y="26956"/>
                      <a:pt x="1834" y="27634"/>
                    </a:cubicBezTo>
                    <a:lnTo>
                      <a:pt x="22634" y="27634"/>
                    </a:lnTo>
                    <a:cubicBezTo>
                      <a:pt x="22623" y="21574"/>
                      <a:pt x="24920" y="15740"/>
                      <a:pt x="29052" y="11311"/>
                    </a:cubicBezTo>
                    <a:cubicBezTo>
                      <a:pt x="27183" y="5334"/>
                      <a:pt x="22087" y="941"/>
                      <a:pt x="15896"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29"/>
              <p:cNvSpPr/>
              <p:nvPr/>
            </p:nvSpPr>
            <p:spPr>
              <a:xfrm>
                <a:off x="2146100" y="1379775"/>
                <a:ext cx="193200" cy="464350"/>
              </a:xfrm>
              <a:custGeom>
                <a:rect b="b" l="l" r="r" t="t"/>
                <a:pathLst>
                  <a:path extrusionOk="0" h="18574" w="7728">
                    <a:moveTo>
                      <a:pt x="3858" y="0"/>
                    </a:moveTo>
                    <a:cubicBezTo>
                      <a:pt x="0" y="5596"/>
                      <a:pt x="0" y="12990"/>
                      <a:pt x="3858" y="18574"/>
                    </a:cubicBezTo>
                    <a:cubicBezTo>
                      <a:pt x="7727" y="12990"/>
                      <a:pt x="7727" y="5596"/>
                      <a:pt x="38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29"/>
              <p:cNvSpPr/>
              <p:nvPr/>
            </p:nvSpPr>
            <p:spPr>
              <a:xfrm>
                <a:off x="2868800" y="1313975"/>
                <a:ext cx="724225" cy="585225"/>
              </a:xfrm>
              <a:custGeom>
                <a:rect b="b" l="l" r="r" t="t"/>
                <a:pathLst>
                  <a:path extrusionOk="0" h="23409" w="28969">
                    <a:moveTo>
                      <a:pt x="16336" y="1"/>
                    </a:moveTo>
                    <a:cubicBezTo>
                      <a:pt x="11597" y="1060"/>
                      <a:pt x="7299" y="3537"/>
                      <a:pt x="4001" y="7085"/>
                    </a:cubicBezTo>
                    <a:cubicBezTo>
                      <a:pt x="5775" y="12848"/>
                      <a:pt x="4239" y="19122"/>
                      <a:pt x="0" y="23408"/>
                    </a:cubicBezTo>
                    <a:lnTo>
                      <a:pt x="9347" y="23408"/>
                    </a:lnTo>
                    <a:cubicBezTo>
                      <a:pt x="9347" y="18765"/>
                      <a:pt x="11978" y="14514"/>
                      <a:pt x="16145" y="12455"/>
                    </a:cubicBezTo>
                    <a:cubicBezTo>
                      <a:pt x="17859" y="11607"/>
                      <a:pt x="19708" y="11191"/>
                      <a:pt x="21548" y="11191"/>
                    </a:cubicBezTo>
                    <a:cubicBezTo>
                      <a:pt x="24181" y="11191"/>
                      <a:pt x="26796" y="12044"/>
                      <a:pt x="28968" y="13705"/>
                    </a:cubicBezTo>
                    <a:lnTo>
                      <a:pt x="28968" y="4692"/>
                    </a:lnTo>
                    <a:lnTo>
                      <a:pt x="25004" y="8669"/>
                    </a:lnTo>
                    <a:lnTo>
                      <a:pt x="16336"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29"/>
              <p:cNvSpPr/>
              <p:nvPr/>
            </p:nvSpPr>
            <p:spPr>
              <a:xfrm>
                <a:off x="2808075" y="1491075"/>
                <a:ext cx="205100" cy="408125"/>
              </a:xfrm>
              <a:custGeom>
                <a:rect b="b" l="l" r="r" t="t"/>
                <a:pathLst>
                  <a:path extrusionOk="0" h="16325" w="8204">
                    <a:moveTo>
                      <a:pt x="6430" y="1"/>
                    </a:moveTo>
                    <a:lnTo>
                      <a:pt x="6430" y="1"/>
                    </a:lnTo>
                    <a:cubicBezTo>
                      <a:pt x="2298" y="4430"/>
                      <a:pt x="1" y="10264"/>
                      <a:pt x="12" y="16324"/>
                    </a:cubicBezTo>
                    <a:lnTo>
                      <a:pt x="2429" y="16324"/>
                    </a:lnTo>
                    <a:cubicBezTo>
                      <a:pt x="6668" y="12038"/>
                      <a:pt x="8204" y="5764"/>
                      <a:pt x="64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29"/>
              <p:cNvSpPr/>
              <p:nvPr/>
            </p:nvSpPr>
            <p:spPr>
              <a:xfrm>
                <a:off x="360150" y="994000"/>
                <a:ext cx="703100" cy="905200"/>
              </a:xfrm>
              <a:custGeom>
                <a:rect b="b" l="l" r="r" t="t"/>
                <a:pathLst>
                  <a:path extrusionOk="0" h="36208" w="28124">
                    <a:moveTo>
                      <a:pt x="18467" y="1"/>
                    </a:moveTo>
                    <a:lnTo>
                      <a:pt x="1" y="19265"/>
                    </a:lnTo>
                    <a:lnTo>
                      <a:pt x="1" y="36207"/>
                    </a:lnTo>
                    <a:lnTo>
                      <a:pt x="21980" y="36207"/>
                    </a:lnTo>
                    <a:lnTo>
                      <a:pt x="22408" y="35755"/>
                    </a:lnTo>
                    <a:cubicBezTo>
                      <a:pt x="19646" y="32755"/>
                      <a:pt x="18110" y="28814"/>
                      <a:pt x="18110" y="24718"/>
                    </a:cubicBezTo>
                    <a:cubicBezTo>
                      <a:pt x="18110" y="18146"/>
                      <a:pt x="22063" y="12204"/>
                      <a:pt x="28123" y="9657"/>
                    </a:cubicBezTo>
                    <a:lnTo>
                      <a:pt x="18467"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29"/>
              <p:cNvSpPr/>
              <p:nvPr/>
            </p:nvSpPr>
            <p:spPr>
              <a:xfrm>
                <a:off x="1259375" y="989825"/>
                <a:ext cx="523000" cy="310200"/>
              </a:xfrm>
              <a:custGeom>
                <a:rect b="b" l="l" r="r" t="t"/>
                <a:pathLst>
                  <a:path extrusionOk="0" h="12408" w="20920">
                    <a:moveTo>
                      <a:pt x="8632" y="1"/>
                    </a:moveTo>
                    <a:lnTo>
                      <a:pt x="0" y="8633"/>
                    </a:lnTo>
                    <a:cubicBezTo>
                      <a:pt x="3322" y="8931"/>
                      <a:pt x="6465" y="10252"/>
                      <a:pt x="9013" y="12407"/>
                    </a:cubicBezTo>
                    <a:lnTo>
                      <a:pt x="20920"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29"/>
              <p:cNvSpPr/>
              <p:nvPr/>
            </p:nvSpPr>
            <p:spPr>
              <a:xfrm>
                <a:off x="794125" y="1205625"/>
                <a:ext cx="690600" cy="682250"/>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29"/>
              <p:cNvSpPr/>
              <p:nvPr/>
            </p:nvSpPr>
            <p:spPr>
              <a:xfrm>
                <a:off x="817650" y="989825"/>
                <a:ext cx="8350" cy="4200"/>
              </a:xfrm>
              <a:custGeom>
                <a:rect b="b" l="l" r="r" t="t"/>
                <a:pathLst>
                  <a:path extrusionOk="0" h="168" w="334">
                    <a:moveTo>
                      <a:pt x="0" y="1"/>
                    </a:moveTo>
                    <a:lnTo>
                      <a:pt x="167" y="168"/>
                    </a:lnTo>
                    <a:lnTo>
                      <a:pt x="334" y="1"/>
                    </a:lnTo>
                    <a:close/>
                  </a:path>
                </a:pathLst>
              </a:custGeom>
              <a:solidFill>
                <a:srgbClr val="7FC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29"/>
              <p:cNvSpPr/>
              <p:nvPr/>
            </p:nvSpPr>
            <p:spPr>
              <a:xfrm>
                <a:off x="821825" y="989825"/>
                <a:ext cx="653375" cy="245600"/>
              </a:xfrm>
              <a:custGeom>
                <a:rect b="b" l="l" r="r" t="t"/>
                <a:pathLst>
                  <a:path extrusionOk="0" h="9824" w="26135">
                    <a:moveTo>
                      <a:pt x="167" y="1"/>
                    </a:moveTo>
                    <a:lnTo>
                      <a:pt x="0" y="168"/>
                    </a:lnTo>
                    <a:lnTo>
                      <a:pt x="9656" y="9824"/>
                    </a:lnTo>
                    <a:cubicBezTo>
                      <a:pt x="11656" y="8990"/>
                      <a:pt x="13811" y="8561"/>
                      <a:pt x="15978" y="8561"/>
                    </a:cubicBezTo>
                    <a:cubicBezTo>
                      <a:pt x="16502" y="8561"/>
                      <a:pt x="17002" y="8585"/>
                      <a:pt x="17502" y="8633"/>
                    </a:cubicBezTo>
                    <a:lnTo>
                      <a:pt x="26134"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29"/>
              <p:cNvSpPr/>
              <p:nvPr/>
            </p:nvSpPr>
            <p:spPr>
              <a:xfrm>
                <a:off x="1063225" y="1203850"/>
                <a:ext cx="196175" cy="114625"/>
              </a:xfrm>
              <a:custGeom>
                <a:rect b="b" l="l" r="r" t="t"/>
                <a:pathLst>
                  <a:path extrusionOk="0" h="4585" w="7847">
                    <a:moveTo>
                      <a:pt x="6237" y="0"/>
                    </a:moveTo>
                    <a:cubicBezTo>
                      <a:pt x="4099" y="0"/>
                      <a:pt x="1974" y="440"/>
                      <a:pt x="0" y="1263"/>
                    </a:cubicBezTo>
                    <a:lnTo>
                      <a:pt x="3334" y="4584"/>
                    </a:lnTo>
                    <a:lnTo>
                      <a:pt x="7846" y="72"/>
                    </a:lnTo>
                    <a:cubicBezTo>
                      <a:pt x="7346" y="24"/>
                      <a:pt x="6834" y="0"/>
                      <a:pt x="6322" y="0"/>
                    </a:cubicBezTo>
                    <a:cubicBezTo>
                      <a:pt x="6294" y="0"/>
                      <a:pt x="6265" y="0"/>
                      <a:pt x="6237"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29"/>
              <p:cNvSpPr/>
              <p:nvPr/>
            </p:nvSpPr>
            <p:spPr>
              <a:xfrm>
                <a:off x="2958100" y="989825"/>
                <a:ext cx="634925" cy="339075"/>
              </a:xfrm>
              <a:custGeom>
                <a:rect b="b" l="l" r="r" t="t"/>
                <a:pathLst>
                  <a:path extrusionOk="0" h="13563" w="25397">
                    <a:moveTo>
                      <a:pt x="191" y="1"/>
                    </a:moveTo>
                    <a:lnTo>
                      <a:pt x="0" y="203"/>
                    </a:lnTo>
                    <a:lnTo>
                      <a:pt x="12764" y="12967"/>
                    </a:lnTo>
                    <a:cubicBezTo>
                      <a:pt x="14488" y="12585"/>
                      <a:pt x="16241" y="12394"/>
                      <a:pt x="17991" y="12394"/>
                    </a:cubicBezTo>
                    <a:cubicBezTo>
                      <a:pt x="20494" y="12394"/>
                      <a:pt x="22993" y="12784"/>
                      <a:pt x="25396" y="13562"/>
                    </a:cubicBezTo>
                    <a:lnTo>
                      <a:pt x="25396"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29"/>
              <p:cNvSpPr/>
              <p:nvPr/>
            </p:nvSpPr>
            <p:spPr>
              <a:xfrm>
                <a:off x="3277175" y="1299700"/>
                <a:ext cx="315850" cy="23100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29"/>
              <p:cNvSpPr/>
              <p:nvPr/>
            </p:nvSpPr>
            <p:spPr>
              <a:xfrm>
                <a:off x="2046375" y="990125"/>
                <a:ext cx="811725" cy="292025"/>
              </a:xfrm>
              <a:custGeom>
                <a:rect b="b" l="l" r="r" t="t"/>
                <a:pathLst>
                  <a:path extrusionOk="0" h="11681" w="32469">
                    <a:moveTo>
                      <a:pt x="0" y="1"/>
                    </a:moveTo>
                    <a:lnTo>
                      <a:pt x="11681" y="11681"/>
                    </a:lnTo>
                    <a:cubicBezTo>
                      <a:pt x="14467" y="9645"/>
                      <a:pt x="17824" y="8549"/>
                      <a:pt x="21289" y="8549"/>
                    </a:cubicBezTo>
                    <a:cubicBezTo>
                      <a:pt x="22098" y="8549"/>
                      <a:pt x="22920" y="8609"/>
                      <a:pt x="23742" y="8728"/>
                    </a:cubicBezTo>
                    <a:lnTo>
                      <a:pt x="32469"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29"/>
              <p:cNvSpPr/>
              <p:nvPr/>
            </p:nvSpPr>
            <p:spPr>
              <a:xfrm>
                <a:off x="2338375" y="1203850"/>
                <a:ext cx="301550" cy="192000"/>
              </a:xfrm>
              <a:custGeom>
                <a:rect b="b" l="l" r="r" t="t"/>
                <a:pathLst>
                  <a:path extrusionOk="0" h="7680" w="12062">
                    <a:moveTo>
                      <a:pt x="9609" y="0"/>
                    </a:moveTo>
                    <a:cubicBezTo>
                      <a:pt x="6144" y="0"/>
                      <a:pt x="2787" y="1096"/>
                      <a:pt x="1" y="3132"/>
                    </a:cubicBezTo>
                    <a:lnTo>
                      <a:pt x="4561" y="7680"/>
                    </a:lnTo>
                    <a:lnTo>
                      <a:pt x="12062" y="179"/>
                    </a:lnTo>
                    <a:cubicBezTo>
                      <a:pt x="11252" y="60"/>
                      <a:pt x="10430" y="0"/>
                      <a:pt x="9609"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1" name="Google Shape;931;p29"/>
            <p:cNvSpPr/>
            <p:nvPr/>
          </p:nvSpPr>
          <p:spPr>
            <a:xfrm>
              <a:off x="1227440" y="3181712"/>
              <a:ext cx="1953293" cy="1929676"/>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29"/>
            <p:cNvSpPr/>
            <p:nvPr/>
          </p:nvSpPr>
          <p:spPr>
            <a:xfrm>
              <a:off x="8250498" y="3447794"/>
              <a:ext cx="893350" cy="65336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3" name="Google Shape;933;p29"/>
          <p:cNvSpPr/>
          <p:nvPr/>
        </p:nvSpPr>
        <p:spPr>
          <a:xfrm>
            <a:off x="-25" y="2481500"/>
            <a:ext cx="9144000" cy="212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29"/>
          <p:cNvSpPr txBox="1"/>
          <p:nvPr>
            <p:ph type="title"/>
          </p:nvPr>
        </p:nvSpPr>
        <p:spPr>
          <a:xfrm>
            <a:off x="758775" y="391647"/>
            <a:ext cx="7626300" cy="572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6"/>
              </a:buClr>
              <a:buSzPts val="2600"/>
              <a:buNone/>
              <a:defRPr/>
            </a:lvl1pPr>
            <a:lvl2pPr lvl="1" rtl="0">
              <a:spcBef>
                <a:spcPts val="0"/>
              </a:spcBef>
              <a:spcAft>
                <a:spcPts val="0"/>
              </a:spcAft>
              <a:buClr>
                <a:schemeClr val="accent6"/>
              </a:buClr>
              <a:buSzPts val="2600"/>
              <a:buNone/>
              <a:defRPr>
                <a:solidFill>
                  <a:schemeClr val="accent6"/>
                </a:solidFill>
              </a:defRPr>
            </a:lvl2pPr>
            <a:lvl3pPr lvl="2" rtl="0">
              <a:spcBef>
                <a:spcPts val="0"/>
              </a:spcBef>
              <a:spcAft>
                <a:spcPts val="0"/>
              </a:spcAft>
              <a:buClr>
                <a:schemeClr val="accent6"/>
              </a:buClr>
              <a:buSzPts val="2600"/>
              <a:buNone/>
              <a:defRPr>
                <a:solidFill>
                  <a:schemeClr val="accent6"/>
                </a:solidFill>
              </a:defRPr>
            </a:lvl3pPr>
            <a:lvl4pPr lvl="3" rtl="0">
              <a:spcBef>
                <a:spcPts val="0"/>
              </a:spcBef>
              <a:spcAft>
                <a:spcPts val="0"/>
              </a:spcAft>
              <a:buClr>
                <a:schemeClr val="accent6"/>
              </a:buClr>
              <a:buSzPts val="2600"/>
              <a:buNone/>
              <a:defRPr>
                <a:solidFill>
                  <a:schemeClr val="accent6"/>
                </a:solidFill>
              </a:defRPr>
            </a:lvl4pPr>
            <a:lvl5pPr lvl="4" rtl="0">
              <a:spcBef>
                <a:spcPts val="0"/>
              </a:spcBef>
              <a:spcAft>
                <a:spcPts val="0"/>
              </a:spcAft>
              <a:buClr>
                <a:schemeClr val="accent6"/>
              </a:buClr>
              <a:buSzPts val="2600"/>
              <a:buNone/>
              <a:defRPr>
                <a:solidFill>
                  <a:schemeClr val="accent6"/>
                </a:solidFill>
              </a:defRPr>
            </a:lvl5pPr>
            <a:lvl6pPr lvl="5" rtl="0">
              <a:spcBef>
                <a:spcPts val="0"/>
              </a:spcBef>
              <a:spcAft>
                <a:spcPts val="0"/>
              </a:spcAft>
              <a:buClr>
                <a:schemeClr val="accent6"/>
              </a:buClr>
              <a:buSzPts val="2600"/>
              <a:buNone/>
              <a:defRPr>
                <a:solidFill>
                  <a:schemeClr val="accent6"/>
                </a:solidFill>
              </a:defRPr>
            </a:lvl6pPr>
            <a:lvl7pPr lvl="6" rtl="0">
              <a:spcBef>
                <a:spcPts val="0"/>
              </a:spcBef>
              <a:spcAft>
                <a:spcPts val="0"/>
              </a:spcAft>
              <a:buClr>
                <a:schemeClr val="accent6"/>
              </a:buClr>
              <a:buSzPts val="2600"/>
              <a:buNone/>
              <a:defRPr>
                <a:solidFill>
                  <a:schemeClr val="accent6"/>
                </a:solidFill>
              </a:defRPr>
            </a:lvl7pPr>
            <a:lvl8pPr lvl="7" rtl="0">
              <a:spcBef>
                <a:spcPts val="0"/>
              </a:spcBef>
              <a:spcAft>
                <a:spcPts val="0"/>
              </a:spcAft>
              <a:buClr>
                <a:schemeClr val="accent6"/>
              </a:buClr>
              <a:buSzPts val="2600"/>
              <a:buNone/>
              <a:defRPr>
                <a:solidFill>
                  <a:schemeClr val="accent6"/>
                </a:solidFill>
              </a:defRPr>
            </a:lvl8pPr>
            <a:lvl9pPr lvl="8" rtl="0">
              <a:spcBef>
                <a:spcPts val="0"/>
              </a:spcBef>
              <a:spcAft>
                <a:spcPts val="0"/>
              </a:spcAft>
              <a:buClr>
                <a:schemeClr val="accent6"/>
              </a:buClr>
              <a:buSzPts val="2600"/>
              <a:buNone/>
              <a:defRPr>
                <a:solidFill>
                  <a:schemeClr val="accent6"/>
                </a:solidFill>
              </a:defRPr>
            </a:lvl9pPr>
          </a:lstStyle>
          <a:p/>
        </p:txBody>
      </p:sp>
      <p:sp>
        <p:nvSpPr>
          <p:cNvPr id="935" name="Google Shape;935;p29"/>
          <p:cNvSpPr txBox="1"/>
          <p:nvPr>
            <p:ph idx="1" type="subTitle"/>
          </p:nvPr>
        </p:nvSpPr>
        <p:spPr>
          <a:xfrm>
            <a:off x="4622950" y="1956175"/>
            <a:ext cx="2766900" cy="1396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5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3">
  <p:cSld name="CUSTOM_6_1">
    <p:spTree>
      <p:nvGrpSpPr>
        <p:cNvPr id="936" name="Shape 936"/>
        <p:cNvGrpSpPr/>
        <p:nvPr/>
      </p:nvGrpSpPr>
      <p:grpSpPr>
        <a:xfrm>
          <a:off x="0" y="0"/>
          <a:ext cx="0" cy="0"/>
          <a:chOff x="0" y="0"/>
          <a:chExt cx="0" cy="0"/>
        </a:xfrm>
      </p:grpSpPr>
      <p:grpSp>
        <p:nvGrpSpPr>
          <p:cNvPr id="937" name="Google Shape;937;p30"/>
          <p:cNvGrpSpPr/>
          <p:nvPr/>
        </p:nvGrpSpPr>
        <p:grpSpPr>
          <a:xfrm>
            <a:off x="-15" y="2571419"/>
            <a:ext cx="9143864" cy="2572076"/>
            <a:chOff x="-15" y="2571344"/>
            <a:chExt cx="9143864" cy="2572076"/>
          </a:xfrm>
        </p:grpSpPr>
        <p:grpSp>
          <p:nvGrpSpPr>
            <p:cNvPr id="938" name="Google Shape;938;p30"/>
            <p:cNvGrpSpPr/>
            <p:nvPr/>
          </p:nvGrpSpPr>
          <p:grpSpPr>
            <a:xfrm>
              <a:off x="-15" y="2571344"/>
              <a:ext cx="9143864" cy="2572076"/>
              <a:chOff x="360150" y="989825"/>
              <a:chExt cx="3232875" cy="909375"/>
            </a:xfrm>
          </p:grpSpPr>
          <p:sp>
            <p:nvSpPr>
              <p:cNvPr id="939" name="Google Shape;939;p30"/>
              <p:cNvSpPr/>
              <p:nvPr/>
            </p:nvSpPr>
            <p:spPr>
              <a:xfrm>
                <a:off x="360150" y="989825"/>
                <a:ext cx="3232875" cy="909375"/>
              </a:xfrm>
              <a:custGeom>
                <a:rect b="b" l="l" r="r" t="t"/>
                <a:pathLst>
                  <a:path extrusionOk="0" h="36375" w="129315">
                    <a:moveTo>
                      <a:pt x="1" y="1"/>
                    </a:moveTo>
                    <a:lnTo>
                      <a:pt x="1" y="36374"/>
                    </a:lnTo>
                    <a:lnTo>
                      <a:pt x="129314" y="36374"/>
                    </a:lnTo>
                    <a:lnTo>
                      <a:pt x="1293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30"/>
              <p:cNvSpPr/>
              <p:nvPr/>
            </p:nvSpPr>
            <p:spPr>
              <a:xfrm>
                <a:off x="909625" y="1887850"/>
                <a:ext cx="21450" cy="11350"/>
              </a:xfrm>
              <a:custGeom>
                <a:rect b="b" l="l" r="r" t="t"/>
                <a:pathLst>
                  <a:path extrusionOk="0" h="454" w="858">
                    <a:moveTo>
                      <a:pt x="429" y="1"/>
                    </a:moveTo>
                    <a:lnTo>
                      <a:pt x="1" y="453"/>
                    </a:lnTo>
                    <a:lnTo>
                      <a:pt x="858" y="453"/>
                    </a:lnTo>
                    <a:cubicBezTo>
                      <a:pt x="703" y="299"/>
                      <a:pt x="572" y="156"/>
                      <a:pt x="429" y="1"/>
                    </a:cubicBezTo>
                    <a:close/>
                  </a:path>
                </a:pathLst>
              </a:custGeom>
              <a:solidFill>
                <a:srgbClr val="A2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0"/>
              <p:cNvSpPr/>
              <p:nvPr/>
            </p:nvSpPr>
            <p:spPr>
              <a:xfrm>
                <a:off x="1511775" y="1834275"/>
                <a:ext cx="104500" cy="64925"/>
              </a:xfrm>
              <a:custGeom>
                <a:rect b="b" l="l" r="r" t="t"/>
                <a:pathLst>
                  <a:path extrusionOk="0" h="2597" w="4180">
                    <a:moveTo>
                      <a:pt x="2096" y="1"/>
                    </a:moveTo>
                    <a:cubicBezTo>
                      <a:pt x="1477" y="930"/>
                      <a:pt x="787" y="1799"/>
                      <a:pt x="1" y="2596"/>
                    </a:cubicBezTo>
                    <a:lnTo>
                      <a:pt x="4180" y="2596"/>
                    </a:lnTo>
                    <a:cubicBezTo>
                      <a:pt x="3394" y="1799"/>
                      <a:pt x="2692" y="930"/>
                      <a:pt x="20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0"/>
              <p:cNvSpPr/>
              <p:nvPr/>
            </p:nvSpPr>
            <p:spPr>
              <a:xfrm>
                <a:off x="2197000" y="1844100"/>
                <a:ext cx="91400" cy="55100"/>
              </a:xfrm>
              <a:custGeom>
                <a:rect b="b" l="l" r="r" t="t"/>
                <a:pathLst>
                  <a:path extrusionOk="0" h="2204" w="3656">
                    <a:moveTo>
                      <a:pt x="1822" y="1"/>
                    </a:moveTo>
                    <a:cubicBezTo>
                      <a:pt x="1286" y="787"/>
                      <a:pt x="679" y="1525"/>
                      <a:pt x="0" y="2203"/>
                    </a:cubicBezTo>
                    <a:lnTo>
                      <a:pt x="3655" y="2203"/>
                    </a:lnTo>
                    <a:cubicBezTo>
                      <a:pt x="2977" y="1525"/>
                      <a:pt x="2369" y="787"/>
                      <a:pt x="18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0"/>
              <p:cNvSpPr/>
              <p:nvPr/>
            </p:nvSpPr>
            <p:spPr>
              <a:xfrm>
                <a:off x="920350" y="1300000"/>
                <a:ext cx="643850" cy="598900"/>
              </a:xfrm>
              <a:custGeom>
                <a:rect b="b" l="l" r="r" t="t"/>
                <a:pathLst>
                  <a:path extrusionOk="0" h="23956" w="25754">
                    <a:moveTo>
                      <a:pt x="22574" y="0"/>
                    </a:moveTo>
                    <a:lnTo>
                      <a:pt x="0" y="23515"/>
                    </a:lnTo>
                    <a:cubicBezTo>
                      <a:pt x="143" y="23658"/>
                      <a:pt x="286" y="23813"/>
                      <a:pt x="429" y="23956"/>
                    </a:cubicBezTo>
                    <a:lnTo>
                      <a:pt x="23658" y="23956"/>
                    </a:lnTo>
                    <a:cubicBezTo>
                      <a:pt x="24444" y="23170"/>
                      <a:pt x="25134" y="22289"/>
                      <a:pt x="25753" y="21360"/>
                    </a:cubicBezTo>
                    <a:cubicBezTo>
                      <a:pt x="24027" y="18717"/>
                      <a:pt x="23122" y="15633"/>
                      <a:pt x="23122" y="12478"/>
                    </a:cubicBezTo>
                    <a:cubicBezTo>
                      <a:pt x="23110" y="9323"/>
                      <a:pt x="24027" y="6239"/>
                      <a:pt x="25753" y="3596"/>
                    </a:cubicBezTo>
                    <a:cubicBezTo>
                      <a:pt x="24872" y="2250"/>
                      <a:pt x="23801" y="1036"/>
                      <a:pt x="22574"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0"/>
              <p:cNvSpPr/>
              <p:nvPr/>
            </p:nvSpPr>
            <p:spPr>
              <a:xfrm>
                <a:off x="1564175" y="1203800"/>
                <a:ext cx="678375" cy="695400"/>
              </a:xfrm>
              <a:custGeom>
                <a:rect b="b" l="l" r="r" t="t"/>
                <a:pathLst>
                  <a:path extrusionOk="0" h="27816" w="27135">
                    <a:moveTo>
                      <a:pt x="13705" y="1"/>
                    </a:moveTo>
                    <a:cubicBezTo>
                      <a:pt x="13621" y="1"/>
                      <a:pt x="13538" y="1"/>
                      <a:pt x="13454" y="2"/>
                    </a:cubicBezTo>
                    <a:cubicBezTo>
                      <a:pt x="8013" y="74"/>
                      <a:pt x="2965" y="2872"/>
                      <a:pt x="0" y="7444"/>
                    </a:cubicBezTo>
                    <a:cubicBezTo>
                      <a:pt x="3501" y="12849"/>
                      <a:pt x="3501" y="19803"/>
                      <a:pt x="0" y="25208"/>
                    </a:cubicBezTo>
                    <a:cubicBezTo>
                      <a:pt x="596" y="26149"/>
                      <a:pt x="1298" y="27018"/>
                      <a:pt x="2084" y="27815"/>
                    </a:cubicBezTo>
                    <a:lnTo>
                      <a:pt x="25313" y="27815"/>
                    </a:lnTo>
                    <a:cubicBezTo>
                      <a:pt x="25980" y="27137"/>
                      <a:pt x="26599" y="26399"/>
                      <a:pt x="27135" y="25613"/>
                    </a:cubicBezTo>
                    <a:cubicBezTo>
                      <a:pt x="25242" y="22886"/>
                      <a:pt x="24241" y="19648"/>
                      <a:pt x="24241" y="16326"/>
                    </a:cubicBezTo>
                    <a:cubicBezTo>
                      <a:pt x="24241" y="13016"/>
                      <a:pt x="25242" y="9766"/>
                      <a:pt x="27135" y="7039"/>
                    </a:cubicBezTo>
                    <a:cubicBezTo>
                      <a:pt x="24086" y="2631"/>
                      <a:pt x="19064" y="1"/>
                      <a:pt x="13705"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0"/>
              <p:cNvSpPr/>
              <p:nvPr/>
            </p:nvSpPr>
            <p:spPr>
              <a:xfrm>
                <a:off x="2242525" y="1208325"/>
                <a:ext cx="726300" cy="690875"/>
              </a:xfrm>
              <a:custGeom>
                <a:rect b="b" l="l" r="r" t="t"/>
                <a:pathLst>
                  <a:path extrusionOk="0" h="27635" w="29052">
                    <a:moveTo>
                      <a:pt x="15896" y="0"/>
                    </a:moveTo>
                    <a:lnTo>
                      <a:pt x="8395" y="7513"/>
                    </a:lnTo>
                    <a:lnTo>
                      <a:pt x="3835" y="2953"/>
                    </a:lnTo>
                    <a:cubicBezTo>
                      <a:pt x="2346" y="4024"/>
                      <a:pt x="1048" y="5358"/>
                      <a:pt x="1" y="6870"/>
                    </a:cubicBezTo>
                    <a:cubicBezTo>
                      <a:pt x="3870" y="12454"/>
                      <a:pt x="3870" y="19848"/>
                      <a:pt x="1" y="25444"/>
                    </a:cubicBezTo>
                    <a:cubicBezTo>
                      <a:pt x="548" y="26218"/>
                      <a:pt x="1156" y="26956"/>
                      <a:pt x="1834" y="27634"/>
                    </a:cubicBezTo>
                    <a:lnTo>
                      <a:pt x="22634" y="27634"/>
                    </a:lnTo>
                    <a:cubicBezTo>
                      <a:pt x="22623" y="21574"/>
                      <a:pt x="24920" y="15740"/>
                      <a:pt x="29052" y="11311"/>
                    </a:cubicBezTo>
                    <a:cubicBezTo>
                      <a:pt x="27183" y="5334"/>
                      <a:pt x="22087" y="941"/>
                      <a:pt x="15896"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0"/>
              <p:cNvSpPr/>
              <p:nvPr/>
            </p:nvSpPr>
            <p:spPr>
              <a:xfrm>
                <a:off x="2146100" y="1379775"/>
                <a:ext cx="193200" cy="464350"/>
              </a:xfrm>
              <a:custGeom>
                <a:rect b="b" l="l" r="r" t="t"/>
                <a:pathLst>
                  <a:path extrusionOk="0" h="18574" w="7728">
                    <a:moveTo>
                      <a:pt x="3858" y="0"/>
                    </a:moveTo>
                    <a:cubicBezTo>
                      <a:pt x="0" y="5596"/>
                      <a:pt x="0" y="12990"/>
                      <a:pt x="3858" y="18574"/>
                    </a:cubicBezTo>
                    <a:cubicBezTo>
                      <a:pt x="7727" y="12990"/>
                      <a:pt x="7727" y="5596"/>
                      <a:pt x="38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0"/>
              <p:cNvSpPr/>
              <p:nvPr/>
            </p:nvSpPr>
            <p:spPr>
              <a:xfrm>
                <a:off x="2868800" y="1313975"/>
                <a:ext cx="724225" cy="585225"/>
              </a:xfrm>
              <a:custGeom>
                <a:rect b="b" l="l" r="r" t="t"/>
                <a:pathLst>
                  <a:path extrusionOk="0" h="23409" w="28969">
                    <a:moveTo>
                      <a:pt x="16336" y="1"/>
                    </a:moveTo>
                    <a:cubicBezTo>
                      <a:pt x="11597" y="1060"/>
                      <a:pt x="7299" y="3537"/>
                      <a:pt x="4001" y="7085"/>
                    </a:cubicBezTo>
                    <a:cubicBezTo>
                      <a:pt x="5775" y="12848"/>
                      <a:pt x="4239" y="19122"/>
                      <a:pt x="0" y="23408"/>
                    </a:cubicBezTo>
                    <a:lnTo>
                      <a:pt x="9347" y="23408"/>
                    </a:lnTo>
                    <a:cubicBezTo>
                      <a:pt x="9347" y="18765"/>
                      <a:pt x="11978" y="14514"/>
                      <a:pt x="16145" y="12455"/>
                    </a:cubicBezTo>
                    <a:cubicBezTo>
                      <a:pt x="17859" y="11607"/>
                      <a:pt x="19708" y="11191"/>
                      <a:pt x="21548" y="11191"/>
                    </a:cubicBezTo>
                    <a:cubicBezTo>
                      <a:pt x="24181" y="11191"/>
                      <a:pt x="26796" y="12044"/>
                      <a:pt x="28968" y="13705"/>
                    </a:cubicBezTo>
                    <a:lnTo>
                      <a:pt x="28968" y="4692"/>
                    </a:lnTo>
                    <a:lnTo>
                      <a:pt x="25004" y="8669"/>
                    </a:lnTo>
                    <a:lnTo>
                      <a:pt x="16336"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0"/>
              <p:cNvSpPr/>
              <p:nvPr/>
            </p:nvSpPr>
            <p:spPr>
              <a:xfrm>
                <a:off x="2808075" y="1491075"/>
                <a:ext cx="205100" cy="408125"/>
              </a:xfrm>
              <a:custGeom>
                <a:rect b="b" l="l" r="r" t="t"/>
                <a:pathLst>
                  <a:path extrusionOk="0" h="16325" w="8204">
                    <a:moveTo>
                      <a:pt x="6430" y="1"/>
                    </a:moveTo>
                    <a:lnTo>
                      <a:pt x="6430" y="1"/>
                    </a:lnTo>
                    <a:cubicBezTo>
                      <a:pt x="2298" y="4430"/>
                      <a:pt x="1" y="10264"/>
                      <a:pt x="12" y="16324"/>
                    </a:cubicBezTo>
                    <a:lnTo>
                      <a:pt x="2429" y="16324"/>
                    </a:lnTo>
                    <a:cubicBezTo>
                      <a:pt x="6668" y="12038"/>
                      <a:pt x="8204" y="5764"/>
                      <a:pt x="64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0"/>
              <p:cNvSpPr/>
              <p:nvPr/>
            </p:nvSpPr>
            <p:spPr>
              <a:xfrm>
                <a:off x="360150" y="994000"/>
                <a:ext cx="703100" cy="905200"/>
              </a:xfrm>
              <a:custGeom>
                <a:rect b="b" l="l" r="r" t="t"/>
                <a:pathLst>
                  <a:path extrusionOk="0" h="36208" w="28124">
                    <a:moveTo>
                      <a:pt x="18467" y="1"/>
                    </a:moveTo>
                    <a:lnTo>
                      <a:pt x="1" y="19265"/>
                    </a:lnTo>
                    <a:lnTo>
                      <a:pt x="1" y="36207"/>
                    </a:lnTo>
                    <a:lnTo>
                      <a:pt x="21980" y="36207"/>
                    </a:lnTo>
                    <a:lnTo>
                      <a:pt x="22408" y="35755"/>
                    </a:lnTo>
                    <a:cubicBezTo>
                      <a:pt x="19646" y="32755"/>
                      <a:pt x="18110" y="28814"/>
                      <a:pt x="18110" y="24718"/>
                    </a:cubicBezTo>
                    <a:cubicBezTo>
                      <a:pt x="18110" y="18146"/>
                      <a:pt x="22063" y="12204"/>
                      <a:pt x="28123" y="9657"/>
                    </a:cubicBezTo>
                    <a:lnTo>
                      <a:pt x="18467"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0"/>
              <p:cNvSpPr/>
              <p:nvPr/>
            </p:nvSpPr>
            <p:spPr>
              <a:xfrm>
                <a:off x="1259375" y="989825"/>
                <a:ext cx="523000" cy="310200"/>
              </a:xfrm>
              <a:custGeom>
                <a:rect b="b" l="l" r="r" t="t"/>
                <a:pathLst>
                  <a:path extrusionOk="0" h="12408" w="20920">
                    <a:moveTo>
                      <a:pt x="8632" y="1"/>
                    </a:moveTo>
                    <a:lnTo>
                      <a:pt x="0" y="8633"/>
                    </a:lnTo>
                    <a:cubicBezTo>
                      <a:pt x="3322" y="8931"/>
                      <a:pt x="6465" y="10252"/>
                      <a:pt x="9013" y="12407"/>
                    </a:cubicBezTo>
                    <a:lnTo>
                      <a:pt x="20920"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0"/>
              <p:cNvSpPr/>
              <p:nvPr/>
            </p:nvSpPr>
            <p:spPr>
              <a:xfrm>
                <a:off x="794125" y="1205625"/>
                <a:ext cx="690600" cy="682250"/>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0"/>
              <p:cNvSpPr/>
              <p:nvPr/>
            </p:nvSpPr>
            <p:spPr>
              <a:xfrm>
                <a:off x="817650" y="989825"/>
                <a:ext cx="8350" cy="4200"/>
              </a:xfrm>
              <a:custGeom>
                <a:rect b="b" l="l" r="r" t="t"/>
                <a:pathLst>
                  <a:path extrusionOk="0" h="168" w="334">
                    <a:moveTo>
                      <a:pt x="0" y="1"/>
                    </a:moveTo>
                    <a:lnTo>
                      <a:pt x="167" y="168"/>
                    </a:lnTo>
                    <a:lnTo>
                      <a:pt x="334" y="1"/>
                    </a:lnTo>
                    <a:close/>
                  </a:path>
                </a:pathLst>
              </a:custGeom>
              <a:solidFill>
                <a:srgbClr val="7FC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0"/>
              <p:cNvSpPr/>
              <p:nvPr/>
            </p:nvSpPr>
            <p:spPr>
              <a:xfrm>
                <a:off x="821825" y="989825"/>
                <a:ext cx="653375" cy="245600"/>
              </a:xfrm>
              <a:custGeom>
                <a:rect b="b" l="l" r="r" t="t"/>
                <a:pathLst>
                  <a:path extrusionOk="0" h="9824" w="26135">
                    <a:moveTo>
                      <a:pt x="167" y="1"/>
                    </a:moveTo>
                    <a:lnTo>
                      <a:pt x="0" y="168"/>
                    </a:lnTo>
                    <a:lnTo>
                      <a:pt x="9656" y="9824"/>
                    </a:lnTo>
                    <a:cubicBezTo>
                      <a:pt x="11656" y="8990"/>
                      <a:pt x="13811" y="8561"/>
                      <a:pt x="15978" y="8561"/>
                    </a:cubicBezTo>
                    <a:cubicBezTo>
                      <a:pt x="16502" y="8561"/>
                      <a:pt x="17002" y="8585"/>
                      <a:pt x="17502" y="8633"/>
                    </a:cubicBezTo>
                    <a:lnTo>
                      <a:pt x="26134"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0"/>
              <p:cNvSpPr/>
              <p:nvPr/>
            </p:nvSpPr>
            <p:spPr>
              <a:xfrm>
                <a:off x="1063225" y="1203850"/>
                <a:ext cx="196175" cy="114625"/>
              </a:xfrm>
              <a:custGeom>
                <a:rect b="b" l="l" r="r" t="t"/>
                <a:pathLst>
                  <a:path extrusionOk="0" h="4585" w="7847">
                    <a:moveTo>
                      <a:pt x="6237" y="0"/>
                    </a:moveTo>
                    <a:cubicBezTo>
                      <a:pt x="4099" y="0"/>
                      <a:pt x="1974" y="440"/>
                      <a:pt x="0" y="1263"/>
                    </a:cubicBezTo>
                    <a:lnTo>
                      <a:pt x="3334" y="4584"/>
                    </a:lnTo>
                    <a:lnTo>
                      <a:pt x="7846" y="72"/>
                    </a:lnTo>
                    <a:cubicBezTo>
                      <a:pt x="7346" y="24"/>
                      <a:pt x="6834" y="0"/>
                      <a:pt x="6322" y="0"/>
                    </a:cubicBezTo>
                    <a:cubicBezTo>
                      <a:pt x="6294" y="0"/>
                      <a:pt x="6265" y="0"/>
                      <a:pt x="6237"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0"/>
              <p:cNvSpPr/>
              <p:nvPr/>
            </p:nvSpPr>
            <p:spPr>
              <a:xfrm>
                <a:off x="2958100" y="989825"/>
                <a:ext cx="634925" cy="339075"/>
              </a:xfrm>
              <a:custGeom>
                <a:rect b="b" l="l" r="r" t="t"/>
                <a:pathLst>
                  <a:path extrusionOk="0" h="13563" w="25397">
                    <a:moveTo>
                      <a:pt x="191" y="1"/>
                    </a:moveTo>
                    <a:lnTo>
                      <a:pt x="0" y="203"/>
                    </a:lnTo>
                    <a:lnTo>
                      <a:pt x="12764" y="12967"/>
                    </a:lnTo>
                    <a:cubicBezTo>
                      <a:pt x="14488" y="12585"/>
                      <a:pt x="16241" y="12394"/>
                      <a:pt x="17991" y="12394"/>
                    </a:cubicBezTo>
                    <a:cubicBezTo>
                      <a:pt x="20494" y="12394"/>
                      <a:pt x="22993" y="12784"/>
                      <a:pt x="25396" y="13562"/>
                    </a:cubicBezTo>
                    <a:lnTo>
                      <a:pt x="25396"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0"/>
              <p:cNvSpPr/>
              <p:nvPr/>
            </p:nvSpPr>
            <p:spPr>
              <a:xfrm>
                <a:off x="3277175" y="1299700"/>
                <a:ext cx="315850" cy="23100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0"/>
              <p:cNvSpPr/>
              <p:nvPr/>
            </p:nvSpPr>
            <p:spPr>
              <a:xfrm>
                <a:off x="2046375" y="990125"/>
                <a:ext cx="811725" cy="292025"/>
              </a:xfrm>
              <a:custGeom>
                <a:rect b="b" l="l" r="r" t="t"/>
                <a:pathLst>
                  <a:path extrusionOk="0" h="11681" w="32469">
                    <a:moveTo>
                      <a:pt x="0" y="1"/>
                    </a:moveTo>
                    <a:lnTo>
                      <a:pt x="11681" y="11681"/>
                    </a:lnTo>
                    <a:cubicBezTo>
                      <a:pt x="14467" y="9645"/>
                      <a:pt x="17824" y="8549"/>
                      <a:pt x="21289" y="8549"/>
                    </a:cubicBezTo>
                    <a:cubicBezTo>
                      <a:pt x="22098" y="8549"/>
                      <a:pt x="22920" y="8609"/>
                      <a:pt x="23742" y="8728"/>
                    </a:cubicBezTo>
                    <a:lnTo>
                      <a:pt x="32469"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0"/>
              <p:cNvSpPr/>
              <p:nvPr/>
            </p:nvSpPr>
            <p:spPr>
              <a:xfrm>
                <a:off x="2338375" y="1203850"/>
                <a:ext cx="301550" cy="192000"/>
              </a:xfrm>
              <a:custGeom>
                <a:rect b="b" l="l" r="r" t="t"/>
                <a:pathLst>
                  <a:path extrusionOk="0" h="7680" w="12062">
                    <a:moveTo>
                      <a:pt x="9609" y="0"/>
                    </a:moveTo>
                    <a:cubicBezTo>
                      <a:pt x="6144" y="0"/>
                      <a:pt x="2787" y="1096"/>
                      <a:pt x="1" y="3132"/>
                    </a:cubicBezTo>
                    <a:lnTo>
                      <a:pt x="4561" y="7680"/>
                    </a:lnTo>
                    <a:lnTo>
                      <a:pt x="12062" y="179"/>
                    </a:lnTo>
                    <a:cubicBezTo>
                      <a:pt x="11252" y="60"/>
                      <a:pt x="10430" y="0"/>
                      <a:pt x="9609"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9" name="Google Shape;959;p30"/>
            <p:cNvSpPr/>
            <p:nvPr/>
          </p:nvSpPr>
          <p:spPr>
            <a:xfrm>
              <a:off x="1227440" y="3181712"/>
              <a:ext cx="1953293" cy="1929676"/>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0"/>
            <p:cNvSpPr/>
            <p:nvPr/>
          </p:nvSpPr>
          <p:spPr>
            <a:xfrm>
              <a:off x="8250498" y="3447794"/>
              <a:ext cx="893350" cy="65336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1" name="Google Shape;961;p30"/>
          <p:cNvSpPr/>
          <p:nvPr/>
        </p:nvSpPr>
        <p:spPr>
          <a:xfrm>
            <a:off x="0" y="2490475"/>
            <a:ext cx="9144000" cy="2283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0"/>
          <p:cNvSpPr txBox="1"/>
          <p:nvPr>
            <p:ph type="title"/>
          </p:nvPr>
        </p:nvSpPr>
        <p:spPr>
          <a:xfrm>
            <a:off x="758775" y="391647"/>
            <a:ext cx="7626300" cy="572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6"/>
              </a:buClr>
              <a:buSzPts val="2600"/>
              <a:buNone/>
              <a:defRPr/>
            </a:lvl1pPr>
            <a:lvl2pPr lvl="1" rtl="0">
              <a:spcBef>
                <a:spcPts val="0"/>
              </a:spcBef>
              <a:spcAft>
                <a:spcPts val="0"/>
              </a:spcAft>
              <a:buClr>
                <a:schemeClr val="accent6"/>
              </a:buClr>
              <a:buSzPts val="2600"/>
              <a:buNone/>
              <a:defRPr>
                <a:solidFill>
                  <a:schemeClr val="accent6"/>
                </a:solidFill>
              </a:defRPr>
            </a:lvl2pPr>
            <a:lvl3pPr lvl="2" rtl="0">
              <a:spcBef>
                <a:spcPts val="0"/>
              </a:spcBef>
              <a:spcAft>
                <a:spcPts val="0"/>
              </a:spcAft>
              <a:buClr>
                <a:schemeClr val="accent6"/>
              </a:buClr>
              <a:buSzPts val="2600"/>
              <a:buNone/>
              <a:defRPr>
                <a:solidFill>
                  <a:schemeClr val="accent6"/>
                </a:solidFill>
              </a:defRPr>
            </a:lvl3pPr>
            <a:lvl4pPr lvl="3" rtl="0">
              <a:spcBef>
                <a:spcPts val="0"/>
              </a:spcBef>
              <a:spcAft>
                <a:spcPts val="0"/>
              </a:spcAft>
              <a:buClr>
                <a:schemeClr val="accent6"/>
              </a:buClr>
              <a:buSzPts val="2600"/>
              <a:buNone/>
              <a:defRPr>
                <a:solidFill>
                  <a:schemeClr val="accent6"/>
                </a:solidFill>
              </a:defRPr>
            </a:lvl4pPr>
            <a:lvl5pPr lvl="4" rtl="0">
              <a:spcBef>
                <a:spcPts val="0"/>
              </a:spcBef>
              <a:spcAft>
                <a:spcPts val="0"/>
              </a:spcAft>
              <a:buClr>
                <a:schemeClr val="accent6"/>
              </a:buClr>
              <a:buSzPts val="2600"/>
              <a:buNone/>
              <a:defRPr>
                <a:solidFill>
                  <a:schemeClr val="accent6"/>
                </a:solidFill>
              </a:defRPr>
            </a:lvl5pPr>
            <a:lvl6pPr lvl="5" rtl="0">
              <a:spcBef>
                <a:spcPts val="0"/>
              </a:spcBef>
              <a:spcAft>
                <a:spcPts val="0"/>
              </a:spcAft>
              <a:buClr>
                <a:schemeClr val="accent6"/>
              </a:buClr>
              <a:buSzPts val="2600"/>
              <a:buNone/>
              <a:defRPr>
                <a:solidFill>
                  <a:schemeClr val="accent6"/>
                </a:solidFill>
              </a:defRPr>
            </a:lvl6pPr>
            <a:lvl7pPr lvl="6" rtl="0">
              <a:spcBef>
                <a:spcPts val="0"/>
              </a:spcBef>
              <a:spcAft>
                <a:spcPts val="0"/>
              </a:spcAft>
              <a:buClr>
                <a:schemeClr val="accent6"/>
              </a:buClr>
              <a:buSzPts val="2600"/>
              <a:buNone/>
              <a:defRPr>
                <a:solidFill>
                  <a:schemeClr val="accent6"/>
                </a:solidFill>
              </a:defRPr>
            </a:lvl7pPr>
            <a:lvl8pPr lvl="7" rtl="0">
              <a:spcBef>
                <a:spcPts val="0"/>
              </a:spcBef>
              <a:spcAft>
                <a:spcPts val="0"/>
              </a:spcAft>
              <a:buClr>
                <a:schemeClr val="accent6"/>
              </a:buClr>
              <a:buSzPts val="2600"/>
              <a:buNone/>
              <a:defRPr>
                <a:solidFill>
                  <a:schemeClr val="accent6"/>
                </a:solidFill>
              </a:defRPr>
            </a:lvl8pPr>
            <a:lvl9pPr lvl="8" rtl="0">
              <a:spcBef>
                <a:spcPts val="0"/>
              </a:spcBef>
              <a:spcAft>
                <a:spcPts val="0"/>
              </a:spcAft>
              <a:buClr>
                <a:schemeClr val="accent6"/>
              </a:buClr>
              <a:buSzPts val="2600"/>
              <a:buNone/>
              <a:defRPr>
                <a:solidFill>
                  <a:schemeClr val="accent6"/>
                </a:solidFill>
              </a:defRPr>
            </a:lvl9pPr>
          </a:lstStyle>
          <a:p/>
        </p:txBody>
      </p:sp>
      <p:sp>
        <p:nvSpPr>
          <p:cNvPr id="963" name="Google Shape;963;p30"/>
          <p:cNvSpPr txBox="1"/>
          <p:nvPr>
            <p:ph idx="1" type="subTitle"/>
          </p:nvPr>
        </p:nvSpPr>
        <p:spPr>
          <a:xfrm>
            <a:off x="978290" y="1460300"/>
            <a:ext cx="3502800" cy="22425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2"/>
              </a:buClr>
              <a:buSzPts val="1000"/>
              <a:buChar char="●"/>
              <a:defRPr sz="1100"/>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964" name="Google Shape;964;p30"/>
          <p:cNvSpPr txBox="1"/>
          <p:nvPr>
            <p:ph idx="2" type="title"/>
          </p:nvPr>
        </p:nvSpPr>
        <p:spPr>
          <a:xfrm>
            <a:off x="978300" y="1034175"/>
            <a:ext cx="3502800" cy="5316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000"/>
              <a:buNone/>
              <a:defRPr b="1" sz="18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965" name="Google Shape;965;p30"/>
          <p:cNvSpPr txBox="1"/>
          <p:nvPr>
            <p:ph idx="3" type="subTitle"/>
          </p:nvPr>
        </p:nvSpPr>
        <p:spPr>
          <a:xfrm>
            <a:off x="4662913" y="1460300"/>
            <a:ext cx="3502800" cy="25473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2"/>
              </a:buClr>
              <a:buSzPts val="1000"/>
              <a:buChar char="●"/>
              <a:defRPr sz="1100">
                <a:solidFill>
                  <a:schemeClr val="dk1"/>
                </a:solidFill>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966" name="Google Shape;966;p30"/>
          <p:cNvSpPr txBox="1"/>
          <p:nvPr>
            <p:ph idx="4" type="title"/>
          </p:nvPr>
        </p:nvSpPr>
        <p:spPr>
          <a:xfrm>
            <a:off x="4662925" y="1034175"/>
            <a:ext cx="3502800" cy="5316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000"/>
              <a:buNone/>
              <a:defRPr b="1" sz="18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967" name="Google Shape;967;p30"/>
          <p:cNvSpPr txBox="1"/>
          <p:nvPr>
            <p:ph idx="5" type="subTitle"/>
          </p:nvPr>
        </p:nvSpPr>
        <p:spPr>
          <a:xfrm>
            <a:off x="978300" y="4007700"/>
            <a:ext cx="3502800" cy="395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2"/>
              </a:buClr>
              <a:buSzPts val="1000"/>
              <a:buChar char="●"/>
              <a:defRPr sz="1100">
                <a:solidFill>
                  <a:schemeClr val="hlink"/>
                </a:solidFill>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968" name="Google Shape;968;p30"/>
          <p:cNvSpPr txBox="1"/>
          <p:nvPr>
            <p:ph idx="6" type="title"/>
          </p:nvPr>
        </p:nvSpPr>
        <p:spPr>
          <a:xfrm>
            <a:off x="978300" y="3581575"/>
            <a:ext cx="3502800" cy="5316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000"/>
              <a:buNone/>
              <a:defRPr b="1" sz="18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grpSp>
        <p:nvGrpSpPr>
          <p:cNvPr id="66" name="Google Shape;66;p4"/>
          <p:cNvGrpSpPr/>
          <p:nvPr/>
        </p:nvGrpSpPr>
        <p:grpSpPr>
          <a:xfrm>
            <a:off x="-15" y="2571344"/>
            <a:ext cx="9143864" cy="2572076"/>
            <a:chOff x="-15" y="2571344"/>
            <a:chExt cx="9143864" cy="2572076"/>
          </a:xfrm>
        </p:grpSpPr>
        <p:grpSp>
          <p:nvGrpSpPr>
            <p:cNvPr id="67" name="Google Shape;67;p4"/>
            <p:cNvGrpSpPr/>
            <p:nvPr/>
          </p:nvGrpSpPr>
          <p:grpSpPr>
            <a:xfrm>
              <a:off x="-15" y="2571344"/>
              <a:ext cx="9143864" cy="2572076"/>
              <a:chOff x="360150" y="989825"/>
              <a:chExt cx="3232875" cy="909375"/>
            </a:xfrm>
          </p:grpSpPr>
          <p:sp>
            <p:nvSpPr>
              <p:cNvPr id="68" name="Google Shape;68;p4"/>
              <p:cNvSpPr/>
              <p:nvPr/>
            </p:nvSpPr>
            <p:spPr>
              <a:xfrm>
                <a:off x="360150" y="989825"/>
                <a:ext cx="3232875" cy="909375"/>
              </a:xfrm>
              <a:custGeom>
                <a:rect b="b" l="l" r="r" t="t"/>
                <a:pathLst>
                  <a:path extrusionOk="0" h="36375" w="129315">
                    <a:moveTo>
                      <a:pt x="1" y="1"/>
                    </a:moveTo>
                    <a:lnTo>
                      <a:pt x="1" y="36374"/>
                    </a:lnTo>
                    <a:lnTo>
                      <a:pt x="129314" y="36374"/>
                    </a:lnTo>
                    <a:lnTo>
                      <a:pt x="1293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4"/>
              <p:cNvSpPr/>
              <p:nvPr/>
            </p:nvSpPr>
            <p:spPr>
              <a:xfrm>
                <a:off x="909625" y="1887850"/>
                <a:ext cx="21450" cy="11350"/>
              </a:xfrm>
              <a:custGeom>
                <a:rect b="b" l="l" r="r" t="t"/>
                <a:pathLst>
                  <a:path extrusionOk="0" h="454" w="858">
                    <a:moveTo>
                      <a:pt x="429" y="1"/>
                    </a:moveTo>
                    <a:lnTo>
                      <a:pt x="1" y="453"/>
                    </a:lnTo>
                    <a:lnTo>
                      <a:pt x="858" y="453"/>
                    </a:lnTo>
                    <a:cubicBezTo>
                      <a:pt x="703" y="299"/>
                      <a:pt x="572" y="156"/>
                      <a:pt x="429" y="1"/>
                    </a:cubicBezTo>
                    <a:close/>
                  </a:path>
                </a:pathLst>
              </a:custGeom>
              <a:solidFill>
                <a:srgbClr val="A2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4"/>
              <p:cNvSpPr/>
              <p:nvPr/>
            </p:nvSpPr>
            <p:spPr>
              <a:xfrm>
                <a:off x="1511775" y="1834275"/>
                <a:ext cx="104500" cy="64925"/>
              </a:xfrm>
              <a:custGeom>
                <a:rect b="b" l="l" r="r" t="t"/>
                <a:pathLst>
                  <a:path extrusionOk="0" h="2597" w="4180">
                    <a:moveTo>
                      <a:pt x="2096" y="1"/>
                    </a:moveTo>
                    <a:cubicBezTo>
                      <a:pt x="1477" y="930"/>
                      <a:pt x="787" y="1799"/>
                      <a:pt x="1" y="2596"/>
                    </a:cubicBezTo>
                    <a:lnTo>
                      <a:pt x="4180" y="2596"/>
                    </a:lnTo>
                    <a:cubicBezTo>
                      <a:pt x="3394" y="1799"/>
                      <a:pt x="2692" y="930"/>
                      <a:pt x="20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4"/>
              <p:cNvSpPr/>
              <p:nvPr/>
            </p:nvSpPr>
            <p:spPr>
              <a:xfrm>
                <a:off x="2197000" y="1844100"/>
                <a:ext cx="91400" cy="55100"/>
              </a:xfrm>
              <a:custGeom>
                <a:rect b="b" l="l" r="r" t="t"/>
                <a:pathLst>
                  <a:path extrusionOk="0" h="2204" w="3656">
                    <a:moveTo>
                      <a:pt x="1822" y="1"/>
                    </a:moveTo>
                    <a:cubicBezTo>
                      <a:pt x="1286" y="787"/>
                      <a:pt x="679" y="1525"/>
                      <a:pt x="0" y="2203"/>
                    </a:cubicBezTo>
                    <a:lnTo>
                      <a:pt x="3655" y="2203"/>
                    </a:lnTo>
                    <a:cubicBezTo>
                      <a:pt x="2977" y="1525"/>
                      <a:pt x="2369" y="787"/>
                      <a:pt x="18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4"/>
              <p:cNvSpPr/>
              <p:nvPr/>
            </p:nvSpPr>
            <p:spPr>
              <a:xfrm>
                <a:off x="920350" y="1300000"/>
                <a:ext cx="643850" cy="598900"/>
              </a:xfrm>
              <a:custGeom>
                <a:rect b="b" l="l" r="r" t="t"/>
                <a:pathLst>
                  <a:path extrusionOk="0" h="23956" w="25754">
                    <a:moveTo>
                      <a:pt x="22574" y="0"/>
                    </a:moveTo>
                    <a:lnTo>
                      <a:pt x="0" y="23515"/>
                    </a:lnTo>
                    <a:cubicBezTo>
                      <a:pt x="143" y="23658"/>
                      <a:pt x="286" y="23813"/>
                      <a:pt x="429" y="23956"/>
                    </a:cubicBezTo>
                    <a:lnTo>
                      <a:pt x="23658" y="23956"/>
                    </a:lnTo>
                    <a:cubicBezTo>
                      <a:pt x="24444" y="23170"/>
                      <a:pt x="25134" y="22289"/>
                      <a:pt x="25753" y="21360"/>
                    </a:cubicBezTo>
                    <a:cubicBezTo>
                      <a:pt x="24027" y="18717"/>
                      <a:pt x="23122" y="15633"/>
                      <a:pt x="23122" y="12478"/>
                    </a:cubicBezTo>
                    <a:cubicBezTo>
                      <a:pt x="23110" y="9323"/>
                      <a:pt x="24027" y="6239"/>
                      <a:pt x="25753" y="3596"/>
                    </a:cubicBezTo>
                    <a:cubicBezTo>
                      <a:pt x="24872" y="2250"/>
                      <a:pt x="23801" y="1036"/>
                      <a:pt x="22574"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4"/>
              <p:cNvSpPr/>
              <p:nvPr/>
            </p:nvSpPr>
            <p:spPr>
              <a:xfrm>
                <a:off x="1564175" y="1203800"/>
                <a:ext cx="678375" cy="695400"/>
              </a:xfrm>
              <a:custGeom>
                <a:rect b="b" l="l" r="r" t="t"/>
                <a:pathLst>
                  <a:path extrusionOk="0" h="27816" w="27135">
                    <a:moveTo>
                      <a:pt x="13705" y="1"/>
                    </a:moveTo>
                    <a:cubicBezTo>
                      <a:pt x="13621" y="1"/>
                      <a:pt x="13538" y="1"/>
                      <a:pt x="13454" y="2"/>
                    </a:cubicBezTo>
                    <a:cubicBezTo>
                      <a:pt x="8013" y="74"/>
                      <a:pt x="2965" y="2872"/>
                      <a:pt x="0" y="7444"/>
                    </a:cubicBezTo>
                    <a:cubicBezTo>
                      <a:pt x="3501" y="12849"/>
                      <a:pt x="3501" y="19803"/>
                      <a:pt x="0" y="25208"/>
                    </a:cubicBezTo>
                    <a:cubicBezTo>
                      <a:pt x="596" y="26149"/>
                      <a:pt x="1298" y="27018"/>
                      <a:pt x="2084" y="27815"/>
                    </a:cubicBezTo>
                    <a:lnTo>
                      <a:pt x="25313" y="27815"/>
                    </a:lnTo>
                    <a:cubicBezTo>
                      <a:pt x="25980" y="27137"/>
                      <a:pt x="26599" y="26399"/>
                      <a:pt x="27135" y="25613"/>
                    </a:cubicBezTo>
                    <a:cubicBezTo>
                      <a:pt x="25242" y="22886"/>
                      <a:pt x="24241" y="19648"/>
                      <a:pt x="24241" y="16326"/>
                    </a:cubicBezTo>
                    <a:cubicBezTo>
                      <a:pt x="24241" y="13016"/>
                      <a:pt x="25242" y="9766"/>
                      <a:pt x="27135" y="7039"/>
                    </a:cubicBezTo>
                    <a:cubicBezTo>
                      <a:pt x="24086" y="2631"/>
                      <a:pt x="19064" y="1"/>
                      <a:pt x="13705"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4"/>
              <p:cNvSpPr/>
              <p:nvPr/>
            </p:nvSpPr>
            <p:spPr>
              <a:xfrm>
                <a:off x="2242525" y="1208325"/>
                <a:ext cx="726300" cy="690875"/>
              </a:xfrm>
              <a:custGeom>
                <a:rect b="b" l="l" r="r" t="t"/>
                <a:pathLst>
                  <a:path extrusionOk="0" h="27635" w="29052">
                    <a:moveTo>
                      <a:pt x="15896" y="0"/>
                    </a:moveTo>
                    <a:lnTo>
                      <a:pt x="8395" y="7513"/>
                    </a:lnTo>
                    <a:lnTo>
                      <a:pt x="3835" y="2953"/>
                    </a:lnTo>
                    <a:cubicBezTo>
                      <a:pt x="2346" y="4024"/>
                      <a:pt x="1048" y="5358"/>
                      <a:pt x="1" y="6870"/>
                    </a:cubicBezTo>
                    <a:cubicBezTo>
                      <a:pt x="3870" y="12454"/>
                      <a:pt x="3870" y="19848"/>
                      <a:pt x="1" y="25444"/>
                    </a:cubicBezTo>
                    <a:cubicBezTo>
                      <a:pt x="548" y="26218"/>
                      <a:pt x="1156" y="26956"/>
                      <a:pt x="1834" y="27634"/>
                    </a:cubicBezTo>
                    <a:lnTo>
                      <a:pt x="22634" y="27634"/>
                    </a:lnTo>
                    <a:cubicBezTo>
                      <a:pt x="22623" y="21574"/>
                      <a:pt x="24920" y="15740"/>
                      <a:pt x="29052" y="11311"/>
                    </a:cubicBezTo>
                    <a:cubicBezTo>
                      <a:pt x="27183" y="5334"/>
                      <a:pt x="22087" y="941"/>
                      <a:pt x="15896"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4"/>
              <p:cNvSpPr/>
              <p:nvPr/>
            </p:nvSpPr>
            <p:spPr>
              <a:xfrm>
                <a:off x="2146100" y="1379775"/>
                <a:ext cx="193200" cy="464350"/>
              </a:xfrm>
              <a:custGeom>
                <a:rect b="b" l="l" r="r" t="t"/>
                <a:pathLst>
                  <a:path extrusionOk="0" h="18574" w="7728">
                    <a:moveTo>
                      <a:pt x="3858" y="0"/>
                    </a:moveTo>
                    <a:cubicBezTo>
                      <a:pt x="0" y="5596"/>
                      <a:pt x="0" y="12990"/>
                      <a:pt x="3858" y="18574"/>
                    </a:cubicBezTo>
                    <a:cubicBezTo>
                      <a:pt x="7727" y="12990"/>
                      <a:pt x="7727" y="5596"/>
                      <a:pt x="38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4"/>
              <p:cNvSpPr/>
              <p:nvPr/>
            </p:nvSpPr>
            <p:spPr>
              <a:xfrm>
                <a:off x="2868800" y="1313975"/>
                <a:ext cx="724225" cy="585225"/>
              </a:xfrm>
              <a:custGeom>
                <a:rect b="b" l="l" r="r" t="t"/>
                <a:pathLst>
                  <a:path extrusionOk="0" h="23409" w="28969">
                    <a:moveTo>
                      <a:pt x="16336" y="1"/>
                    </a:moveTo>
                    <a:cubicBezTo>
                      <a:pt x="11597" y="1060"/>
                      <a:pt x="7299" y="3537"/>
                      <a:pt x="4001" y="7085"/>
                    </a:cubicBezTo>
                    <a:cubicBezTo>
                      <a:pt x="5775" y="12848"/>
                      <a:pt x="4239" y="19122"/>
                      <a:pt x="0" y="23408"/>
                    </a:cubicBezTo>
                    <a:lnTo>
                      <a:pt x="9347" y="23408"/>
                    </a:lnTo>
                    <a:cubicBezTo>
                      <a:pt x="9347" y="18765"/>
                      <a:pt x="11978" y="14514"/>
                      <a:pt x="16145" y="12455"/>
                    </a:cubicBezTo>
                    <a:cubicBezTo>
                      <a:pt x="17859" y="11607"/>
                      <a:pt x="19708" y="11191"/>
                      <a:pt x="21548" y="11191"/>
                    </a:cubicBezTo>
                    <a:cubicBezTo>
                      <a:pt x="24181" y="11191"/>
                      <a:pt x="26796" y="12044"/>
                      <a:pt x="28968" y="13705"/>
                    </a:cubicBezTo>
                    <a:lnTo>
                      <a:pt x="28968" y="4692"/>
                    </a:lnTo>
                    <a:lnTo>
                      <a:pt x="25004" y="8669"/>
                    </a:lnTo>
                    <a:lnTo>
                      <a:pt x="16336"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4"/>
              <p:cNvSpPr/>
              <p:nvPr/>
            </p:nvSpPr>
            <p:spPr>
              <a:xfrm>
                <a:off x="2808075" y="1491075"/>
                <a:ext cx="205100" cy="408125"/>
              </a:xfrm>
              <a:custGeom>
                <a:rect b="b" l="l" r="r" t="t"/>
                <a:pathLst>
                  <a:path extrusionOk="0" h="16325" w="8204">
                    <a:moveTo>
                      <a:pt x="6430" y="1"/>
                    </a:moveTo>
                    <a:lnTo>
                      <a:pt x="6430" y="1"/>
                    </a:lnTo>
                    <a:cubicBezTo>
                      <a:pt x="2298" y="4430"/>
                      <a:pt x="1" y="10264"/>
                      <a:pt x="12" y="16324"/>
                    </a:cubicBezTo>
                    <a:lnTo>
                      <a:pt x="2429" y="16324"/>
                    </a:lnTo>
                    <a:cubicBezTo>
                      <a:pt x="6668" y="12038"/>
                      <a:pt x="8204" y="5764"/>
                      <a:pt x="64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4"/>
              <p:cNvSpPr/>
              <p:nvPr/>
            </p:nvSpPr>
            <p:spPr>
              <a:xfrm>
                <a:off x="360150" y="994000"/>
                <a:ext cx="703100" cy="905200"/>
              </a:xfrm>
              <a:custGeom>
                <a:rect b="b" l="l" r="r" t="t"/>
                <a:pathLst>
                  <a:path extrusionOk="0" h="36208" w="28124">
                    <a:moveTo>
                      <a:pt x="18467" y="1"/>
                    </a:moveTo>
                    <a:lnTo>
                      <a:pt x="1" y="19265"/>
                    </a:lnTo>
                    <a:lnTo>
                      <a:pt x="1" y="36207"/>
                    </a:lnTo>
                    <a:lnTo>
                      <a:pt x="21980" y="36207"/>
                    </a:lnTo>
                    <a:lnTo>
                      <a:pt x="22408" y="35755"/>
                    </a:lnTo>
                    <a:cubicBezTo>
                      <a:pt x="19646" y="32755"/>
                      <a:pt x="18110" y="28814"/>
                      <a:pt x="18110" y="24718"/>
                    </a:cubicBezTo>
                    <a:cubicBezTo>
                      <a:pt x="18110" y="18146"/>
                      <a:pt x="22063" y="12204"/>
                      <a:pt x="28123" y="9657"/>
                    </a:cubicBezTo>
                    <a:lnTo>
                      <a:pt x="18467"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4"/>
              <p:cNvSpPr/>
              <p:nvPr/>
            </p:nvSpPr>
            <p:spPr>
              <a:xfrm>
                <a:off x="1259375" y="989825"/>
                <a:ext cx="523000" cy="310200"/>
              </a:xfrm>
              <a:custGeom>
                <a:rect b="b" l="l" r="r" t="t"/>
                <a:pathLst>
                  <a:path extrusionOk="0" h="12408" w="20920">
                    <a:moveTo>
                      <a:pt x="8632" y="1"/>
                    </a:moveTo>
                    <a:lnTo>
                      <a:pt x="0" y="8633"/>
                    </a:lnTo>
                    <a:cubicBezTo>
                      <a:pt x="3322" y="8931"/>
                      <a:pt x="6465" y="10252"/>
                      <a:pt x="9013" y="12407"/>
                    </a:cubicBezTo>
                    <a:lnTo>
                      <a:pt x="20920"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4"/>
              <p:cNvSpPr/>
              <p:nvPr/>
            </p:nvSpPr>
            <p:spPr>
              <a:xfrm>
                <a:off x="794125" y="1205625"/>
                <a:ext cx="690600" cy="682250"/>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4"/>
              <p:cNvSpPr/>
              <p:nvPr/>
            </p:nvSpPr>
            <p:spPr>
              <a:xfrm>
                <a:off x="817650" y="989825"/>
                <a:ext cx="8350" cy="4200"/>
              </a:xfrm>
              <a:custGeom>
                <a:rect b="b" l="l" r="r" t="t"/>
                <a:pathLst>
                  <a:path extrusionOk="0" h="168" w="334">
                    <a:moveTo>
                      <a:pt x="0" y="1"/>
                    </a:moveTo>
                    <a:lnTo>
                      <a:pt x="167" y="168"/>
                    </a:lnTo>
                    <a:lnTo>
                      <a:pt x="334" y="1"/>
                    </a:lnTo>
                    <a:close/>
                  </a:path>
                </a:pathLst>
              </a:custGeom>
              <a:solidFill>
                <a:srgbClr val="7FC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4"/>
              <p:cNvSpPr/>
              <p:nvPr/>
            </p:nvSpPr>
            <p:spPr>
              <a:xfrm>
                <a:off x="821825" y="989825"/>
                <a:ext cx="653375" cy="245600"/>
              </a:xfrm>
              <a:custGeom>
                <a:rect b="b" l="l" r="r" t="t"/>
                <a:pathLst>
                  <a:path extrusionOk="0" h="9824" w="26135">
                    <a:moveTo>
                      <a:pt x="167" y="1"/>
                    </a:moveTo>
                    <a:lnTo>
                      <a:pt x="0" y="168"/>
                    </a:lnTo>
                    <a:lnTo>
                      <a:pt x="9656" y="9824"/>
                    </a:lnTo>
                    <a:cubicBezTo>
                      <a:pt x="11656" y="8990"/>
                      <a:pt x="13811" y="8561"/>
                      <a:pt x="15978" y="8561"/>
                    </a:cubicBezTo>
                    <a:cubicBezTo>
                      <a:pt x="16502" y="8561"/>
                      <a:pt x="17002" y="8585"/>
                      <a:pt x="17502" y="8633"/>
                    </a:cubicBezTo>
                    <a:lnTo>
                      <a:pt x="26134"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4"/>
              <p:cNvSpPr/>
              <p:nvPr/>
            </p:nvSpPr>
            <p:spPr>
              <a:xfrm>
                <a:off x="1063225" y="1203850"/>
                <a:ext cx="196175" cy="114625"/>
              </a:xfrm>
              <a:custGeom>
                <a:rect b="b" l="l" r="r" t="t"/>
                <a:pathLst>
                  <a:path extrusionOk="0" h="4585" w="7847">
                    <a:moveTo>
                      <a:pt x="6237" y="0"/>
                    </a:moveTo>
                    <a:cubicBezTo>
                      <a:pt x="4099" y="0"/>
                      <a:pt x="1974" y="440"/>
                      <a:pt x="0" y="1263"/>
                    </a:cubicBezTo>
                    <a:lnTo>
                      <a:pt x="3334" y="4584"/>
                    </a:lnTo>
                    <a:lnTo>
                      <a:pt x="7846" y="72"/>
                    </a:lnTo>
                    <a:cubicBezTo>
                      <a:pt x="7346" y="24"/>
                      <a:pt x="6834" y="0"/>
                      <a:pt x="6322" y="0"/>
                    </a:cubicBezTo>
                    <a:cubicBezTo>
                      <a:pt x="6294" y="0"/>
                      <a:pt x="6265" y="0"/>
                      <a:pt x="6237"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4"/>
              <p:cNvSpPr/>
              <p:nvPr/>
            </p:nvSpPr>
            <p:spPr>
              <a:xfrm>
                <a:off x="2958100" y="989825"/>
                <a:ext cx="634925" cy="339075"/>
              </a:xfrm>
              <a:custGeom>
                <a:rect b="b" l="l" r="r" t="t"/>
                <a:pathLst>
                  <a:path extrusionOk="0" h="13563" w="25397">
                    <a:moveTo>
                      <a:pt x="191" y="1"/>
                    </a:moveTo>
                    <a:lnTo>
                      <a:pt x="0" y="203"/>
                    </a:lnTo>
                    <a:lnTo>
                      <a:pt x="12764" y="12967"/>
                    </a:lnTo>
                    <a:cubicBezTo>
                      <a:pt x="14488" y="12585"/>
                      <a:pt x="16241" y="12394"/>
                      <a:pt x="17991" y="12394"/>
                    </a:cubicBezTo>
                    <a:cubicBezTo>
                      <a:pt x="20494" y="12394"/>
                      <a:pt x="22993" y="12784"/>
                      <a:pt x="25396" y="13562"/>
                    </a:cubicBezTo>
                    <a:lnTo>
                      <a:pt x="25396"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4"/>
              <p:cNvSpPr/>
              <p:nvPr/>
            </p:nvSpPr>
            <p:spPr>
              <a:xfrm>
                <a:off x="3277175" y="1299700"/>
                <a:ext cx="315850" cy="23100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4"/>
              <p:cNvSpPr/>
              <p:nvPr/>
            </p:nvSpPr>
            <p:spPr>
              <a:xfrm>
                <a:off x="2046375" y="990125"/>
                <a:ext cx="811725" cy="292025"/>
              </a:xfrm>
              <a:custGeom>
                <a:rect b="b" l="l" r="r" t="t"/>
                <a:pathLst>
                  <a:path extrusionOk="0" h="11681" w="32469">
                    <a:moveTo>
                      <a:pt x="0" y="1"/>
                    </a:moveTo>
                    <a:lnTo>
                      <a:pt x="11681" y="11681"/>
                    </a:lnTo>
                    <a:cubicBezTo>
                      <a:pt x="14467" y="9645"/>
                      <a:pt x="17824" y="8549"/>
                      <a:pt x="21289" y="8549"/>
                    </a:cubicBezTo>
                    <a:cubicBezTo>
                      <a:pt x="22098" y="8549"/>
                      <a:pt x="22920" y="8609"/>
                      <a:pt x="23742" y="8728"/>
                    </a:cubicBezTo>
                    <a:lnTo>
                      <a:pt x="32469"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a:off x="2338375" y="1203850"/>
                <a:ext cx="301550" cy="192000"/>
              </a:xfrm>
              <a:custGeom>
                <a:rect b="b" l="l" r="r" t="t"/>
                <a:pathLst>
                  <a:path extrusionOk="0" h="7680" w="12062">
                    <a:moveTo>
                      <a:pt x="9609" y="0"/>
                    </a:moveTo>
                    <a:cubicBezTo>
                      <a:pt x="6144" y="0"/>
                      <a:pt x="2787" y="1096"/>
                      <a:pt x="1" y="3132"/>
                    </a:cubicBezTo>
                    <a:lnTo>
                      <a:pt x="4561" y="7680"/>
                    </a:lnTo>
                    <a:lnTo>
                      <a:pt x="12062" y="179"/>
                    </a:lnTo>
                    <a:cubicBezTo>
                      <a:pt x="11252" y="60"/>
                      <a:pt x="10430" y="0"/>
                      <a:pt x="9609"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p:nvPr/>
          </p:nvSpPr>
          <p:spPr>
            <a:xfrm>
              <a:off x="1227440" y="3181712"/>
              <a:ext cx="1953293" cy="1929676"/>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4"/>
            <p:cNvSpPr/>
            <p:nvPr/>
          </p:nvSpPr>
          <p:spPr>
            <a:xfrm>
              <a:off x="8250498" y="3447794"/>
              <a:ext cx="893350" cy="65336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 name="Google Shape;90;p4"/>
          <p:cNvSpPr/>
          <p:nvPr/>
        </p:nvSpPr>
        <p:spPr>
          <a:xfrm>
            <a:off x="0" y="2446650"/>
            <a:ext cx="9144000" cy="2327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4"/>
          <p:cNvSpPr txBox="1"/>
          <p:nvPr>
            <p:ph idx="1" type="body"/>
          </p:nvPr>
        </p:nvSpPr>
        <p:spPr>
          <a:xfrm>
            <a:off x="975350" y="955247"/>
            <a:ext cx="7193400" cy="3695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rgbClr val="434343"/>
              </a:buClr>
              <a:buSzPts val="1200"/>
              <a:buAutoNum type="arabicPeriod"/>
              <a:defRPr sz="1200"/>
            </a:lvl1pPr>
            <a:lvl2pPr indent="-304800" lvl="1" marL="914400">
              <a:spcBef>
                <a:spcPts val="0"/>
              </a:spcBef>
              <a:spcAft>
                <a:spcPts val="0"/>
              </a:spcAft>
              <a:buClr>
                <a:srgbClr val="434343"/>
              </a:buClr>
              <a:buSzPts val="1200"/>
              <a:buFont typeface="Roboto Condensed Light"/>
              <a:buAutoNum type="alphaLcPeriod"/>
              <a:defRPr/>
            </a:lvl2pPr>
            <a:lvl3pPr indent="-304800" lvl="2" marL="1371600">
              <a:spcBef>
                <a:spcPts val="0"/>
              </a:spcBef>
              <a:spcAft>
                <a:spcPts val="0"/>
              </a:spcAft>
              <a:buClr>
                <a:srgbClr val="434343"/>
              </a:buClr>
              <a:buSzPts val="1200"/>
              <a:buFont typeface="Roboto Condensed Light"/>
              <a:buAutoNum type="romanLcPeriod"/>
              <a:defRPr/>
            </a:lvl3pPr>
            <a:lvl4pPr indent="-304800" lvl="3" marL="1828800">
              <a:spcBef>
                <a:spcPts val="0"/>
              </a:spcBef>
              <a:spcAft>
                <a:spcPts val="0"/>
              </a:spcAft>
              <a:buClr>
                <a:srgbClr val="434343"/>
              </a:buClr>
              <a:buSzPts val="1200"/>
              <a:buFont typeface="Roboto Condensed Light"/>
              <a:buAutoNum type="arabicPeriod"/>
              <a:defRPr/>
            </a:lvl4pPr>
            <a:lvl5pPr indent="-304800" lvl="4" marL="2286000">
              <a:spcBef>
                <a:spcPts val="0"/>
              </a:spcBef>
              <a:spcAft>
                <a:spcPts val="0"/>
              </a:spcAft>
              <a:buClr>
                <a:srgbClr val="434343"/>
              </a:buClr>
              <a:buSzPts val="1200"/>
              <a:buFont typeface="Roboto Condensed Light"/>
              <a:buAutoNum type="alphaLcPeriod"/>
              <a:defRPr/>
            </a:lvl5pPr>
            <a:lvl6pPr indent="-304800" lvl="5" marL="2743200">
              <a:spcBef>
                <a:spcPts val="0"/>
              </a:spcBef>
              <a:spcAft>
                <a:spcPts val="0"/>
              </a:spcAft>
              <a:buClr>
                <a:srgbClr val="434343"/>
              </a:buClr>
              <a:buSzPts val="1200"/>
              <a:buFont typeface="Roboto Condensed Light"/>
              <a:buAutoNum type="romanLcPeriod"/>
              <a:defRPr/>
            </a:lvl6pPr>
            <a:lvl7pPr indent="-304800" lvl="6" marL="3200400">
              <a:spcBef>
                <a:spcPts val="0"/>
              </a:spcBef>
              <a:spcAft>
                <a:spcPts val="0"/>
              </a:spcAft>
              <a:buClr>
                <a:srgbClr val="434343"/>
              </a:buClr>
              <a:buSzPts val="1200"/>
              <a:buFont typeface="Roboto Condensed Light"/>
              <a:buAutoNum type="arabicPeriod"/>
              <a:defRPr/>
            </a:lvl7pPr>
            <a:lvl8pPr indent="-304800" lvl="7" marL="3657600">
              <a:spcBef>
                <a:spcPts val="0"/>
              </a:spcBef>
              <a:spcAft>
                <a:spcPts val="0"/>
              </a:spcAft>
              <a:buClr>
                <a:srgbClr val="434343"/>
              </a:buClr>
              <a:buSzPts val="1200"/>
              <a:buFont typeface="Roboto Condensed Light"/>
              <a:buAutoNum type="alphaLcPeriod"/>
              <a:defRPr/>
            </a:lvl8pPr>
            <a:lvl9pPr indent="-304800" lvl="8" marL="4114800">
              <a:spcBef>
                <a:spcPts val="0"/>
              </a:spcBef>
              <a:spcAft>
                <a:spcPts val="0"/>
              </a:spcAft>
              <a:buClr>
                <a:srgbClr val="434343"/>
              </a:buClr>
              <a:buSzPts val="1200"/>
              <a:buFont typeface="Roboto Condensed Light"/>
              <a:buAutoNum type="romanLcPeriod"/>
              <a:defRPr/>
            </a:lvl9pPr>
          </a:lstStyle>
          <a:p/>
        </p:txBody>
      </p:sp>
      <p:sp>
        <p:nvSpPr>
          <p:cNvPr id="92" name="Google Shape;92;p4"/>
          <p:cNvSpPr txBox="1"/>
          <p:nvPr>
            <p:ph type="title"/>
          </p:nvPr>
        </p:nvSpPr>
        <p:spPr>
          <a:xfrm>
            <a:off x="758775" y="391647"/>
            <a:ext cx="7626300" cy="572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5"/>
              </a:buClr>
              <a:buSzPts val="2600"/>
              <a:buNone/>
              <a:defRPr/>
            </a:lvl1pPr>
            <a:lvl2pPr lvl="1" rtl="0">
              <a:spcBef>
                <a:spcPts val="0"/>
              </a:spcBef>
              <a:spcAft>
                <a:spcPts val="0"/>
              </a:spcAft>
              <a:buClr>
                <a:schemeClr val="accent5"/>
              </a:buClr>
              <a:buSzPts val="2600"/>
              <a:buNone/>
              <a:defRPr>
                <a:solidFill>
                  <a:schemeClr val="accent5"/>
                </a:solidFill>
              </a:defRPr>
            </a:lvl2pPr>
            <a:lvl3pPr lvl="2" rtl="0">
              <a:spcBef>
                <a:spcPts val="0"/>
              </a:spcBef>
              <a:spcAft>
                <a:spcPts val="0"/>
              </a:spcAft>
              <a:buClr>
                <a:schemeClr val="accent5"/>
              </a:buClr>
              <a:buSzPts val="2600"/>
              <a:buNone/>
              <a:defRPr>
                <a:solidFill>
                  <a:schemeClr val="accent5"/>
                </a:solidFill>
              </a:defRPr>
            </a:lvl3pPr>
            <a:lvl4pPr lvl="3" rtl="0">
              <a:spcBef>
                <a:spcPts val="0"/>
              </a:spcBef>
              <a:spcAft>
                <a:spcPts val="0"/>
              </a:spcAft>
              <a:buClr>
                <a:schemeClr val="accent5"/>
              </a:buClr>
              <a:buSzPts val="2600"/>
              <a:buNone/>
              <a:defRPr>
                <a:solidFill>
                  <a:schemeClr val="accent5"/>
                </a:solidFill>
              </a:defRPr>
            </a:lvl4pPr>
            <a:lvl5pPr lvl="4" rtl="0">
              <a:spcBef>
                <a:spcPts val="0"/>
              </a:spcBef>
              <a:spcAft>
                <a:spcPts val="0"/>
              </a:spcAft>
              <a:buClr>
                <a:schemeClr val="accent5"/>
              </a:buClr>
              <a:buSzPts val="2600"/>
              <a:buNone/>
              <a:defRPr>
                <a:solidFill>
                  <a:schemeClr val="accent5"/>
                </a:solidFill>
              </a:defRPr>
            </a:lvl5pPr>
            <a:lvl6pPr lvl="5" rtl="0">
              <a:spcBef>
                <a:spcPts val="0"/>
              </a:spcBef>
              <a:spcAft>
                <a:spcPts val="0"/>
              </a:spcAft>
              <a:buClr>
                <a:schemeClr val="accent5"/>
              </a:buClr>
              <a:buSzPts val="2600"/>
              <a:buNone/>
              <a:defRPr>
                <a:solidFill>
                  <a:schemeClr val="accent5"/>
                </a:solidFill>
              </a:defRPr>
            </a:lvl6pPr>
            <a:lvl7pPr lvl="6" rtl="0">
              <a:spcBef>
                <a:spcPts val="0"/>
              </a:spcBef>
              <a:spcAft>
                <a:spcPts val="0"/>
              </a:spcAft>
              <a:buClr>
                <a:schemeClr val="accent5"/>
              </a:buClr>
              <a:buSzPts val="2600"/>
              <a:buNone/>
              <a:defRPr>
                <a:solidFill>
                  <a:schemeClr val="accent5"/>
                </a:solidFill>
              </a:defRPr>
            </a:lvl7pPr>
            <a:lvl8pPr lvl="7" rtl="0">
              <a:spcBef>
                <a:spcPts val="0"/>
              </a:spcBef>
              <a:spcAft>
                <a:spcPts val="0"/>
              </a:spcAft>
              <a:buClr>
                <a:schemeClr val="accent5"/>
              </a:buClr>
              <a:buSzPts val="2600"/>
              <a:buNone/>
              <a:defRPr>
                <a:solidFill>
                  <a:schemeClr val="accent5"/>
                </a:solidFill>
              </a:defRPr>
            </a:lvl8pPr>
            <a:lvl9pPr lvl="8" rtl="0">
              <a:spcBef>
                <a:spcPts val="0"/>
              </a:spcBef>
              <a:spcAft>
                <a:spcPts val="0"/>
              </a:spcAft>
              <a:buClr>
                <a:schemeClr val="accent5"/>
              </a:buClr>
              <a:buSzPts val="2600"/>
              <a:buNone/>
              <a:defRPr>
                <a:solidFill>
                  <a:schemeClr val="accent5"/>
                </a:solidFill>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5">
    <p:spTree>
      <p:nvGrpSpPr>
        <p:cNvPr id="969" name="Shape 969"/>
        <p:cNvGrpSpPr/>
        <p:nvPr/>
      </p:nvGrpSpPr>
      <p:grpSpPr>
        <a:xfrm>
          <a:off x="0" y="0"/>
          <a:ext cx="0" cy="0"/>
          <a:chOff x="0" y="0"/>
          <a:chExt cx="0" cy="0"/>
        </a:xfrm>
      </p:grpSpPr>
      <p:grpSp>
        <p:nvGrpSpPr>
          <p:cNvPr id="970" name="Google Shape;970;p31"/>
          <p:cNvGrpSpPr/>
          <p:nvPr/>
        </p:nvGrpSpPr>
        <p:grpSpPr>
          <a:xfrm>
            <a:off x="-15" y="2571344"/>
            <a:ext cx="9143864" cy="2572076"/>
            <a:chOff x="-15" y="2571344"/>
            <a:chExt cx="9143864" cy="2572076"/>
          </a:xfrm>
        </p:grpSpPr>
        <p:grpSp>
          <p:nvGrpSpPr>
            <p:cNvPr id="971" name="Google Shape;971;p31"/>
            <p:cNvGrpSpPr/>
            <p:nvPr/>
          </p:nvGrpSpPr>
          <p:grpSpPr>
            <a:xfrm>
              <a:off x="-15" y="2571344"/>
              <a:ext cx="9143864" cy="2572076"/>
              <a:chOff x="360150" y="989825"/>
              <a:chExt cx="3232875" cy="909375"/>
            </a:xfrm>
          </p:grpSpPr>
          <p:sp>
            <p:nvSpPr>
              <p:cNvPr id="972" name="Google Shape;972;p31"/>
              <p:cNvSpPr/>
              <p:nvPr/>
            </p:nvSpPr>
            <p:spPr>
              <a:xfrm>
                <a:off x="360150" y="989825"/>
                <a:ext cx="3232875" cy="909375"/>
              </a:xfrm>
              <a:custGeom>
                <a:rect b="b" l="l" r="r" t="t"/>
                <a:pathLst>
                  <a:path extrusionOk="0" h="36375" w="129315">
                    <a:moveTo>
                      <a:pt x="1" y="1"/>
                    </a:moveTo>
                    <a:lnTo>
                      <a:pt x="1" y="36374"/>
                    </a:lnTo>
                    <a:lnTo>
                      <a:pt x="129314" y="36374"/>
                    </a:lnTo>
                    <a:lnTo>
                      <a:pt x="1293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1"/>
              <p:cNvSpPr/>
              <p:nvPr/>
            </p:nvSpPr>
            <p:spPr>
              <a:xfrm>
                <a:off x="909625" y="1887850"/>
                <a:ext cx="21450" cy="11350"/>
              </a:xfrm>
              <a:custGeom>
                <a:rect b="b" l="l" r="r" t="t"/>
                <a:pathLst>
                  <a:path extrusionOk="0" h="454" w="858">
                    <a:moveTo>
                      <a:pt x="429" y="1"/>
                    </a:moveTo>
                    <a:lnTo>
                      <a:pt x="1" y="453"/>
                    </a:lnTo>
                    <a:lnTo>
                      <a:pt x="858" y="453"/>
                    </a:lnTo>
                    <a:cubicBezTo>
                      <a:pt x="703" y="299"/>
                      <a:pt x="572" y="156"/>
                      <a:pt x="429" y="1"/>
                    </a:cubicBezTo>
                    <a:close/>
                  </a:path>
                </a:pathLst>
              </a:custGeom>
              <a:solidFill>
                <a:srgbClr val="A2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1"/>
              <p:cNvSpPr/>
              <p:nvPr/>
            </p:nvSpPr>
            <p:spPr>
              <a:xfrm>
                <a:off x="1511775" y="1834275"/>
                <a:ext cx="104500" cy="64925"/>
              </a:xfrm>
              <a:custGeom>
                <a:rect b="b" l="l" r="r" t="t"/>
                <a:pathLst>
                  <a:path extrusionOk="0" h="2597" w="4180">
                    <a:moveTo>
                      <a:pt x="2096" y="1"/>
                    </a:moveTo>
                    <a:cubicBezTo>
                      <a:pt x="1477" y="930"/>
                      <a:pt x="787" y="1799"/>
                      <a:pt x="1" y="2596"/>
                    </a:cubicBezTo>
                    <a:lnTo>
                      <a:pt x="4180" y="2596"/>
                    </a:lnTo>
                    <a:cubicBezTo>
                      <a:pt x="3394" y="1799"/>
                      <a:pt x="2692" y="930"/>
                      <a:pt x="20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1"/>
              <p:cNvSpPr/>
              <p:nvPr/>
            </p:nvSpPr>
            <p:spPr>
              <a:xfrm>
                <a:off x="2197000" y="1844100"/>
                <a:ext cx="91400" cy="55100"/>
              </a:xfrm>
              <a:custGeom>
                <a:rect b="b" l="l" r="r" t="t"/>
                <a:pathLst>
                  <a:path extrusionOk="0" h="2204" w="3656">
                    <a:moveTo>
                      <a:pt x="1822" y="1"/>
                    </a:moveTo>
                    <a:cubicBezTo>
                      <a:pt x="1286" y="787"/>
                      <a:pt x="679" y="1525"/>
                      <a:pt x="0" y="2203"/>
                    </a:cubicBezTo>
                    <a:lnTo>
                      <a:pt x="3655" y="2203"/>
                    </a:lnTo>
                    <a:cubicBezTo>
                      <a:pt x="2977" y="1525"/>
                      <a:pt x="2369" y="787"/>
                      <a:pt x="18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1"/>
              <p:cNvSpPr/>
              <p:nvPr/>
            </p:nvSpPr>
            <p:spPr>
              <a:xfrm>
                <a:off x="920350" y="1300000"/>
                <a:ext cx="643850" cy="598900"/>
              </a:xfrm>
              <a:custGeom>
                <a:rect b="b" l="l" r="r" t="t"/>
                <a:pathLst>
                  <a:path extrusionOk="0" h="23956" w="25754">
                    <a:moveTo>
                      <a:pt x="22574" y="0"/>
                    </a:moveTo>
                    <a:lnTo>
                      <a:pt x="0" y="23515"/>
                    </a:lnTo>
                    <a:cubicBezTo>
                      <a:pt x="143" y="23658"/>
                      <a:pt x="286" y="23813"/>
                      <a:pt x="429" y="23956"/>
                    </a:cubicBezTo>
                    <a:lnTo>
                      <a:pt x="23658" y="23956"/>
                    </a:lnTo>
                    <a:cubicBezTo>
                      <a:pt x="24444" y="23170"/>
                      <a:pt x="25134" y="22289"/>
                      <a:pt x="25753" y="21360"/>
                    </a:cubicBezTo>
                    <a:cubicBezTo>
                      <a:pt x="24027" y="18717"/>
                      <a:pt x="23122" y="15633"/>
                      <a:pt x="23122" y="12478"/>
                    </a:cubicBezTo>
                    <a:cubicBezTo>
                      <a:pt x="23110" y="9323"/>
                      <a:pt x="24027" y="6239"/>
                      <a:pt x="25753" y="3596"/>
                    </a:cubicBezTo>
                    <a:cubicBezTo>
                      <a:pt x="24872" y="2250"/>
                      <a:pt x="23801" y="1036"/>
                      <a:pt x="22574"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1"/>
              <p:cNvSpPr/>
              <p:nvPr/>
            </p:nvSpPr>
            <p:spPr>
              <a:xfrm>
                <a:off x="1564175" y="1203800"/>
                <a:ext cx="678375" cy="695400"/>
              </a:xfrm>
              <a:custGeom>
                <a:rect b="b" l="l" r="r" t="t"/>
                <a:pathLst>
                  <a:path extrusionOk="0" h="27816" w="27135">
                    <a:moveTo>
                      <a:pt x="13705" y="1"/>
                    </a:moveTo>
                    <a:cubicBezTo>
                      <a:pt x="13621" y="1"/>
                      <a:pt x="13538" y="1"/>
                      <a:pt x="13454" y="2"/>
                    </a:cubicBezTo>
                    <a:cubicBezTo>
                      <a:pt x="8013" y="74"/>
                      <a:pt x="2965" y="2872"/>
                      <a:pt x="0" y="7444"/>
                    </a:cubicBezTo>
                    <a:cubicBezTo>
                      <a:pt x="3501" y="12849"/>
                      <a:pt x="3501" y="19803"/>
                      <a:pt x="0" y="25208"/>
                    </a:cubicBezTo>
                    <a:cubicBezTo>
                      <a:pt x="596" y="26149"/>
                      <a:pt x="1298" y="27018"/>
                      <a:pt x="2084" y="27815"/>
                    </a:cubicBezTo>
                    <a:lnTo>
                      <a:pt x="25313" y="27815"/>
                    </a:lnTo>
                    <a:cubicBezTo>
                      <a:pt x="25980" y="27137"/>
                      <a:pt x="26599" y="26399"/>
                      <a:pt x="27135" y="25613"/>
                    </a:cubicBezTo>
                    <a:cubicBezTo>
                      <a:pt x="25242" y="22886"/>
                      <a:pt x="24241" y="19648"/>
                      <a:pt x="24241" y="16326"/>
                    </a:cubicBezTo>
                    <a:cubicBezTo>
                      <a:pt x="24241" y="13016"/>
                      <a:pt x="25242" y="9766"/>
                      <a:pt x="27135" y="7039"/>
                    </a:cubicBezTo>
                    <a:cubicBezTo>
                      <a:pt x="24086" y="2631"/>
                      <a:pt x="19064" y="1"/>
                      <a:pt x="13705"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1"/>
              <p:cNvSpPr/>
              <p:nvPr/>
            </p:nvSpPr>
            <p:spPr>
              <a:xfrm>
                <a:off x="2242525" y="1208325"/>
                <a:ext cx="726300" cy="690875"/>
              </a:xfrm>
              <a:custGeom>
                <a:rect b="b" l="l" r="r" t="t"/>
                <a:pathLst>
                  <a:path extrusionOk="0" h="27635" w="29052">
                    <a:moveTo>
                      <a:pt x="15896" y="0"/>
                    </a:moveTo>
                    <a:lnTo>
                      <a:pt x="8395" y="7513"/>
                    </a:lnTo>
                    <a:lnTo>
                      <a:pt x="3835" y="2953"/>
                    </a:lnTo>
                    <a:cubicBezTo>
                      <a:pt x="2346" y="4024"/>
                      <a:pt x="1048" y="5358"/>
                      <a:pt x="1" y="6870"/>
                    </a:cubicBezTo>
                    <a:cubicBezTo>
                      <a:pt x="3870" y="12454"/>
                      <a:pt x="3870" y="19848"/>
                      <a:pt x="1" y="25444"/>
                    </a:cubicBezTo>
                    <a:cubicBezTo>
                      <a:pt x="548" y="26218"/>
                      <a:pt x="1156" y="26956"/>
                      <a:pt x="1834" y="27634"/>
                    </a:cubicBezTo>
                    <a:lnTo>
                      <a:pt x="22634" y="27634"/>
                    </a:lnTo>
                    <a:cubicBezTo>
                      <a:pt x="22623" y="21574"/>
                      <a:pt x="24920" y="15740"/>
                      <a:pt x="29052" y="11311"/>
                    </a:cubicBezTo>
                    <a:cubicBezTo>
                      <a:pt x="27183" y="5334"/>
                      <a:pt x="22087" y="941"/>
                      <a:pt x="15896"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1"/>
              <p:cNvSpPr/>
              <p:nvPr/>
            </p:nvSpPr>
            <p:spPr>
              <a:xfrm>
                <a:off x="2146100" y="1379775"/>
                <a:ext cx="193200" cy="464350"/>
              </a:xfrm>
              <a:custGeom>
                <a:rect b="b" l="l" r="r" t="t"/>
                <a:pathLst>
                  <a:path extrusionOk="0" h="18574" w="7728">
                    <a:moveTo>
                      <a:pt x="3858" y="0"/>
                    </a:moveTo>
                    <a:cubicBezTo>
                      <a:pt x="0" y="5596"/>
                      <a:pt x="0" y="12990"/>
                      <a:pt x="3858" y="18574"/>
                    </a:cubicBezTo>
                    <a:cubicBezTo>
                      <a:pt x="7727" y="12990"/>
                      <a:pt x="7727" y="5596"/>
                      <a:pt x="38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1"/>
              <p:cNvSpPr/>
              <p:nvPr/>
            </p:nvSpPr>
            <p:spPr>
              <a:xfrm>
                <a:off x="2868800" y="1313975"/>
                <a:ext cx="724225" cy="585225"/>
              </a:xfrm>
              <a:custGeom>
                <a:rect b="b" l="l" r="r" t="t"/>
                <a:pathLst>
                  <a:path extrusionOk="0" h="23409" w="28969">
                    <a:moveTo>
                      <a:pt x="16336" y="1"/>
                    </a:moveTo>
                    <a:cubicBezTo>
                      <a:pt x="11597" y="1060"/>
                      <a:pt x="7299" y="3537"/>
                      <a:pt x="4001" y="7085"/>
                    </a:cubicBezTo>
                    <a:cubicBezTo>
                      <a:pt x="5775" y="12848"/>
                      <a:pt x="4239" y="19122"/>
                      <a:pt x="0" y="23408"/>
                    </a:cubicBezTo>
                    <a:lnTo>
                      <a:pt x="9347" y="23408"/>
                    </a:lnTo>
                    <a:cubicBezTo>
                      <a:pt x="9347" y="18765"/>
                      <a:pt x="11978" y="14514"/>
                      <a:pt x="16145" y="12455"/>
                    </a:cubicBezTo>
                    <a:cubicBezTo>
                      <a:pt x="17859" y="11607"/>
                      <a:pt x="19708" y="11191"/>
                      <a:pt x="21548" y="11191"/>
                    </a:cubicBezTo>
                    <a:cubicBezTo>
                      <a:pt x="24181" y="11191"/>
                      <a:pt x="26796" y="12044"/>
                      <a:pt x="28968" y="13705"/>
                    </a:cubicBezTo>
                    <a:lnTo>
                      <a:pt x="28968" y="4692"/>
                    </a:lnTo>
                    <a:lnTo>
                      <a:pt x="25004" y="8669"/>
                    </a:lnTo>
                    <a:lnTo>
                      <a:pt x="16336"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1"/>
              <p:cNvSpPr/>
              <p:nvPr/>
            </p:nvSpPr>
            <p:spPr>
              <a:xfrm>
                <a:off x="2808075" y="1491075"/>
                <a:ext cx="205100" cy="408125"/>
              </a:xfrm>
              <a:custGeom>
                <a:rect b="b" l="l" r="r" t="t"/>
                <a:pathLst>
                  <a:path extrusionOk="0" h="16325" w="8204">
                    <a:moveTo>
                      <a:pt x="6430" y="1"/>
                    </a:moveTo>
                    <a:lnTo>
                      <a:pt x="6430" y="1"/>
                    </a:lnTo>
                    <a:cubicBezTo>
                      <a:pt x="2298" y="4430"/>
                      <a:pt x="1" y="10264"/>
                      <a:pt x="12" y="16324"/>
                    </a:cubicBezTo>
                    <a:lnTo>
                      <a:pt x="2429" y="16324"/>
                    </a:lnTo>
                    <a:cubicBezTo>
                      <a:pt x="6668" y="12038"/>
                      <a:pt x="8204" y="5764"/>
                      <a:pt x="64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1"/>
              <p:cNvSpPr/>
              <p:nvPr/>
            </p:nvSpPr>
            <p:spPr>
              <a:xfrm>
                <a:off x="360150" y="994000"/>
                <a:ext cx="703100" cy="905200"/>
              </a:xfrm>
              <a:custGeom>
                <a:rect b="b" l="l" r="r" t="t"/>
                <a:pathLst>
                  <a:path extrusionOk="0" h="36208" w="28124">
                    <a:moveTo>
                      <a:pt x="18467" y="1"/>
                    </a:moveTo>
                    <a:lnTo>
                      <a:pt x="1" y="19265"/>
                    </a:lnTo>
                    <a:lnTo>
                      <a:pt x="1" y="36207"/>
                    </a:lnTo>
                    <a:lnTo>
                      <a:pt x="21980" y="36207"/>
                    </a:lnTo>
                    <a:lnTo>
                      <a:pt x="22408" y="35755"/>
                    </a:lnTo>
                    <a:cubicBezTo>
                      <a:pt x="19646" y="32755"/>
                      <a:pt x="18110" y="28814"/>
                      <a:pt x="18110" y="24718"/>
                    </a:cubicBezTo>
                    <a:cubicBezTo>
                      <a:pt x="18110" y="18146"/>
                      <a:pt x="22063" y="12204"/>
                      <a:pt x="28123" y="9657"/>
                    </a:cubicBezTo>
                    <a:lnTo>
                      <a:pt x="18467"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1"/>
              <p:cNvSpPr/>
              <p:nvPr/>
            </p:nvSpPr>
            <p:spPr>
              <a:xfrm>
                <a:off x="1259375" y="989825"/>
                <a:ext cx="523000" cy="310200"/>
              </a:xfrm>
              <a:custGeom>
                <a:rect b="b" l="l" r="r" t="t"/>
                <a:pathLst>
                  <a:path extrusionOk="0" h="12408" w="20920">
                    <a:moveTo>
                      <a:pt x="8632" y="1"/>
                    </a:moveTo>
                    <a:lnTo>
                      <a:pt x="0" y="8633"/>
                    </a:lnTo>
                    <a:cubicBezTo>
                      <a:pt x="3322" y="8931"/>
                      <a:pt x="6465" y="10252"/>
                      <a:pt x="9013" y="12407"/>
                    </a:cubicBezTo>
                    <a:lnTo>
                      <a:pt x="20920"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1"/>
              <p:cNvSpPr/>
              <p:nvPr/>
            </p:nvSpPr>
            <p:spPr>
              <a:xfrm>
                <a:off x="794125" y="1205625"/>
                <a:ext cx="690600" cy="682250"/>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31"/>
              <p:cNvSpPr/>
              <p:nvPr/>
            </p:nvSpPr>
            <p:spPr>
              <a:xfrm>
                <a:off x="817650" y="989825"/>
                <a:ext cx="8350" cy="4200"/>
              </a:xfrm>
              <a:custGeom>
                <a:rect b="b" l="l" r="r" t="t"/>
                <a:pathLst>
                  <a:path extrusionOk="0" h="168" w="334">
                    <a:moveTo>
                      <a:pt x="0" y="1"/>
                    </a:moveTo>
                    <a:lnTo>
                      <a:pt x="167" y="168"/>
                    </a:lnTo>
                    <a:lnTo>
                      <a:pt x="334" y="1"/>
                    </a:lnTo>
                    <a:close/>
                  </a:path>
                </a:pathLst>
              </a:custGeom>
              <a:solidFill>
                <a:srgbClr val="7FC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31"/>
              <p:cNvSpPr/>
              <p:nvPr/>
            </p:nvSpPr>
            <p:spPr>
              <a:xfrm>
                <a:off x="821825" y="989825"/>
                <a:ext cx="653375" cy="245600"/>
              </a:xfrm>
              <a:custGeom>
                <a:rect b="b" l="l" r="r" t="t"/>
                <a:pathLst>
                  <a:path extrusionOk="0" h="9824" w="26135">
                    <a:moveTo>
                      <a:pt x="167" y="1"/>
                    </a:moveTo>
                    <a:lnTo>
                      <a:pt x="0" y="168"/>
                    </a:lnTo>
                    <a:lnTo>
                      <a:pt x="9656" y="9824"/>
                    </a:lnTo>
                    <a:cubicBezTo>
                      <a:pt x="11656" y="8990"/>
                      <a:pt x="13811" y="8561"/>
                      <a:pt x="15978" y="8561"/>
                    </a:cubicBezTo>
                    <a:cubicBezTo>
                      <a:pt x="16502" y="8561"/>
                      <a:pt x="17002" y="8585"/>
                      <a:pt x="17502" y="8633"/>
                    </a:cubicBezTo>
                    <a:lnTo>
                      <a:pt x="26134"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31"/>
              <p:cNvSpPr/>
              <p:nvPr/>
            </p:nvSpPr>
            <p:spPr>
              <a:xfrm>
                <a:off x="1063225" y="1203850"/>
                <a:ext cx="196175" cy="114625"/>
              </a:xfrm>
              <a:custGeom>
                <a:rect b="b" l="l" r="r" t="t"/>
                <a:pathLst>
                  <a:path extrusionOk="0" h="4585" w="7847">
                    <a:moveTo>
                      <a:pt x="6237" y="0"/>
                    </a:moveTo>
                    <a:cubicBezTo>
                      <a:pt x="4099" y="0"/>
                      <a:pt x="1974" y="440"/>
                      <a:pt x="0" y="1263"/>
                    </a:cubicBezTo>
                    <a:lnTo>
                      <a:pt x="3334" y="4584"/>
                    </a:lnTo>
                    <a:lnTo>
                      <a:pt x="7846" y="72"/>
                    </a:lnTo>
                    <a:cubicBezTo>
                      <a:pt x="7346" y="24"/>
                      <a:pt x="6834" y="0"/>
                      <a:pt x="6322" y="0"/>
                    </a:cubicBezTo>
                    <a:cubicBezTo>
                      <a:pt x="6294" y="0"/>
                      <a:pt x="6265" y="0"/>
                      <a:pt x="6237"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31"/>
              <p:cNvSpPr/>
              <p:nvPr/>
            </p:nvSpPr>
            <p:spPr>
              <a:xfrm>
                <a:off x="2958100" y="989825"/>
                <a:ext cx="634925" cy="339075"/>
              </a:xfrm>
              <a:custGeom>
                <a:rect b="b" l="l" r="r" t="t"/>
                <a:pathLst>
                  <a:path extrusionOk="0" h="13563" w="25397">
                    <a:moveTo>
                      <a:pt x="191" y="1"/>
                    </a:moveTo>
                    <a:lnTo>
                      <a:pt x="0" y="203"/>
                    </a:lnTo>
                    <a:lnTo>
                      <a:pt x="12764" y="12967"/>
                    </a:lnTo>
                    <a:cubicBezTo>
                      <a:pt x="14488" y="12585"/>
                      <a:pt x="16241" y="12394"/>
                      <a:pt x="17991" y="12394"/>
                    </a:cubicBezTo>
                    <a:cubicBezTo>
                      <a:pt x="20494" y="12394"/>
                      <a:pt x="22993" y="12784"/>
                      <a:pt x="25396" y="13562"/>
                    </a:cubicBezTo>
                    <a:lnTo>
                      <a:pt x="25396"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31"/>
              <p:cNvSpPr/>
              <p:nvPr/>
            </p:nvSpPr>
            <p:spPr>
              <a:xfrm>
                <a:off x="3277175" y="1299700"/>
                <a:ext cx="315850" cy="23100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31"/>
              <p:cNvSpPr/>
              <p:nvPr/>
            </p:nvSpPr>
            <p:spPr>
              <a:xfrm>
                <a:off x="2046375" y="990125"/>
                <a:ext cx="811725" cy="292025"/>
              </a:xfrm>
              <a:custGeom>
                <a:rect b="b" l="l" r="r" t="t"/>
                <a:pathLst>
                  <a:path extrusionOk="0" h="11681" w="32469">
                    <a:moveTo>
                      <a:pt x="0" y="1"/>
                    </a:moveTo>
                    <a:lnTo>
                      <a:pt x="11681" y="11681"/>
                    </a:lnTo>
                    <a:cubicBezTo>
                      <a:pt x="14467" y="9645"/>
                      <a:pt x="17824" y="8549"/>
                      <a:pt x="21289" y="8549"/>
                    </a:cubicBezTo>
                    <a:cubicBezTo>
                      <a:pt x="22098" y="8549"/>
                      <a:pt x="22920" y="8609"/>
                      <a:pt x="23742" y="8728"/>
                    </a:cubicBezTo>
                    <a:lnTo>
                      <a:pt x="32469"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31"/>
              <p:cNvSpPr/>
              <p:nvPr/>
            </p:nvSpPr>
            <p:spPr>
              <a:xfrm>
                <a:off x="2338375" y="1203850"/>
                <a:ext cx="301550" cy="192000"/>
              </a:xfrm>
              <a:custGeom>
                <a:rect b="b" l="l" r="r" t="t"/>
                <a:pathLst>
                  <a:path extrusionOk="0" h="7680" w="12062">
                    <a:moveTo>
                      <a:pt x="9609" y="0"/>
                    </a:moveTo>
                    <a:cubicBezTo>
                      <a:pt x="6144" y="0"/>
                      <a:pt x="2787" y="1096"/>
                      <a:pt x="1" y="3132"/>
                    </a:cubicBezTo>
                    <a:lnTo>
                      <a:pt x="4561" y="7680"/>
                    </a:lnTo>
                    <a:lnTo>
                      <a:pt x="12062" y="179"/>
                    </a:lnTo>
                    <a:cubicBezTo>
                      <a:pt x="11252" y="60"/>
                      <a:pt x="10430" y="0"/>
                      <a:pt x="9609"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2" name="Google Shape;992;p31"/>
            <p:cNvSpPr/>
            <p:nvPr/>
          </p:nvSpPr>
          <p:spPr>
            <a:xfrm>
              <a:off x="1227440" y="3181712"/>
              <a:ext cx="1953293" cy="1929676"/>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31"/>
            <p:cNvSpPr/>
            <p:nvPr/>
          </p:nvSpPr>
          <p:spPr>
            <a:xfrm>
              <a:off x="8250498" y="3447794"/>
              <a:ext cx="893350" cy="65336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4" name="Google Shape;994;p31"/>
          <p:cNvSpPr/>
          <p:nvPr/>
        </p:nvSpPr>
        <p:spPr>
          <a:xfrm>
            <a:off x="719700" y="2481500"/>
            <a:ext cx="7704600" cy="2293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31"/>
          <p:cNvSpPr txBox="1"/>
          <p:nvPr>
            <p:ph type="ctrTitle"/>
          </p:nvPr>
        </p:nvSpPr>
        <p:spPr>
          <a:xfrm>
            <a:off x="2288000" y="584079"/>
            <a:ext cx="4568100" cy="1186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5"/>
              </a:buClr>
              <a:buSzPts val="5200"/>
              <a:buNone/>
              <a:defRPr sz="7500"/>
            </a:lvl1pPr>
            <a:lvl2pPr lvl="1" rtl="0" algn="ctr">
              <a:spcBef>
                <a:spcPts val="0"/>
              </a:spcBef>
              <a:spcAft>
                <a:spcPts val="0"/>
              </a:spcAft>
              <a:buClr>
                <a:schemeClr val="accent5"/>
              </a:buClr>
              <a:buSzPts val="5200"/>
              <a:buNone/>
              <a:defRPr sz="5200">
                <a:solidFill>
                  <a:schemeClr val="accent5"/>
                </a:solidFill>
              </a:defRPr>
            </a:lvl2pPr>
            <a:lvl3pPr lvl="2" rtl="0" algn="ctr">
              <a:spcBef>
                <a:spcPts val="0"/>
              </a:spcBef>
              <a:spcAft>
                <a:spcPts val="0"/>
              </a:spcAft>
              <a:buClr>
                <a:schemeClr val="accent5"/>
              </a:buClr>
              <a:buSzPts val="5200"/>
              <a:buNone/>
              <a:defRPr sz="5200">
                <a:solidFill>
                  <a:schemeClr val="accent5"/>
                </a:solidFill>
              </a:defRPr>
            </a:lvl3pPr>
            <a:lvl4pPr lvl="3" rtl="0" algn="ctr">
              <a:spcBef>
                <a:spcPts val="0"/>
              </a:spcBef>
              <a:spcAft>
                <a:spcPts val="0"/>
              </a:spcAft>
              <a:buClr>
                <a:schemeClr val="accent5"/>
              </a:buClr>
              <a:buSzPts val="5200"/>
              <a:buNone/>
              <a:defRPr sz="5200">
                <a:solidFill>
                  <a:schemeClr val="accent5"/>
                </a:solidFill>
              </a:defRPr>
            </a:lvl4pPr>
            <a:lvl5pPr lvl="4" rtl="0" algn="ctr">
              <a:spcBef>
                <a:spcPts val="0"/>
              </a:spcBef>
              <a:spcAft>
                <a:spcPts val="0"/>
              </a:spcAft>
              <a:buClr>
                <a:schemeClr val="accent5"/>
              </a:buClr>
              <a:buSzPts val="5200"/>
              <a:buNone/>
              <a:defRPr sz="5200">
                <a:solidFill>
                  <a:schemeClr val="accent5"/>
                </a:solidFill>
              </a:defRPr>
            </a:lvl5pPr>
            <a:lvl6pPr lvl="5" rtl="0" algn="ctr">
              <a:spcBef>
                <a:spcPts val="0"/>
              </a:spcBef>
              <a:spcAft>
                <a:spcPts val="0"/>
              </a:spcAft>
              <a:buClr>
                <a:schemeClr val="accent5"/>
              </a:buClr>
              <a:buSzPts val="5200"/>
              <a:buNone/>
              <a:defRPr sz="5200">
                <a:solidFill>
                  <a:schemeClr val="accent5"/>
                </a:solidFill>
              </a:defRPr>
            </a:lvl6pPr>
            <a:lvl7pPr lvl="6" rtl="0" algn="ctr">
              <a:spcBef>
                <a:spcPts val="0"/>
              </a:spcBef>
              <a:spcAft>
                <a:spcPts val="0"/>
              </a:spcAft>
              <a:buClr>
                <a:schemeClr val="accent5"/>
              </a:buClr>
              <a:buSzPts val="5200"/>
              <a:buNone/>
              <a:defRPr sz="5200">
                <a:solidFill>
                  <a:schemeClr val="accent5"/>
                </a:solidFill>
              </a:defRPr>
            </a:lvl7pPr>
            <a:lvl8pPr lvl="7" rtl="0" algn="ctr">
              <a:spcBef>
                <a:spcPts val="0"/>
              </a:spcBef>
              <a:spcAft>
                <a:spcPts val="0"/>
              </a:spcAft>
              <a:buClr>
                <a:schemeClr val="accent5"/>
              </a:buClr>
              <a:buSzPts val="5200"/>
              <a:buNone/>
              <a:defRPr sz="5200">
                <a:solidFill>
                  <a:schemeClr val="accent5"/>
                </a:solidFill>
              </a:defRPr>
            </a:lvl8pPr>
            <a:lvl9pPr lvl="8" rtl="0" algn="ctr">
              <a:spcBef>
                <a:spcPts val="0"/>
              </a:spcBef>
              <a:spcAft>
                <a:spcPts val="0"/>
              </a:spcAft>
              <a:buClr>
                <a:schemeClr val="accent5"/>
              </a:buClr>
              <a:buSzPts val="5200"/>
              <a:buNone/>
              <a:defRPr sz="5200">
                <a:solidFill>
                  <a:schemeClr val="accent5"/>
                </a:solidFill>
              </a:defRPr>
            </a:lvl9pPr>
          </a:lstStyle>
          <a:p/>
        </p:txBody>
      </p:sp>
      <p:sp>
        <p:nvSpPr>
          <p:cNvPr id="996" name="Google Shape;996;p31"/>
          <p:cNvSpPr txBox="1"/>
          <p:nvPr>
            <p:ph idx="1" type="subTitle"/>
          </p:nvPr>
        </p:nvSpPr>
        <p:spPr>
          <a:xfrm>
            <a:off x="2288000" y="1600100"/>
            <a:ext cx="4568100" cy="522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000"/>
              <a:buNone/>
              <a:defRPr sz="2300"/>
            </a:lvl1pPr>
            <a:lvl2pPr lvl="1" rtl="0" algn="ctr">
              <a:lnSpc>
                <a:spcPct val="100000"/>
              </a:lnSpc>
              <a:spcBef>
                <a:spcPts val="0"/>
              </a:spcBef>
              <a:spcAft>
                <a:spcPts val="0"/>
              </a:spcAft>
              <a:buSzPts val="2000"/>
              <a:buNone/>
              <a:defRPr sz="2000"/>
            </a:lvl2pPr>
            <a:lvl3pPr lvl="2" rtl="0" algn="ctr">
              <a:lnSpc>
                <a:spcPct val="100000"/>
              </a:lnSpc>
              <a:spcBef>
                <a:spcPts val="0"/>
              </a:spcBef>
              <a:spcAft>
                <a:spcPts val="0"/>
              </a:spcAft>
              <a:buSzPts val="2000"/>
              <a:buNone/>
              <a:defRPr sz="2000"/>
            </a:lvl3pPr>
            <a:lvl4pPr lvl="3" rtl="0" algn="ctr">
              <a:lnSpc>
                <a:spcPct val="100000"/>
              </a:lnSpc>
              <a:spcBef>
                <a:spcPts val="0"/>
              </a:spcBef>
              <a:spcAft>
                <a:spcPts val="0"/>
              </a:spcAft>
              <a:buSzPts val="2000"/>
              <a:buNone/>
              <a:defRPr sz="2000"/>
            </a:lvl4pPr>
            <a:lvl5pPr lvl="4" rtl="0" algn="ctr">
              <a:lnSpc>
                <a:spcPct val="100000"/>
              </a:lnSpc>
              <a:spcBef>
                <a:spcPts val="0"/>
              </a:spcBef>
              <a:spcAft>
                <a:spcPts val="0"/>
              </a:spcAft>
              <a:buSzPts val="2000"/>
              <a:buNone/>
              <a:defRPr sz="2000"/>
            </a:lvl5pPr>
            <a:lvl6pPr lvl="5" rtl="0" algn="ctr">
              <a:lnSpc>
                <a:spcPct val="100000"/>
              </a:lnSpc>
              <a:spcBef>
                <a:spcPts val="0"/>
              </a:spcBef>
              <a:spcAft>
                <a:spcPts val="0"/>
              </a:spcAft>
              <a:buSzPts val="2000"/>
              <a:buNone/>
              <a:defRPr sz="2000"/>
            </a:lvl6pPr>
            <a:lvl7pPr lvl="6" rtl="0" algn="ctr">
              <a:lnSpc>
                <a:spcPct val="100000"/>
              </a:lnSpc>
              <a:spcBef>
                <a:spcPts val="0"/>
              </a:spcBef>
              <a:spcAft>
                <a:spcPts val="0"/>
              </a:spcAft>
              <a:buSzPts val="2000"/>
              <a:buNone/>
              <a:defRPr sz="2000"/>
            </a:lvl7pPr>
            <a:lvl8pPr lvl="7" rtl="0" algn="ctr">
              <a:lnSpc>
                <a:spcPct val="100000"/>
              </a:lnSpc>
              <a:spcBef>
                <a:spcPts val="0"/>
              </a:spcBef>
              <a:spcAft>
                <a:spcPts val="0"/>
              </a:spcAft>
              <a:buSzPts val="2000"/>
              <a:buNone/>
              <a:defRPr sz="2000"/>
            </a:lvl8pPr>
            <a:lvl9pPr lvl="8" rtl="0" algn="ctr">
              <a:lnSpc>
                <a:spcPct val="100000"/>
              </a:lnSpc>
              <a:spcBef>
                <a:spcPts val="0"/>
              </a:spcBef>
              <a:spcAft>
                <a:spcPts val="0"/>
              </a:spcAft>
              <a:buSzPts val="2000"/>
              <a:buNone/>
              <a:defRPr sz="2000"/>
            </a:lvl9pPr>
          </a:lstStyle>
          <a:p/>
        </p:txBody>
      </p:sp>
      <p:sp>
        <p:nvSpPr>
          <p:cNvPr id="997" name="Google Shape;997;p31"/>
          <p:cNvSpPr txBox="1"/>
          <p:nvPr/>
        </p:nvSpPr>
        <p:spPr>
          <a:xfrm>
            <a:off x="2755550" y="3471966"/>
            <a:ext cx="3632700" cy="738600"/>
          </a:xfrm>
          <a:prstGeom prst="rect">
            <a:avLst/>
          </a:prstGeom>
          <a:noFill/>
          <a:ln>
            <a:noFill/>
          </a:ln>
        </p:spPr>
        <p:txBody>
          <a:bodyPr anchorCtr="0" anchor="ctr" bIns="91425" lIns="91425" spcFirstLastPara="1" rIns="91425" wrap="square" tIns="91425">
            <a:noAutofit/>
          </a:bodyPr>
          <a:lstStyle/>
          <a:p>
            <a:pPr indent="0" lvl="0" marL="0" rtl="0" algn="ctr">
              <a:spcBef>
                <a:spcPts val="300"/>
              </a:spcBef>
              <a:spcAft>
                <a:spcPts val="0"/>
              </a:spcAft>
              <a:buNone/>
            </a:pPr>
            <a:r>
              <a:rPr lang="en" sz="1200">
                <a:solidFill>
                  <a:schemeClr val="dk2"/>
                </a:solidFill>
                <a:latin typeface="Commissioner"/>
                <a:ea typeface="Commissioner"/>
                <a:cs typeface="Commissioner"/>
                <a:sym typeface="Commissioner"/>
              </a:rPr>
              <a:t>CREDITS: This presentation template was created by </a:t>
            </a:r>
            <a:r>
              <a:rPr b="1" lang="en" sz="1200">
                <a:solidFill>
                  <a:schemeClr val="dk2"/>
                </a:solidFill>
                <a:uFill>
                  <a:noFill/>
                </a:uFill>
                <a:latin typeface="Commissioner"/>
                <a:ea typeface="Commissioner"/>
                <a:cs typeface="Commissioner"/>
                <a:sym typeface="Commissioner"/>
                <a:hlinkClick r:id="rId2">
                  <a:extLst>
                    <a:ext uri="{A12FA001-AC4F-418D-AE19-62706E023703}">
                      <ahyp:hlinkClr val="tx"/>
                    </a:ext>
                  </a:extLst>
                </a:hlinkClick>
              </a:rPr>
              <a:t>Slidesgo</a:t>
            </a:r>
            <a:r>
              <a:rPr lang="en" sz="1200">
                <a:solidFill>
                  <a:schemeClr val="dk2"/>
                </a:solidFill>
                <a:latin typeface="Commissioner"/>
                <a:ea typeface="Commissioner"/>
                <a:cs typeface="Commissioner"/>
                <a:sym typeface="Commissioner"/>
              </a:rPr>
              <a:t>, including icons by </a:t>
            </a:r>
            <a:r>
              <a:rPr b="1" lang="en" sz="1200">
                <a:solidFill>
                  <a:schemeClr val="dk2"/>
                </a:solidFill>
                <a:uFill>
                  <a:noFill/>
                </a:uFill>
                <a:latin typeface="Commissioner"/>
                <a:ea typeface="Commissioner"/>
                <a:cs typeface="Commissioner"/>
                <a:sym typeface="Commissioner"/>
                <a:hlinkClick r:id="rId3">
                  <a:extLst>
                    <a:ext uri="{A12FA001-AC4F-418D-AE19-62706E023703}">
                      <ahyp:hlinkClr val="tx"/>
                    </a:ext>
                  </a:extLst>
                </a:hlinkClick>
              </a:rPr>
              <a:t>Flaticon</a:t>
            </a:r>
            <a:r>
              <a:rPr lang="en" sz="1200">
                <a:solidFill>
                  <a:schemeClr val="dk2"/>
                </a:solidFill>
                <a:latin typeface="Commissioner"/>
                <a:ea typeface="Commissioner"/>
                <a:cs typeface="Commissioner"/>
                <a:sym typeface="Commissioner"/>
              </a:rPr>
              <a:t>, and infographics &amp; images by </a:t>
            </a:r>
            <a:r>
              <a:rPr b="1" lang="en" sz="1200">
                <a:solidFill>
                  <a:schemeClr val="dk2"/>
                </a:solidFill>
                <a:uFill>
                  <a:noFill/>
                </a:uFill>
                <a:latin typeface="Commissioner"/>
                <a:ea typeface="Commissioner"/>
                <a:cs typeface="Commissioner"/>
                <a:sym typeface="Commissioner"/>
                <a:hlinkClick r:id="rId4">
                  <a:extLst>
                    <a:ext uri="{A12FA001-AC4F-418D-AE19-62706E023703}">
                      <ahyp:hlinkClr val="tx"/>
                    </a:ext>
                  </a:extLst>
                </a:hlinkClick>
              </a:rPr>
              <a:t>Freepik</a:t>
            </a:r>
            <a:endParaRPr sz="1200">
              <a:solidFill>
                <a:schemeClr val="dk2"/>
              </a:solidFill>
              <a:latin typeface="Commissioner"/>
              <a:ea typeface="Commissioner"/>
              <a:cs typeface="Commissioner"/>
              <a:sym typeface="Commissioner"/>
            </a:endParaRPr>
          </a:p>
        </p:txBody>
      </p:sp>
      <p:sp>
        <p:nvSpPr>
          <p:cNvPr id="998" name="Google Shape;998;p31"/>
          <p:cNvSpPr txBox="1"/>
          <p:nvPr>
            <p:ph idx="2" type="subTitle"/>
          </p:nvPr>
        </p:nvSpPr>
        <p:spPr>
          <a:xfrm>
            <a:off x="2757325" y="2114981"/>
            <a:ext cx="3629400" cy="748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500">
                <a:solidFill>
                  <a:srgbClr val="000000"/>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5_1">
    <p:spTree>
      <p:nvGrpSpPr>
        <p:cNvPr id="999" name="Shape 999"/>
        <p:cNvGrpSpPr/>
        <p:nvPr/>
      </p:nvGrpSpPr>
      <p:grpSpPr>
        <a:xfrm>
          <a:off x="0" y="0"/>
          <a:ext cx="0" cy="0"/>
          <a:chOff x="0" y="0"/>
          <a:chExt cx="0" cy="0"/>
        </a:xfrm>
      </p:grpSpPr>
      <p:grpSp>
        <p:nvGrpSpPr>
          <p:cNvPr id="1000" name="Google Shape;1000;p32"/>
          <p:cNvGrpSpPr/>
          <p:nvPr/>
        </p:nvGrpSpPr>
        <p:grpSpPr>
          <a:xfrm>
            <a:off x="-15" y="2571344"/>
            <a:ext cx="9143864" cy="2572076"/>
            <a:chOff x="-15" y="2571344"/>
            <a:chExt cx="9143864" cy="2572076"/>
          </a:xfrm>
        </p:grpSpPr>
        <p:grpSp>
          <p:nvGrpSpPr>
            <p:cNvPr id="1001" name="Google Shape;1001;p32"/>
            <p:cNvGrpSpPr/>
            <p:nvPr/>
          </p:nvGrpSpPr>
          <p:grpSpPr>
            <a:xfrm>
              <a:off x="-15" y="2571344"/>
              <a:ext cx="9143864" cy="2572076"/>
              <a:chOff x="360150" y="989825"/>
              <a:chExt cx="3232875" cy="909375"/>
            </a:xfrm>
          </p:grpSpPr>
          <p:sp>
            <p:nvSpPr>
              <p:cNvPr id="1002" name="Google Shape;1002;p32"/>
              <p:cNvSpPr/>
              <p:nvPr/>
            </p:nvSpPr>
            <p:spPr>
              <a:xfrm>
                <a:off x="360150" y="989825"/>
                <a:ext cx="3232875" cy="909375"/>
              </a:xfrm>
              <a:custGeom>
                <a:rect b="b" l="l" r="r" t="t"/>
                <a:pathLst>
                  <a:path extrusionOk="0" h="36375" w="129315">
                    <a:moveTo>
                      <a:pt x="1" y="1"/>
                    </a:moveTo>
                    <a:lnTo>
                      <a:pt x="1" y="36374"/>
                    </a:lnTo>
                    <a:lnTo>
                      <a:pt x="129314" y="36374"/>
                    </a:lnTo>
                    <a:lnTo>
                      <a:pt x="1293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32"/>
              <p:cNvSpPr/>
              <p:nvPr/>
            </p:nvSpPr>
            <p:spPr>
              <a:xfrm>
                <a:off x="909625" y="1887850"/>
                <a:ext cx="21450" cy="11350"/>
              </a:xfrm>
              <a:custGeom>
                <a:rect b="b" l="l" r="r" t="t"/>
                <a:pathLst>
                  <a:path extrusionOk="0" h="454" w="858">
                    <a:moveTo>
                      <a:pt x="429" y="1"/>
                    </a:moveTo>
                    <a:lnTo>
                      <a:pt x="1" y="453"/>
                    </a:lnTo>
                    <a:lnTo>
                      <a:pt x="858" y="453"/>
                    </a:lnTo>
                    <a:cubicBezTo>
                      <a:pt x="703" y="299"/>
                      <a:pt x="572" y="156"/>
                      <a:pt x="429" y="1"/>
                    </a:cubicBezTo>
                    <a:close/>
                  </a:path>
                </a:pathLst>
              </a:custGeom>
              <a:solidFill>
                <a:srgbClr val="A2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32"/>
              <p:cNvSpPr/>
              <p:nvPr/>
            </p:nvSpPr>
            <p:spPr>
              <a:xfrm>
                <a:off x="1511775" y="1834275"/>
                <a:ext cx="104500" cy="64925"/>
              </a:xfrm>
              <a:custGeom>
                <a:rect b="b" l="l" r="r" t="t"/>
                <a:pathLst>
                  <a:path extrusionOk="0" h="2597" w="4180">
                    <a:moveTo>
                      <a:pt x="2096" y="1"/>
                    </a:moveTo>
                    <a:cubicBezTo>
                      <a:pt x="1477" y="930"/>
                      <a:pt x="787" y="1799"/>
                      <a:pt x="1" y="2596"/>
                    </a:cubicBezTo>
                    <a:lnTo>
                      <a:pt x="4180" y="2596"/>
                    </a:lnTo>
                    <a:cubicBezTo>
                      <a:pt x="3394" y="1799"/>
                      <a:pt x="2692" y="930"/>
                      <a:pt x="20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32"/>
              <p:cNvSpPr/>
              <p:nvPr/>
            </p:nvSpPr>
            <p:spPr>
              <a:xfrm>
                <a:off x="2197000" y="1844100"/>
                <a:ext cx="91400" cy="55100"/>
              </a:xfrm>
              <a:custGeom>
                <a:rect b="b" l="l" r="r" t="t"/>
                <a:pathLst>
                  <a:path extrusionOk="0" h="2204" w="3656">
                    <a:moveTo>
                      <a:pt x="1822" y="1"/>
                    </a:moveTo>
                    <a:cubicBezTo>
                      <a:pt x="1286" y="787"/>
                      <a:pt x="679" y="1525"/>
                      <a:pt x="0" y="2203"/>
                    </a:cubicBezTo>
                    <a:lnTo>
                      <a:pt x="3655" y="2203"/>
                    </a:lnTo>
                    <a:cubicBezTo>
                      <a:pt x="2977" y="1525"/>
                      <a:pt x="2369" y="787"/>
                      <a:pt x="18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2"/>
              <p:cNvSpPr/>
              <p:nvPr/>
            </p:nvSpPr>
            <p:spPr>
              <a:xfrm>
                <a:off x="920350" y="1300000"/>
                <a:ext cx="643850" cy="598900"/>
              </a:xfrm>
              <a:custGeom>
                <a:rect b="b" l="l" r="r" t="t"/>
                <a:pathLst>
                  <a:path extrusionOk="0" h="23956" w="25754">
                    <a:moveTo>
                      <a:pt x="22574" y="0"/>
                    </a:moveTo>
                    <a:lnTo>
                      <a:pt x="0" y="23515"/>
                    </a:lnTo>
                    <a:cubicBezTo>
                      <a:pt x="143" y="23658"/>
                      <a:pt x="286" y="23813"/>
                      <a:pt x="429" y="23956"/>
                    </a:cubicBezTo>
                    <a:lnTo>
                      <a:pt x="23658" y="23956"/>
                    </a:lnTo>
                    <a:cubicBezTo>
                      <a:pt x="24444" y="23170"/>
                      <a:pt x="25134" y="22289"/>
                      <a:pt x="25753" y="21360"/>
                    </a:cubicBezTo>
                    <a:cubicBezTo>
                      <a:pt x="24027" y="18717"/>
                      <a:pt x="23122" y="15633"/>
                      <a:pt x="23122" y="12478"/>
                    </a:cubicBezTo>
                    <a:cubicBezTo>
                      <a:pt x="23110" y="9323"/>
                      <a:pt x="24027" y="6239"/>
                      <a:pt x="25753" y="3596"/>
                    </a:cubicBezTo>
                    <a:cubicBezTo>
                      <a:pt x="24872" y="2250"/>
                      <a:pt x="23801" y="1036"/>
                      <a:pt x="22574"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32"/>
              <p:cNvSpPr/>
              <p:nvPr/>
            </p:nvSpPr>
            <p:spPr>
              <a:xfrm>
                <a:off x="1564175" y="1203800"/>
                <a:ext cx="678375" cy="695400"/>
              </a:xfrm>
              <a:custGeom>
                <a:rect b="b" l="l" r="r" t="t"/>
                <a:pathLst>
                  <a:path extrusionOk="0" h="27816" w="27135">
                    <a:moveTo>
                      <a:pt x="13705" y="1"/>
                    </a:moveTo>
                    <a:cubicBezTo>
                      <a:pt x="13621" y="1"/>
                      <a:pt x="13538" y="1"/>
                      <a:pt x="13454" y="2"/>
                    </a:cubicBezTo>
                    <a:cubicBezTo>
                      <a:pt x="8013" y="74"/>
                      <a:pt x="2965" y="2872"/>
                      <a:pt x="0" y="7444"/>
                    </a:cubicBezTo>
                    <a:cubicBezTo>
                      <a:pt x="3501" y="12849"/>
                      <a:pt x="3501" y="19803"/>
                      <a:pt x="0" y="25208"/>
                    </a:cubicBezTo>
                    <a:cubicBezTo>
                      <a:pt x="596" y="26149"/>
                      <a:pt x="1298" y="27018"/>
                      <a:pt x="2084" y="27815"/>
                    </a:cubicBezTo>
                    <a:lnTo>
                      <a:pt x="25313" y="27815"/>
                    </a:lnTo>
                    <a:cubicBezTo>
                      <a:pt x="25980" y="27137"/>
                      <a:pt x="26599" y="26399"/>
                      <a:pt x="27135" y="25613"/>
                    </a:cubicBezTo>
                    <a:cubicBezTo>
                      <a:pt x="25242" y="22886"/>
                      <a:pt x="24241" y="19648"/>
                      <a:pt x="24241" y="16326"/>
                    </a:cubicBezTo>
                    <a:cubicBezTo>
                      <a:pt x="24241" y="13016"/>
                      <a:pt x="25242" y="9766"/>
                      <a:pt x="27135" y="7039"/>
                    </a:cubicBezTo>
                    <a:cubicBezTo>
                      <a:pt x="24086" y="2631"/>
                      <a:pt x="19064" y="1"/>
                      <a:pt x="13705"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32"/>
              <p:cNvSpPr/>
              <p:nvPr/>
            </p:nvSpPr>
            <p:spPr>
              <a:xfrm>
                <a:off x="2242525" y="1208325"/>
                <a:ext cx="726300" cy="690875"/>
              </a:xfrm>
              <a:custGeom>
                <a:rect b="b" l="l" r="r" t="t"/>
                <a:pathLst>
                  <a:path extrusionOk="0" h="27635" w="29052">
                    <a:moveTo>
                      <a:pt x="15896" y="0"/>
                    </a:moveTo>
                    <a:lnTo>
                      <a:pt x="8395" y="7513"/>
                    </a:lnTo>
                    <a:lnTo>
                      <a:pt x="3835" y="2953"/>
                    </a:lnTo>
                    <a:cubicBezTo>
                      <a:pt x="2346" y="4024"/>
                      <a:pt x="1048" y="5358"/>
                      <a:pt x="1" y="6870"/>
                    </a:cubicBezTo>
                    <a:cubicBezTo>
                      <a:pt x="3870" y="12454"/>
                      <a:pt x="3870" y="19848"/>
                      <a:pt x="1" y="25444"/>
                    </a:cubicBezTo>
                    <a:cubicBezTo>
                      <a:pt x="548" y="26218"/>
                      <a:pt x="1156" y="26956"/>
                      <a:pt x="1834" y="27634"/>
                    </a:cubicBezTo>
                    <a:lnTo>
                      <a:pt x="22634" y="27634"/>
                    </a:lnTo>
                    <a:cubicBezTo>
                      <a:pt x="22623" y="21574"/>
                      <a:pt x="24920" y="15740"/>
                      <a:pt x="29052" y="11311"/>
                    </a:cubicBezTo>
                    <a:cubicBezTo>
                      <a:pt x="27183" y="5334"/>
                      <a:pt x="22087" y="941"/>
                      <a:pt x="15896"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32"/>
              <p:cNvSpPr/>
              <p:nvPr/>
            </p:nvSpPr>
            <p:spPr>
              <a:xfrm>
                <a:off x="2146100" y="1379775"/>
                <a:ext cx="193200" cy="464350"/>
              </a:xfrm>
              <a:custGeom>
                <a:rect b="b" l="l" r="r" t="t"/>
                <a:pathLst>
                  <a:path extrusionOk="0" h="18574" w="7728">
                    <a:moveTo>
                      <a:pt x="3858" y="0"/>
                    </a:moveTo>
                    <a:cubicBezTo>
                      <a:pt x="0" y="5596"/>
                      <a:pt x="0" y="12990"/>
                      <a:pt x="3858" y="18574"/>
                    </a:cubicBezTo>
                    <a:cubicBezTo>
                      <a:pt x="7727" y="12990"/>
                      <a:pt x="7727" y="5596"/>
                      <a:pt x="38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32"/>
              <p:cNvSpPr/>
              <p:nvPr/>
            </p:nvSpPr>
            <p:spPr>
              <a:xfrm>
                <a:off x="2868800" y="1313975"/>
                <a:ext cx="724225" cy="585225"/>
              </a:xfrm>
              <a:custGeom>
                <a:rect b="b" l="l" r="r" t="t"/>
                <a:pathLst>
                  <a:path extrusionOk="0" h="23409" w="28969">
                    <a:moveTo>
                      <a:pt x="16336" y="1"/>
                    </a:moveTo>
                    <a:cubicBezTo>
                      <a:pt x="11597" y="1060"/>
                      <a:pt x="7299" y="3537"/>
                      <a:pt x="4001" y="7085"/>
                    </a:cubicBezTo>
                    <a:cubicBezTo>
                      <a:pt x="5775" y="12848"/>
                      <a:pt x="4239" y="19122"/>
                      <a:pt x="0" y="23408"/>
                    </a:cubicBezTo>
                    <a:lnTo>
                      <a:pt x="9347" y="23408"/>
                    </a:lnTo>
                    <a:cubicBezTo>
                      <a:pt x="9347" y="18765"/>
                      <a:pt x="11978" y="14514"/>
                      <a:pt x="16145" y="12455"/>
                    </a:cubicBezTo>
                    <a:cubicBezTo>
                      <a:pt x="17859" y="11607"/>
                      <a:pt x="19708" y="11191"/>
                      <a:pt x="21548" y="11191"/>
                    </a:cubicBezTo>
                    <a:cubicBezTo>
                      <a:pt x="24181" y="11191"/>
                      <a:pt x="26796" y="12044"/>
                      <a:pt x="28968" y="13705"/>
                    </a:cubicBezTo>
                    <a:lnTo>
                      <a:pt x="28968" y="4692"/>
                    </a:lnTo>
                    <a:lnTo>
                      <a:pt x="25004" y="8669"/>
                    </a:lnTo>
                    <a:lnTo>
                      <a:pt x="16336"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32"/>
              <p:cNvSpPr/>
              <p:nvPr/>
            </p:nvSpPr>
            <p:spPr>
              <a:xfrm>
                <a:off x="2808075" y="1491075"/>
                <a:ext cx="205100" cy="408125"/>
              </a:xfrm>
              <a:custGeom>
                <a:rect b="b" l="l" r="r" t="t"/>
                <a:pathLst>
                  <a:path extrusionOk="0" h="16325" w="8204">
                    <a:moveTo>
                      <a:pt x="6430" y="1"/>
                    </a:moveTo>
                    <a:lnTo>
                      <a:pt x="6430" y="1"/>
                    </a:lnTo>
                    <a:cubicBezTo>
                      <a:pt x="2298" y="4430"/>
                      <a:pt x="1" y="10264"/>
                      <a:pt x="12" y="16324"/>
                    </a:cubicBezTo>
                    <a:lnTo>
                      <a:pt x="2429" y="16324"/>
                    </a:lnTo>
                    <a:cubicBezTo>
                      <a:pt x="6668" y="12038"/>
                      <a:pt x="8204" y="5764"/>
                      <a:pt x="64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32"/>
              <p:cNvSpPr/>
              <p:nvPr/>
            </p:nvSpPr>
            <p:spPr>
              <a:xfrm>
                <a:off x="360150" y="994000"/>
                <a:ext cx="703100" cy="905200"/>
              </a:xfrm>
              <a:custGeom>
                <a:rect b="b" l="l" r="r" t="t"/>
                <a:pathLst>
                  <a:path extrusionOk="0" h="36208" w="28124">
                    <a:moveTo>
                      <a:pt x="18467" y="1"/>
                    </a:moveTo>
                    <a:lnTo>
                      <a:pt x="1" y="19265"/>
                    </a:lnTo>
                    <a:lnTo>
                      <a:pt x="1" y="36207"/>
                    </a:lnTo>
                    <a:lnTo>
                      <a:pt x="21980" y="36207"/>
                    </a:lnTo>
                    <a:lnTo>
                      <a:pt x="22408" y="35755"/>
                    </a:lnTo>
                    <a:cubicBezTo>
                      <a:pt x="19646" y="32755"/>
                      <a:pt x="18110" y="28814"/>
                      <a:pt x="18110" y="24718"/>
                    </a:cubicBezTo>
                    <a:cubicBezTo>
                      <a:pt x="18110" y="18146"/>
                      <a:pt x="22063" y="12204"/>
                      <a:pt x="28123" y="9657"/>
                    </a:cubicBezTo>
                    <a:lnTo>
                      <a:pt x="18467"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32"/>
              <p:cNvSpPr/>
              <p:nvPr/>
            </p:nvSpPr>
            <p:spPr>
              <a:xfrm>
                <a:off x="1259375" y="989825"/>
                <a:ext cx="523000" cy="310200"/>
              </a:xfrm>
              <a:custGeom>
                <a:rect b="b" l="l" r="r" t="t"/>
                <a:pathLst>
                  <a:path extrusionOk="0" h="12408" w="20920">
                    <a:moveTo>
                      <a:pt x="8632" y="1"/>
                    </a:moveTo>
                    <a:lnTo>
                      <a:pt x="0" y="8633"/>
                    </a:lnTo>
                    <a:cubicBezTo>
                      <a:pt x="3322" y="8931"/>
                      <a:pt x="6465" y="10252"/>
                      <a:pt x="9013" y="12407"/>
                    </a:cubicBezTo>
                    <a:lnTo>
                      <a:pt x="20920"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32"/>
              <p:cNvSpPr/>
              <p:nvPr/>
            </p:nvSpPr>
            <p:spPr>
              <a:xfrm>
                <a:off x="794125" y="1205625"/>
                <a:ext cx="690600" cy="682250"/>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32"/>
              <p:cNvSpPr/>
              <p:nvPr/>
            </p:nvSpPr>
            <p:spPr>
              <a:xfrm>
                <a:off x="817650" y="989825"/>
                <a:ext cx="8350" cy="4200"/>
              </a:xfrm>
              <a:custGeom>
                <a:rect b="b" l="l" r="r" t="t"/>
                <a:pathLst>
                  <a:path extrusionOk="0" h="168" w="334">
                    <a:moveTo>
                      <a:pt x="0" y="1"/>
                    </a:moveTo>
                    <a:lnTo>
                      <a:pt x="167" y="168"/>
                    </a:lnTo>
                    <a:lnTo>
                      <a:pt x="334" y="1"/>
                    </a:lnTo>
                    <a:close/>
                  </a:path>
                </a:pathLst>
              </a:custGeom>
              <a:solidFill>
                <a:srgbClr val="7FC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32"/>
              <p:cNvSpPr/>
              <p:nvPr/>
            </p:nvSpPr>
            <p:spPr>
              <a:xfrm>
                <a:off x="821825" y="989825"/>
                <a:ext cx="653375" cy="245600"/>
              </a:xfrm>
              <a:custGeom>
                <a:rect b="b" l="l" r="r" t="t"/>
                <a:pathLst>
                  <a:path extrusionOk="0" h="9824" w="26135">
                    <a:moveTo>
                      <a:pt x="167" y="1"/>
                    </a:moveTo>
                    <a:lnTo>
                      <a:pt x="0" y="168"/>
                    </a:lnTo>
                    <a:lnTo>
                      <a:pt x="9656" y="9824"/>
                    </a:lnTo>
                    <a:cubicBezTo>
                      <a:pt x="11656" y="8990"/>
                      <a:pt x="13811" y="8561"/>
                      <a:pt x="15978" y="8561"/>
                    </a:cubicBezTo>
                    <a:cubicBezTo>
                      <a:pt x="16502" y="8561"/>
                      <a:pt x="17002" y="8585"/>
                      <a:pt x="17502" y="8633"/>
                    </a:cubicBezTo>
                    <a:lnTo>
                      <a:pt x="26134"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32"/>
              <p:cNvSpPr/>
              <p:nvPr/>
            </p:nvSpPr>
            <p:spPr>
              <a:xfrm>
                <a:off x="1063225" y="1203850"/>
                <a:ext cx="196175" cy="114625"/>
              </a:xfrm>
              <a:custGeom>
                <a:rect b="b" l="l" r="r" t="t"/>
                <a:pathLst>
                  <a:path extrusionOk="0" h="4585" w="7847">
                    <a:moveTo>
                      <a:pt x="6237" y="0"/>
                    </a:moveTo>
                    <a:cubicBezTo>
                      <a:pt x="4099" y="0"/>
                      <a:pt x="1974" y="440"/>
                      <a:pt x="0" y="1263"/>
                    </a:cubicBezTo>
                    <a:lnTo>
                      <a:pt x="3334" y="4584"/>
                    </a:lnTo>
                    <a:lnTo>
                      <a:pt x="7846" y="72"/>
                    </a:lnTo>
                    <a:cubicBezTo>
                      <a:pt x="7346" y="24"/>
                      <a:pt x="6834" y="0"/>
                      <a:pt x="6322" y="0"/>
                    </a:cubicBezTo>
                    <a:cubicBezTo>
                      <a:pt x="6294" y="0"/>
                      <a:pt x="6265" y="0"/>
                      <a:pt x="6237"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32"/>
              <p:cNvSpPr/>
              <p:nvPr/>
            </p:nvSpPr>
            <p:spPr>
              <a:xfrm>
                <a:off x="2958100" y="989825"/>
                <a:ext cx="634925" cy="339075"/>
              </a:xfrm>
              <a:custGeom>
                <a:rect b="b" l="l" r="r" t="t"/>
                <a:pathLst>
                  <a:path extrusionOk="0" h="13563" w="25397">
                    <a:moveTo>
                      <a:pt x="191" y="1"/>
                    </a:moveTo>
                    <a:lnTo>
                      <a:pt x="0" y="203"/>
                    </a:lnTo>
                    <a:lnTo>
                      <a:pt x="12764" y="12967"/>
                    </a:lnTo>
                    <a:cubicBezTo>
                      <a:pt x="14488" y="12585"/>
                      <a:pt x="16241" y="12394"/>
                      <a:pt x="17991" y="12394"/>
                    </a:cubicBezTo>
                    <a:cubicBezTo>
                      <a:pt x="20494" y="12394"/>
                      <a:pt x="22993" y="12784"/>
                      <a:pt x="25396" y="13562"/>
                    </a:cubicBezTo>
                    <a:lnTo>
                      <a:pt x="25396"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32"/>
              <p:cNvSpPr/>
              <p:nvPr/>
            </p:nvSpPr>
            <p:spPr>
              <a:xfrm>
                <a:off x="3277175" y="1299700"/>
                <a:ext cx="315850" cy="23100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32"/>
              <p:cNvSpPr/>
              <p:nvPr/>
            </p:nvSpPr>
            <p:spPr>
              <a:xfrm>
                <a:off x="2046375" y="990125"/>
                <a:ext cx="811725" cy="292025"/>
              </a:xfrm>
              <a:custGeom>
                <a:rect b="b" l="l" r="r" t="t"/>
                <a:pathLst>
                  <a:path extrusionOk="0" h="11681" w="32469">
                    <a:moveTo>
                      <a:pt x="0" y="1"/>
                    </a:moveTo>
                    <a:lnTo>
                      <a:pt x="11681" y="11681"/>
                    </a:lnTo>
                    <a:cubicBezTo>
                      <a:pt x="14467" y="9645"/>
                      <a:pt x="17824" y="8549"/>
                      <a:pt x="21289" y="8549"/>
                    </a:cubicBezTo>
                    <a:cubicBezTo>
                      <a:pt x="22098" y="8549"/>
                      <a:pt x="22920" y="8609"/>
                      <a:pt x="23742" y="8728"/>
                    </a:cubicBezTo>
                    <a:lnTo>
                      <a:pt x="32469"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32"/>
              <p:cNvSpPr/>
              <p:nvPr/>
            </p:nvSpPr>
            <p:spPr>
              <a:xfrm>
                <a:off x="2338375" y="1203850"/>
                <a:ext cx="301550" cy="192000"/>
              </a:xfrm>
              <a:custGeom>
                <a:rect b="b" l="l" r="r" t="t"/>
                <a:pathLst>
                  <a:path extrusionOk="0" h="7680" w="12062">
                    <a:moveTo>
                      <a:pt x="9609" y="0"/>
                    </a:moveTo>
                    <a:cubicBezTo>
                      <a:pt x="6144" y="0"/>
                      <a:pt x="2787" y="1096"/>
                      <a:pt x="1" y="3132"/>
                    </a:cubicBezTo>
                    <a:lnTo>
                      <a:pt x="4561" y="7680"/>
                    </a:lnTo>
                    <a:lnTo>
                      <a:pt x="12062" y="179"/>
                    </a:lnTo>
                    <a:cubicBezTo>
                      <a:pt x="11252" y="60"/>
                      <a:pt x="10430" y="0"/>
                      <a:pt x="9609"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2" name="Google Shape;1022;p32"/>
            <p:cNvSpPr/>
            <p:nvPr/>
          </p:nvSpPr>
          <p:spPr>
            <a:xfrm>
              <a:off x="1227440" y="3181712"/>
              <a:ext cx="1953293" cy="1929676"/>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32"/>
            <p:cNvSpPr/>
            <p:nvPr/>
          </p:nvSpPr>
          <p:spPr>
            <a:xfrm>
              <a:off x="8250498" y="3447794"/>
              <a:ext cx="893350" cy="65336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4" name="Google Shape;1024;p32"/>
          <p:cNvSpPr/>
          <p:nvPr/>
        </p:nvSpPr>
        <p:spPr>
          <a:xfrm>
            <a:off x="713400" y="2481500"/>
            <a:ext cx="7704600" cy="2293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5_1_1">
    <p:spTree>
      <p:nvGrpSpPr>
        <p:cNvPr id="1025" name="Shape 1025"/>
        <p:cNvGrpSpPr/>
        <p:nvPr/>
      </p:nvGrpSpPr>
      <p:grpSpPr>
        <a:xfrm>
          <a:off x="0" y="0"/>
          <a:ext cx="0" cy="0"/>
          <a:chOff x="0" y="0"/>
          <a:chExt cx="0" cy="0"/>
        </a:xfrm>
      </p:grpSpPr>
      <p:grpSp>
        <p:nvGrpSpPr>
          <p:cNvPr id="1026" name="Google Shape;1026;p33"/>
          <p:cNvGrpSpPr/>
          <p:nvPr/>
        </p:nvGrpSpPr>
        <p:grpSpPr>
          <a:xfrm>
            <a:off x="-15" y="2571344"/>
            <a:ext cx="9143864" cy="2572076"/>
            <a:chOff x="-15" y="2571344"/>
            <a:chExt cx="9143864" cy="2572076"/>
          </a:xfrm>
        </p:grpSpPr>
        <p:grpSp>
          <p:nvGrpSpPr>
            <p:cNvPr id="1027" name="Google Shape;1027;p33"/>
            <p:cNvGrpSpPr/>
            <p:nvPr/>
          </p:nvGrpSpPr>
          <p:grpSpPr>
            <a:xfrm>
              <a:off x="-15" y="2571344"/>
              <a:ext cx="9143864" cy="2572076"/>
              <a:chOff x="360150" y="989825"/>
              <a:chExt cx="3232875" cy="909375"/>
            </a:xfrm>
          </p:grpSpPr>
          <p:sp>
            <p:nvSpPr>
              <p:cNvPr id="1028" name="Google Shape;1028;p33"/>
              <p:cNvSpPr/>
              <p:nvPr/>
            </p:nvSpPr>
            <p:spPr>
              <a:xfrm>
                <a:off x="360150" y="989825"/>
                <a:ext cx="3232875" cy="909375"/>
              </a:xfrm>
              <a:custGeom>
                <a:rect b="b" l="l" r="r" t="t"/>
                <a:pathLst>
                  <a:path extrusionOk="0" h="36375" w="129315">
                    <a:moveTo>
                      <a:pt x="1" y="1"/>
                    </a:moveTo>
                    <a:lnTo>
                      <a:pt x="1" y="36374"/>
                    </a:lnTo>
                    <a:lnTo>
                      <a:pt x="129314" y="36374"/>
                    </a:lnTo>
                    <a:lnTo>
                      <a:pt x="1293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33"/>
              <p:cNvSpPr/>
              <p:nvPr/>
            </p:nvSpPr>
            <p:spPr>
              <a:xfrm>
                <a:off x="909625" y="1887850"/>
                <a:ext cx="21450" cy="11350"/>
              </a:xfrm>
              <a:custGeom>
                <a:rect b="b" l="l" r="r" t="t"/>
                <a:pathLst>
                  <a:path extrusionOk="0" h="454" w="858">
                    <a:moveTo>
                      <a:pt x="429" y="1"/>
                    </a:moveTo>
                    <a:lnTo>
                      <a:pt x="1" y="453"/>
                    </a:lnTo>
                    <a:lnTo>
                      <a:pt x="858" y="453"/>
                    </a:lnTo>
                    <a:cubicBezTo>
                      <a:pt x="703" y="299"/>
                      <a:pt x="572" y="156"/>
                      <a:pt x="429" y="1"/>
                    </a:cubicBezTo>
                    <a:close/>
                  </a:path>
                </a:pathLst>
              </a:custGeom>
              <a:solidFill>
                <a:srgbClr val="A2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33"/>
              <p:cNvSpPr/>
              <p:nvPr/>
            </p:nvSpPr>
            <p:spPr>
              <a:xfrm>
                <a:off x="1511775" y="1834275"/>
                <a:ext cx="104500" cy="64925"/>
              </a:xfrm>
              <a:custGeom>
                <a:rect b="b" l="l" r="r" t="t"/>
                <a:pathLst>
                  <a:path extrusionOk="0" h="2597" w="4180">
                    <a:moveTo>
                      <a:pt x="2096" y="1"/>
                    </a:moveTo>
                    <a:cubicBezTo>
                      <a:pt x="1477" y="930"/>
                      <a:pt x="787" y="1799"/>
                      <a:pt x="1" y="2596"/>
                    </a:cubicBezTo>
                    <a:lnTo>
                      <a:pt x="4180" y="2596"/>
                    </a:lnTo>
                    <a:cubicBezTo>
                      <a:pt x="3394" y="1799"/>
                      <a:pt x="2692" y="930"/>
                      <a:pt x="20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33"/>
              <p:cNvSpPr/>
              <p:nvPr/>
            </p:nvSpPr>
            <p:spPr>
              <a:xfrm>
                <a:off x="2197000" y="1844100"/>
                <a:ext cx="91400" cy="55100"/>
              </a:xfrm>
              <a:custGeom>
                <a:rect b="b" l="l" r="r" t="t"/>
                <a:pathLst>
                  <a:path extrusionOk="0" h="2204" w="3656">
                    <a:moveTo>
                      <a:pt x="1822" y="1"/>
                    </a:moveTo>
                    <a:cubicBezTo>
                      <a:pt x="1286" y="787"/>
                      <a:pt x="679" y="1525"/>
                      <a:pt x="0" y="2203"/>
                    </a:cubicBezTo>
                    <a:lnTo>
                      <a:pt x="3655" y="2203"/>
                    </a:lnTo>
                    <a:cubicBezTo>
                      <a:pt x="2977" y="1525"/>
                      <a:pt x="2369" y="787"/>
                      <a:pt x="18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33"/>
              <p:cNvSpPr/>
              <p:nvPr/>
            </p:nvSpPr>
            <p:spPr>
              <a:xfrm>
                <a:off x="920350" y="1300000"/>
                <a:ext cx="643850" cy="598900"/>
              </a:xfrm>
              <a:custGeom>
                <a:rect b="b" l="l" r="r" t="t"/>
                <a:pathLst>
                  <a:path extrusionOk="0" h="23956" w="25754">
                    <a:moveTo>
                      <a:pt x="22574" y="0"/>
                    </a:moveTo>
                    <a:lnTo>
                      <a:pt x="0" y="23515"/>
                    </a:lnTo>
                    <a:cubicBezTo>
                      <a:pt x="143" y="23658"/>
                      <a:pt x="286" y="23813"/>
                      <a:pt x="429" y="23956"/>
                    </a:cubicBezTo>
                    <a:lnTo>
                      <a:pt x="23658" y="23956"/>
                    </a:lnTo>
                    <a:cubicBezTo>
                      <a:pt x="24444" y="23170"/>
                      <a:pt x="25134" y="22289"/>
                      <a:pt x="25753" y="21360"/>
                    </a:cubicBezTo>
                    <a:cubicBezTo>
                      <a:pt x="24027" y="18717"/>
                      <a:pt x="23122" y="15633"/>
                      <a:pt x="23122" y="12478"/>
                    </a:cubicBezTo>
                    <a:cubicBezTo>
                      <a:pt x="23110" y="9323"/>
                      <a:pt x="24027" y="6239"/>
                      <a:pt x="25753" y="3596"/>
                    </a:cubicBezTo>
                    <a:cubicBezTo>
                      <a:pt x="24872" y="2250"/>
                      <a:pt x="23801" y="1036"/>
                      <a:pt x="22574"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33"/>
              <p:cNvSpPr/>
              <p:nvPr/>
            </p:nvSpPr>
            <p:spPr>
              <a:xfrm>
                <a:off x="1564175" y="1203800"/>
                <a:ext cx="678375" cy="695400"/>
              </a:xfrm>
              <a:custGeom>
                <a:rect b="b" l="l" r="r" t="t"/>
                <a:pathLst>
                  <a:path extrusionOk="0" h="27816" w="27135">
                    <a:moveTo>
                      <a:pt x="13705" y="1"/>
                    </a:moveTo>
                    <a:cubicBezTo>
                      <a:pt x="13621" y="1"/>
                      <a:pt x="13538" y="1"/>
                      <a:pt x="13454" y="2"/>
                    </a:cubicBezTo>
                    <a:cubicBezTo>
                      <a:pt x="8013" y="74"/>
                      <a:pt x="2965" y="2872"/>
                      <a:pt x="0" y="7444"/>
                    </a:cubicBezTo>
                    <a:cubicBezTo>
                      <a:pt x="3501" y="12849"/>
                      <a:pt x="3501" y="19803"/>
                      <a:pt x="0" y="25208"/>
                    </a:cubicBezTo>
                    <a:cubicBezTo>
                      <a:pt x="596" y="26149"/>
                      <a:pt x="1298" y="27018"/>
                      <a:pt x="2084" y="27815"/>
                    </a:cubicBezTo>
                    <a:lnTo>
                      <a:pt x="25313" y="27815"/>
                    </a:lnTo>
                    <a:cubicBezTo>
                      <a:pt x="25980" y="27137"/>
                      <a:pt x="26599" y="26399"/>
                      <a:pt x="27135" y="25613"/>
                    </a:cubicBezTo>
                    <a:cubicBezTo>
                      <a:pt x="25242" y="22886"/>
                      <a:pt x="24241" y="19648"/>
                      <a:pt x="24241" y="16326"/>
                    </a:cubicBezTo>
                    <a:cubicBezTo>
                      <a:pt x="24241" y="13016"/>
                      <a:pt x="25242" y="9766"/>
                      <a:pt x="27135" y="7039"/>
                    </a:cubicBezTo>
                    <a:cubicBezTo>
                      <a:pt x="24086" y="2631"/>
                      <a:pt x="19064" y="1"/>
                      <a:pt x="13705"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33"/>
              <p:cNvSpPr/>
              <p:nvPr/>
            </p:nvSpPr>
            <p:spPr>
              <a:xfrm>
                <a:off x="2242525" y="1208325"/>
                <a:ext cx="726300" cy="690875"/>
              </a:xfrm>
              <a:custGeom>
                <a:rect b="b" l="l" r="r" t="t"/>
                <a:pathLst>
                  <a:path extrusionOk="0" h="27635" w="29052">
                    <a:moveTo>
                      <a:pt x="15896" y="0"/>
                    </a:moveTo>
                    <a:lnTo>
                      <a:pt x="8395" y="7513"/>
                    </a:lnTo>
                    <a:lnTo>
                      <a:pt x="3835" y="2953"/>
                    </a:lnTo>
                    <a:cubicBezTo>
                      <a:pt x="2346" y="4024"/>
                      <a:pt x="1048" y="5358"/>
                      <a:pt x="1" y="6870"/>
                    </a:cubicBezTo>
                    <a:cubicBezTo>
                      <a:pt x="3870" y="12454"/>
                      <a:pt x="3870" y="19848"/>
                      <a:pt x="1" y="25444"/>
                    </a:cubicBezTo>
                    <a:cubicBezTo>
                      <a:pt x="548" y="26218"/>
                      <a:pt x="1156" y="26956"/>
                      <a:pt x="1834" y="27634"/>
                    </a:cubicBezTo>
                    <a:lnTo>
                      <a:pt x="22634" y="27634"/>
                    </a:lnTo>
                    <a:cubicBezTo>
                      <a:pt x="22623" y="21574"/>
                      <a:pt x="24920" y="15740"/>
                      <a:pt x="29052" y="11311"/>
                    </a:cubicBezTo>
                    <a:cubicBezTo>
                      <a:pt x="27183" y="5334"/>
                      <a:pt x="22087" y="941"/>
                      <a:pt x="15896"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33"/>
              <p:cNvSpPr/>
              <p:nvPr/>
            </p:nvSpPr>
            <p:spPr>
              <a:xfrm>
                <a:off x="2146100" y="1379775"/>
                <a:ext cx="193200" cy="464350"/>
              </a:xfrm>
              <a:custGeom>
                <a:rect b="b" l="l" r="r" t="t"/>
                <a:pathLst>
                  <a:path extrusionOk="0" h="18574" w="7728">
                    <a:moveTo>
                      <a:pt x="3858" y="0"/>
                    </a:moveTo>
                    <a:cubicBezTo>
                      <a:pt x="0" y="5596"/>
                      <a:pt x="0" y="12990"/>
                      <a:pt x="3858" y="18574"/>
                    </a:cubicBezTo>
                    <a:cubicBezTo>
                      <a:pt x="7727" y="12990"/>
                      <a:pt x="7727" y="5596"/>
                      <a:pt x="38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33"/>
              <p:cNvSpPr/>
              <p:nvPr/>
            </p:nvSpPr>
            <p:spPr>
              <a:xfrm>
                <a:off x="2868800" y="1313975"/>
                <a:ext cx="724225" cy="585225"/>
              </a:xfrm>
              <a:custGeom>
                <a:rect b="b" l="l" r="r" t="t"/>
                <a:pathLst>
                  <a:path extrusionOk="0" h="23409" w="28969">
                    <a:moveTo>
                      <a:pt x="16336" y="1"/>
                    </a:moveTo>
                    <a:cubicBezTo>
                      <a:pt x="11597" y="1060"/>
                      <a:pt x="7299" y="3537"/>
                      <a:pt x="4001" y="7085"/>
                    </a:cubicBezTo>
                    <a:cubicBezTo>
                      <a:pt x="5775" y="12848"/>
                      <a:pt x="4239" y="19122"/>
                      <a:pt x="0" y="23408"/>
                    </a:cubicBezTo>
                    <a:lnTo>
                      <a:pt x="9347" y="23408"/>
                    </a:lnTo>
                    <a:cubicBezTo>
                      <a:pt x="9347" y="18765"/>
                      <a:pt x="11978" y="14514"/>
                      <a:pt x="16145" y="12455"/>
                    </a:cubicBezTo>
                    <a:cubicBezTo>
                      <a:pt x="17859" y="11607"/>
                      <a:pt x="19708" y="11191"/>
                      <a:pt x="21548" y="11191"/>
                    </a:cubicBezTo>
                    <a:cubicBezTo>
                      <a:pt x="24181" y="11191"/>
                      <a:pt x="26796" y="12044"/>
                      <a:pt x="28968" y="13705"/>
                    </a:cubicBezTo>
                    <a:lnTo>
                      <a:pt x="28968" y="4692"/>
                    </a:lnTo>
                    <a:lnTo>
                      <a:pt x="25004" y="8669"/>
                    </a:lnTo>
                    <a:lnTo>
                      <a:pt x="16336"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33"/>
              <p:cNvSpPr/>
              <p:nvPr/>
            </p:nvSpPr>
            <p:spPr>
              <a:xfrm>
                <a:off x="2808075" y="1491075"/>
                <a:ext cx="205100" cy="408125"/>
              </a:xfrm>
              <a:custGeom>
                <a:rect b="b" l="l" r="r" t="t"/>
                <a:pathLst>
                  <a:path extrusionOk="0" h="16325" w="8204">
                    <a:moveTo>
                      <a:pt x="6430" y="1"/>
                    </a:moveTo>
                    <a:lnTo>
                      <a:pt x="6430" y="1"/>
                    </a:lnTo>
                    <a:cubicBezTo>
                      <a:pt x="2298" y="4430"/>
                      <a:pt x="1" y="10264"/>
                      <a:pt x="12" y="16324"/>
                    </a:cubicBezTo>
                    <a:lnTo>
                      <a:pt x="2429" y="16324"/>
                    </a:lnTo>
                    <a:cubicBezTo>
                      <a:pt x="6668" y="12038"/>
                      <a:pt x="8204" y="5764"/>
                      <a:pt x="64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33"/>
              <p:cNvSpPr/>
              <p:nvPr/>
            </p:nvSpPr>
            <p:spPr>
              <a:xfrm>
                <a:off x="360150" y="994000"/>
                <a:ext cx="703100" cy="905200"/>
              </a:xfrm>
              <a:custGeom>
                <a:rect b="b" l="l" r="r" t="t"/>
                <a:pathLst>
                  <a:path extrusionOk="0" h="36208" w="28124">
                    <a:moveTo>
                      <a:pt x="18467" y="1"/>
                    </a:moveTo>
                    <a:lnTo>
                      <a:pt x="1" y="19265"/>
                    </a:lnTo>
                    <a:lnTo>
                      <a:pt x="1" y="36207"/>
                    </a:lnTo>
                    <a:lnTo>
                      <a:pt x="21980" y="36207"/>
                    </a:lnTo>
                    <a:lnTo>
                      <a:pt x="22408" y="35755"/>
                    </a:lnTo>
                    <a:cubicBezTo>
                      <a:pt x="19646" y="32755"/>
                      <a:pt x="18110" y="28814"/>
                      <a:pt x="18110" y="24718"/>
                    </a:cubicBezTo>
                    <a:cubicBezTo>
                      <a:pt x="18110" y="18146"/>
                      <a:pt x="22063" y="12204"/>
                      <a:pt x="28123" y="9657"/>
                    </a:cubicBezTo>
                    <a:lnTo>
                      <a:pt x="18467"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33"/>
              <p:cNvSpPr/>
              <p:nvPr/>
            </p:nvSpPr>
            <p:spPr>
              <a:xfrm>
                <a:off x="1259375" y="989825"/>
                <a:ext cx="523000" cy="310200"/>
              </a:xfrm>
              <a:custGeom>
                <a:rect b="b" l="l" r="r" t="t"/>
                <a:pathLst>
                  <a:path extrusionOk="0" h="12408" w="20920">
                    <a:moveTo>
                      <a:pt x="8632" y="1"/>
                    </a:moveTo>
                    <a:lnTo>
                      <a:pt x="0" y="8633"/>
                    </a:lnTo>
                    <a:cubicBezTo>
                      <a:pt x="3322" y="8931"/>
                      <a:pt x="6465" y="10252"/>
                      <a:pt x="9013" y="12407"/>
                    </a:cubicBezTo>
                    <a:lnTo>
                      <a:pt x="20920"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33"/>
              <p:cNvSpPr/>
              <p:nvPr/>
            </p:nvSpPr>
            <p:spPr>
              <a:xfrm>
                <a:off x="794125" y="1205625"/>
                <a:ext cx="690600" cy="682250"/>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33"/>
              <p:cNvSpPr/>
              <p:nvPr/>
            </p:nvSpPr>
            <p:spPr>
              <a:xfrm>
                <a:off x="817650" y="989825"/>
                <a:ext cx="8350" cy="4200"/>
              </a:xfrm>
              <a:custGeom>
                <a:rect b="b" l="l" r="r" t="t"/>
                <a:pathLst>
                  <a:path extrusionOk="0" h="168" w="334">
                    <a:moveTo>
                      <a:pt x="0" y="1"/>
                    </a:moveTo>
                    <a:lnTo>
                      <a:pt x="167" y="168"/>
                    </a:lnTo>
                    <a:lnTo>
                      <a:pt x="334" y="1"/>
                    </a:lnTo>
                    <a:close/>
                  </a:path>
                </a:pathLst>
              </a:custGeom>
              <a:solidFill>
                <a:srgbClr val="7FC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33"/>
              <p:cNvSpPr/>
              <p:nvPr/>
            </p:nvSpPr>
            <p:spPr>
              <a:xfrm>
                <a:off x="821825" y="989825"/>
                <a:ext cx="653375" cy="245600"/>
              </a:xfrm>
              <a:custGeom>
                <a:rect b="b" l="l" r="r" t="t"/>
                <a:pathLst>
                  <a:path extrusionOk="0" h="9824" w="26135">
                    <a:moveTo>
                      <a:pt x="167" y="1"/>
                    </a:moveTo>
                    <a:lnTo>
                      <a:pt x="0" y="168"/>
                    </a:lnTo>
                    <a:lnTo>
                      <a:pt x="9656" y="9824"/>
                    </a:lnTo>
                    <a:cubicBezTo>
                      <a:pt x="11656" y="8990"/>
                      <a:pt x="13811" y="8561"/>
                      <a:pt x="15978" y="8561"/>
                    </a:cubicBezTo>
                    <a:cubicBezTo>
                      <a:pt x="16502" y="8561"/>
                      <a:pt x="17002" y="8585"/>
                      <a:pt x="17502" y="8633"/>
                    </a:cubicBezTo>
                    <a:lnTo>
                      <a:pt x="26134"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33"/>
              <p:cNvSpPr/>
              <p:nvPr/>
            </p:nvSpPr>
            <p:spPr>
              <a:xfrm>
                <a:off x="1063225" y="1203850"/>
                <a:ext cx="196175" cy="114625"/>
              </a:xfrm>
              <a:custGeom>
                <a:rect b="b" l="l" r="r" t="t"/>
                <a:pathLst>
                  <a:path extrusionOk="0" h="4585" w="7847">
                    <a:moveTo>
                      <a:pt x="6237" y="0"/>
                    </a:moveTo>
                    <a:cubicBezTo>
                      <a:pt x="4099" y="0"/>
                      <a:pt x="1974" y="440"/>
                      <a:pt x="0" y="1263"/>
                    </a:cubicBezTo>
                    <a:lnTo>
                      <a:pt x="3334" y="4584"/>
                    </a:lnTo>
                    <a:lnTo>
                      <a:pt x="7846" y="72"/>
                    </a:lnTo>
                    <a:cubicBezTo>
                      <a:pt x="7346" y="24"/>
                      <a:pt x="6834" y="0"/>
                      <a:pt x="6322" y="0"/>
                    </a:cubicBezTo>
                    <a:cubicBezTo>
                      <a:pt x="6294" y="0"/>
                      <a:pt x="6265" y="0"/>
                      <a:pt x="6237"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33"/>
              <p:cNvSpPr/>
              <p:nvPr/>
            </p:nvSpPr>
            <p:spPr>
              <a:xfrm>
                <a:off x="2958100" y="989825"/>
                <a:ext cx="634925" cy="339075"/>
              </a:xfrm>
              <a:custGeom>
                <a:rect b="b" l="l" r="r" t="t"/>
                <a:pathLst>
                  <a:path extrusionOk="0" h="13563" w="25397">
                    <a:moveTo>
                      <a:pt x="191" y="1"/>
                    </a:moveTo>
                    <a:lnTo>
                      <a:pt x="0" y="203"/>
                    </a:lnTo>
                    <a:lnTo>
                      <a:pt x="12764" y="12967"/>
                    </a:lnTo>
                    <a:cubicBezTo>
                      <a:pt x="14488" y="12585"/>
                      <a:pt x="16241" y="12394"/>
                      <a:pt x="17991" y="12394"/>
                    </a:cubicBezTo>
                    <a:cubicBezTo>
                      <a:pt x="20494" y="12394"/>
                      <a:pt x="22993" y="12784"/>
                      <a:pt x="25396" y="13562"/>
                    </a:cubicBezTo>
                    <a:lnTo>
                      <a:pt x="25396"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33"/>
              <p:cNvSpPr/>
              <p:nvPr/>
            </p:nvSpPr>
            <p:spPr>
              <a:xfrm>
                <a:off x="3277175" y="1299700"/>
                <a:ext cx="315850" cy="23100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33"/>
              <p:cNvSpPr/>
              <p:nvPr/>
            </p:nvSpPr>
            <p:spPr>
              <a:xfrm>
                <a:off x="2046375" y="990125"/>
                <a:ext cx="811725" cy="292025"/>
              </a:xfrm>
              <a:custGeom>
                <a:rect b="b" l="l" r="r" t="t"/>
                <a:pathLst>
                  <a:path extrusionOk="0" h="11681" w="32469">
                    <a:moveTo>
                      <a:pt x="0" y="1"/>
                    </a:moveTo>
                    <a:lnTo>
                      <a:pt x="11681" y="11681"/>
                    </a:lnTo>
                    <a:cubicBezTo>
                      <a:pt x="14467" y="9645"/>
                      <a:pt x="17824" y="8549"/>
                      <a:pt x="21289" y="8549"/>
                    </a:cubicBezTo>
                    <a:cubicBezTo>
                      <a:pt x="22098" y="8549"/>
                      <a:pt x="22920" y="8609"/>
                      <a:pt x="23742" y="8728"/>
                    </a:cubicBezTo>
                    <a:lnTo>
                      <a:pt x="32469"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33"/>
              <p:cNvSpPr/>
              <p:nvPr/>
            </p:nvSpPr>
            <p:spPr>
              <a:xfrm>
                <a:off x="2338375" y="1203850"/>
                <a:ext cx="301550" cy="192000"/>
              </a:xfrm>
              <a:custGeom>
                <a:rect b="b" l="l" r="r" t="t"/>
                <a:pathLst>
                  <a:path extrusionOk="0" h="7680" w="12062">
                    <a:moveTo>
                      <a:pt x="9609" y="0"/>
                    </a:moveTo>
                    <a:cubicBezTo>
                      <a:pt x="6144" y="0"/>
                      <a:pt x="2787" y="1096"/>
                      <a:pt x="1" y="3132"/>
                    </a:cubicBezTo>
                    <a:lnTo>
                      <a:pt x="4561" y="7680"/>
                    </a:lnTo>
                    <a:lnTo>
                      <a:pt x="12062" y="179"/>
                    </a:lnTo>
                    <a:cubicBezTo>
                      <a:pt x="11252" y="60"/>
                      <a:pt x="10430" y="0"/>
                      <a:pt x="9609"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8" name="Google Shape;1048;p33"/>
            <p:cNvSpPr/>
            <p:nvPr/>
          </p:nvSpPr>
          <p:spPr>
            <a:xfrm>
              <a:off x="1227440" y="3181712"/>
              <a:ext cx="1953293" cy="1929676"/>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33"/>
            <p:cNvSpPr/>
            <p:nvPr/>
          </p:nvSpPr>
          <p:spPr>
            <a:xfrm>
              <a:off x="8250498" y="3447794"/>
              <a:ext cx="893350" cy="65336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0" name="Google Shape;1050;p33"/>
          <p:cNvSpPr/>
          <p:nvPr/>
        </p:nvSpPr>
        <p:spPr>
          <a:xfrm>
            <a:off x="-25" y="2481500"/>
            <a:ext cx="9144000" cy="212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5_1_1_1">
    <p:spTree>
      <p:nvGrpSpPr>
        <p:cNvPr id="1051" name="Shape 1051"/>
        <p:cNvGrpSpPr/>
        <p:nvPr/>
      </p:nvGrpSpPr>
      <p:grpSpPr>
        <a:xfrm>
          <a:off x="0" y="0"/>
          <a:ext cx="0" cy="0"/>
          <a:chOff x="0" y="0"/>
          <a:chExt cx="0" cy="0"/>
        </a:xfrm>
      </p:grpSpPr>
      <p:grpSp>
        <p:nvGrpSpPr>
          <p:cNvPr id="1052" name="Google Shape;1052;p34"/>
          <p:cNvGrpSpPr/>
          <p:nvPr/>
        </p:nvGrpSpPr>
        <p:grpSpPr>
          <a:xfrm>
            <a:off x="-15" y="-6"/>
            <a:ext cx="9143864" cy="2572076"/>
            <a:chOff x="-15" y="2571344"/>
            <a:chExt cx="9143864" cy="2572076"/>
          </a:xfrm>
        </p:grpSpPr>
        <p:grpSp>
          <p:nvGrpSpPr>
            <p:cNvPr id="1053" name="Google Shape;1053;p34"/>
            <p:cNvGrpSpPr/>
            <p:nvPr/>
          </p:nvGrpSpPr>
          <p:grpSpPr>
            <a:xfrm>
              <a:off x="-15" y="2571344"/>
              <a:ext cx="9143864" cy="2572076"/>
              <a:chOff x="360150" y="989825"/>
              <a:chExt cx="3232875" cy="909375"/>
            </a:xfrm>
          </p:grpSpPr>
          <p:sp>
            <p:nvSpPr>
              <p:cNvPr id="1054" name="Google Shape;1054;p34"/>
              <p:cNvSpPr/>
              <p:nvPr/>
            </p:nvSpPr>
            <p:spPr>
              <a:xfrm>
                <a:off x="360150" y="989825"/>
                <a:ext cx="3232875" cy="909375"/>
              </a:xfrm>
              <a:custGeom>
                <a:rect b="b" l="l" r="r" t="t"/>
                <a:pathLst>
                  <a:path extrusionOk="0" h="36375" w="129315">
                    <a:moveTo>
                      <a:pt x="1" y="1"/>
                    </a:moveTo>
                    <a:lnTo>
                      <a:pt x="1" y="36374"/>
                    </a:lnTo>
                    <a:lnTo>
                      <a:pt x="129314" y="36374"/>
                    </a:lnTo>
                    <a:lnTo>
                      <a:pt x="1293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34"/>
              <p:cNvSpPr/>
              <p:nvPr/>
            </p:nvSpPr>
            <p:spPr>
              <a:xfrm>
                <a:off x="909625" y="1887850"/>
                <a:ext cx="21450" cy="11350"/>
              </a:xfrm>
              <a:custGeom>
                <a:rect b="b" l="l" r="r" t="t"/>
                <a:pathLst>
                  <a:path extrusionOk="0" h="454" w="858">
                    <a:moveTo>
                      <a:pt x="429" y="1"/>
                    </a:moveTo>
                    <a:lnTo>
                      <a:pt x="1" y="453"/>
                    </a:lnTo>
                    <a:lnTo>
                      <a:pt x="858" y="453"/>
                    </a:lnTo>
                    <a:cubicBezTo>
                      <a:pt x="703" y="299"/>
                      <a:pt x="572" y="156"/>
                      <a:pt x="429" y="1"/>
                    </a:cubicBezTo>
                    <a:close/>
                  </a:path>
                </a:pathLst>
              </a:custGeom>
              <a:solidFill>
                <a:srgbClr val="A2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34"/>
              <p:cNvSpPr/>
              <p:nvPr/>
            </p:nvSpPr>
            <p:spPr>
              <a:xfrm>
                <a:off x="1511775" y="1834275"/>
                <a:ext cx="104500" cy="64925"/>
              </a:xfrm>
              <a:custGeom>
                <a:rect b="b" l="l" r="r" t="t"/>
                <a:pathLst>
                  <a:path extrusionOk="0" h="2597" w="4180">
                    <a:moveTo>
                      <a:pt x="2096" y="1"/>
                    </a:moveTo>
                    <a:cubicBezTo>
                      <a:pt x="1477" y="930"/>
                      <a:pt x="787" y="1799"/>
                      <a:pt x="1" y="2596"/>
                    </a:cubicBezTo>
                    <a:lnTo>
                      <a:pt x="4180" y="2596"/>
                    </a:lnTo>
                    <a:cubicBezTo>
                      <a:pt x="3394" y="1799"/>
                      <a:pt x="2692" y="930"/>
                      <a:pt x="20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34"/>
              <p:cNvSpPr/>
              <p:nvPr/>
            </p:nvSpPr>
            <p:spPr>
              <a:xfrm>
                <a:off x="2197000" y="1844100"/>
                <a:ext cx="91400" cy="55100"/>
              </a:xfrm>
              <a:custGeom>
                <a:rect b="b" l="l" r="r" t="t"/>
                <a:pathLst>
                  <a:path extrusionOk="0" h="2204" w="3656">
                    <a:moveTo>
                      <a:pt x="1822" y="1"/>
                    </a:moveTo>
                    <a:cubicBezTo>
                      <a:pt x="1286" y="787"/>
                      <a:pt x="679" y="1525"/>
                      <a:pt x="0" y="2203"/>
                    </a:cubicBezTo>
                    <a:lnTo>
                      <a:pt x="3655" y="2203"/>
                    </a:lnTo>
                    <a:cubicBezTo>
                      <a:pt x="2977" y="1525"/>
                      <a:pt x="2369" y="787"/>
                      <a:pt x="18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34"/>
              <p:cNvSpPr/>
              <p:nvPr/>
            </p:nvSpPr>
            <p:spPr>
              <a:xfrm>
                <a:off x="920350" y="1300000"/>
                <a:ext cx="643850" cy="598900"/>
              </a:xfrm>
              <a:custGeom>
                <a:rect b="b" l="l" r="r" t="t"/>
                <a:pathLst>
                  <a:path extrusionOk="0" h="23956" w="25754">
                    <a:moveTo>
                      <a:pt x="22574" y="0"/>
                    </a:moveTo>
                    <a:lnTo>
                      <a:pt x="0" y="23515"/>
                    </a:lnTo>
                    <a:cubicBezTo>
                      <a:pt x="143" y="23658"/>
                      <a:pt x="286" y="23813"/>
                      <a:pt x="429" y="23956"/>
                    </a:cubicBezTo>
                    <a:lnTo>
                      <a:pt x="23658" y="23956"/>
                    </a:lnTo>
                    <a:cubicBezTo>
                      <a:pt x="24444" y="23170"/>
                      <a:pt x="25134" y="22289"/>
                      <a:pt x="25753" y="21360"/>
                    </a:cubicBezTo>
                    <a:cubicBezTo>
                      <a:pt x="24027" y="18717"/>
                      <a:pt x="23122" y="15633"/>
                      <a:pt x="23122" y="12478"/>
                    </a:cubicBezTo>
                    <a:cubicBezTo>
                      <a:pt x="23110" y="9323"/>
                      <a:pt x="24027" y="6239"/>
                      <a:pt x="25753" y="3596"/>
                    </a:cubicBezTo>
                    <a:cubicBezTo>
                      <a:pt x="24872" y="2250"/>
                      <a:pt x="23801" y="1036"/>
                      <a:pt x="22574"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34"/>
              <p:cNvSpPr/>
              <p:nvPr/>
            </p:nvSpPr>
            <p:spPr>
              <a:xfrm>
                <a:off x="1564175" y="1203800"/>
                <a:ext cx="678375" cy="695400"/>
              </a:xfrm>
              <a:custGeom>
                <a:rect b="b" l="l" r="r" t="t"/>
                <a:pathLst>
                  <a:path extrusionOk="0" h="27816" w="27135">
                    <a:moveTo>
                      <a:pt x="13705" y="1"/>
                    </a:moveTo>
                    <a:cubicBezTo>
                      <a:pt x="13621" y="1"/>
                      <a:pt x="13538" y="1"/>
                      <a:pt x="13454" y="2"/>
                    </a:cubicBezTo>
                    <a:cubicBezTo>
                      <a:pt x="8013" y="74"/>
                      <a:pt x="2965" y="2872"/>
                      <a:pt x="0" y="7444"/>
                    </a:cubicBezTo>
                    <a:cubicBezTo>
                      <a:pt x="3501" y="12849"/>
                      <a:pt x="3501" y="19803"/>
                      <a:pt x="0" y="25208"/>
                    </a:cubicBezTo>
                    <a:cubicBezTo>
                      <a:pt x="596" y="26149"/>
                      <a:pt x="1298" y="27018"/>
                      <a:pt x="2084" y="27815"/>
                    </a:cubicBezTo>
                    <a:lnTo>
                      <a:pt x="25313" y="27815"/>
                    </a:lnTo>
                    <a:cubicBezTo>
                      <a:pt x="25980" y="27137"/>
                      <a:pt x="26599" y="26399"/>
                      <a:pt x="27135" y="25613"/>
                    </a:cubicBezTo>
                    <a:cubicBezTo>
                      <a:pt x="25242" y="22886"/>
                      <a:pt x="24241" y="19648"/>
                      <a:pt x="24241" y="16326"/>
                    </a:cubicBezTo>
                    <a:cubicBezTo>
                      <a:pt x="24241" y="13016"/>
                      <a:pt x="25242" y="9766"/>
                      <a:pt x="27135" y="7039"/>
                    </a:cubicBezTo>
                    <a:cubicBezTo>
                      <a:pt x="24086" y="2631"/>
                      <a:pt x="19064" y="1"/>
                      <a:pt x="13705"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34"/>
              <p:cNvSpPr/>
              <p:nvPr/>
            </p:nvSpPr>
            <p:spPr>
              <a:xfrm>
                <a:off x="2242525" y="1208325"/>
                <a:ext cx="726300" cy="690875"/>
              </a:xfrm>
              <a:custGeom>
                <a:rect b="b" l="l" r="r" t="t"/>
                <a:pathLst>
                  <a:path extrusionOk="0" h="27635" w="29052">
                    <a:moveTo>
                      <a:pt x="15896" y="0"/>
                    </a:moveTo>
                    <a:lnTo>
                      <a:pt x="8395" y="7513"/>
                    </a:lnTo>
                    <a:lnTo>
                      <a:pt x="3835" y="2953"/>
                    </a:lnTo>
                    <a:cubicBezTo>
                      <a:pt x="2346" y="4024"/>
                      <a:pt x="1048" y="5358"/>
                      <a:pt x="1" y="6870"/>
                    </a:cubicBezTo>
                    <a:cubicBezTo>
                      <a:pt x="3870" y="12454"/>
                      <a:pt x="3870" y="19848"/>
                      <a:pt x="1" y="25444"/>
                    </a:cubicBezTo>
                    <a:cubicBezTo>
                      <a:pt x="548" y="26218"/>
                      <a:pt x="1156" y="26956"/>
                      <a:pt x="1834" y="27634"/>
                    </a:cubicBezTo>
                    <a:lnTo>
                      <a:pt x="22634" y="27634"/>
                    </a:lnTo>
                    <a:cubicBezTo>
                      <a:pt x="22623" y="21574"/>
                      <a:pt x="24920" y="15740"/>
                      <a:pt x="29052" y="11311"/>
                    </a:cubicBezTo>
                    <a:cubicBezTo>
                      <a:pt x="27183" y="5334"/>
                      <a:pt x="22087" y="941"/>
                      <a:pt x="15896"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34"/>
              <p:cNvSpPr/>
              <p:nvPr/>
            </p:nvSpPr>
            <p:spPr>
              <a:xfrm>
                <a:off x="2146100" y="1379775"/>
                <a:ext cx="193200" cy="464350"/>
              </a:xfrm>
              <a:custGeom>
                <a:rect b="b" l="l" r="r" t="t"/>
                <a:pathLst>
                  <a:path extrusionOk="0" h="18574" w="7728">
                    <a:moveTo>
                      <a:pt x="3858" y="0"/>
                    </a:moveTo>
                    <a:cubicBezTo>
                      <a:pt x="0" y="5596"/>
                      <a:pt x="0" y="12990"/>
                      <a:pt x="3858" y="18574"/>
                    </a:cubicBezTo>
                    <a:cubicBezTo>
                      <a:pt x="7727" y="12990"/>
                      <a:pt x="7727" y="5596"/>
                      <a:pt x="38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34"/>
              <p:cNvSpPr/>
              <p:nvPr/>
            </p:nvSpPr>
            <p:spPr>
              <a:xfrm>
                <a:off x="2868800" y="1313975"/>
                <a:ext cx="724225" cy="585225"/>
              </a:xfrm>
              <a:custGeom>
                <a:rect b="b" l="l" r="r" t="t"/>
                <a:pathLst>
                  <a:path extrusionOk="0" h="23409" w="28969">
                    <a:moveTo>
                      <a:pt x="16336" y="1"/>
                    </a:moveTo>
                    <a:cubicBezTo>
                      <a:pt x="11597" y="1060"/>
                      <a:pt x="7299" y="3537"/>
                      <a:pt x="4001" y="7085"/>
                    </a:cubicBezTo>
                    <a:cubicBezTo>
                      <a:pt x="5775" y="12848"/>
                      <a:pt x="4239" y="19122"/>
                      <a:pt x="0" y="23408"/>
                    </a:cubicBezTo>
                    <a:lnTo>
                      <a:pt x="9347" y="23408"/>
                    </a:lnTo>
                    <a:cubicBezTo>
                      <a:pt x="9347" y="18765"/>
                      <a:pt x="11978" y="14514"/>
                      <a:pt x="16145" y="12455"/>
                    </a:cubicBezTo>
                    <a:cubicBezTo>
                      <a:pt x="17859" y="11607"/>
                      <a:pt x="19708" y="11191"/>
                      <a:pt x="21548" y="11191"/>
                    </a:cubicBezTo>
                    <a:cubicBezTo>
                      <a:pt x="24181" y="11191"/>
                      <a:pt x="26796" y="12044"/>
                      <a:pt x="28968" y="13705"/>
                    </a:cubicBezTo>
                    <a:lnTo>
                      <a:pt x="28968" y="4692"/>
                    </a:lnTo>
                    <a:lnTo>
                      <a:pt x="25004" y="8669"/>
                    </a:lnTo>
                    <a:lnTo>
                      <a:pt x="16336"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34"/>
              <p:cNvSpPr/>
              <p:nvPr/>
            </p:nvSpPr>
            <p:spPr>
              <a:xfrm>
                <a:off x="2808075" y="1491075"/>
                <a:ext cx="205100" cy="408125"/>
              </a:xfrm>
              <a:custGeom>
                <a:rect b="b" l="l" r="r" t="t"/>
                <a:pathLst>
                  <a:path extrusionOk="0" h="16325" w="8204">
                    <a:moveTo>
                      <a:pt x="6430" y="1"/>
                    </a:moveTo>
                    <a:lnTo>
                      <a:pt x="6430" y="1"/>
                    </a:lnTo>
                    <a:cubicBezTo>
                      <a:pt x="2298" y="4430"/>
                      <a:pt x="1" y="10264"/>
                      <a:pt x="12" y="16324"/>
                    </a:cubicBezTo>
                    <a:lnTo>
                      <a:pt x="2429" y="16324"/>
                    </a:lnTo>
                    <a:cubicBezTo>
                      <a:pt x="6668" y="12038"/>
                      <a:pt x="8204" y="5764"/>
                      <a:pt x="64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34"/>
              <p:cNvSpPr/>
              <p:nvPr/>
            </p:nvSpPr>
            <p:spPr>
              <a:xfrm>
                <a:off x="360150" y="994000"/>
                <a:ext cx="703100" cy="905200"/>
              </a:xfrm>
              <a:custGeom>
                <a:rect b="b" l="l" r="r" t="t"/>
                <a:pathLst>
                  <a:path extrusionOk="0" h="36208" w="28124">
                    <a:moveTo>
                      <a:pt x="18467" y="1"/>
                    </a:moveTo>
                    <a:lnTo>
                      <a:pt x="1" y="19265"/>
                    </a:lnTo>
                    <a:lnTo>
                      <a:pt x="1" y="36207"/>
                    </a:lnTo>
                    <a:lnTo>
                      <a:pt x="21980" y="36207"/>
                    </a:lnTo>
                    <a:lnTo>
                      <a:pt x="22408" y="35755"/>
                    </a:lnTo>
                    <a:cubicBezTo>
                      <a:pt x="19646" y="32755"/>
                      <a:pt x="18110" y="28814"/>
                      <a:pt x="18110" y="24718"/>
                    </a:cubicBezTo>
                    <a:cubicBezTo>
                      <a:pt x="18110" y="18146"/>
                      <a:pt x="22063" y="12204"/>
                      <a:pt x="28123" y="9657"/>
                    </a:cubicBezTo>
                    <a:lnTo>
                      <a:pt x="18467"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34"/>
              <p:cNvSpPr/>
              <p:nvPr/>
            </p:nvSpPr>
            <p:spPr>
              <a:xfrm>
                <a:off x="1259375" y="989825"/>
                <a:ext cx="523000" cy="310200"/>
              </a:xfrm>
              <a:custGeom>
                <a:rect b="b" l="l" r="r" t="t"/>
                <a:pathLst>
                  <a:path extrusionOk="0" h="12408" w="20920">
                    <a:moveTo>
                      <a:pt x="8632" y="1"/>
                    </a:moveTo>
                    <a:lnTo>
                      <a:pt x="0" y="8633"/>
                    </a:lnTo>
                    <a:cubicBezTo>
                      <a:pt x="3322" y="8931"/>
                      <a:pt x="6465" y="10252"/>
                      <a:pt x="9013" y="12407"/>
                    </a:cubicBezTo>
                    <a:lnTo>
                      <a:pt x="20920"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34"/>
              <p:cNvSpPr/>
              <p:nvPr/>
            </p:nvSpPr>
            <p:spPr>
              <a:xfrm>
                <a:off x="794125" y="1205625"/>
                <a:ext cx="690600" cy="682250"/>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34"/>
              <p:cNvSpPr/>
              <p:nvPr/>
            </p:nvSpPr>
            <p:spPr>
              <a:xfrm>
                <a:off x="817650" y="989825"/>
                <a:ext cx="8350" cy="4200"/>
              </a:xfrm>
              <a:custGeom>
                <a:rect b="b" l="l" r="r" t="t"/>
                <a:pathLst>
                  <a:path extrusionOk="0" h="168" w="334">
                    <a:moveTo>
                      <a:pt x="0" y="1"/>
                    </a:moveTo>
                    <a:lnTo>
                      <a:pt x="167" y="168"/>
                    </a:lnTo>
                    <a:lnTo>
                      <a:pt x="334" y="1"/>
                    </a:lnTo>
                    <a:close/>
                  </a:path>
                </a:pathLst>
              </a:custGeom>
              <a:solidFill>
                <a:srgbClr val="7FC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34"/>
              <p:cNvSpPr/>
              <p:nvPr/>
            </p:nvSpPr>
            <p:spPr>
              <a:xfrm>
                <a:off x="821825" y="989825"/>
                <a:ext cx="653375" cy="245600"/>
              </a:xfrm>
              <a:custGeom>
                <a:rect b="b" l="l" r="r" t="t"/>
                <a:pathLst>
                  <a:path extrusionOk="0" h="9824" w="26135">
                    <a:moveTo>
                      <a:pt x="167" y="1"/>
                    </a:moveTo>
                    <a:lnTo>
                      <a:pt x="0" y="168"/>
                    </a:lnTo>
                    <a:lnTo>
                      <a:pt x="9656" y="9824"/>
                    </a:lnTo>
                    <a:cubicBezTo>
                      <a:pt x="11656" y="8990"/>
                      <a:pt x="13811" y="8561"/>
                      <a:pt x="15978" y="8561"/>
                    </a:cubicBezTo>
                    <a:cubicBezTo>
                      <a:pt x="16502" y="8561"/>
                      <a:pt x="17002" y="8585"/>
                      <a:pt x="17502" y="8633"/>
                    </a:cubicBezTo>
                    <a:lnTo>
                      <a:pt x="26134"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34"/>
              <p:cNvSpPr/>
              <p:nvPr/>
            </p:nvSpPr>
            <p:spPr>
              <a:xfrm>
                <a:off x="1063225" y="1203850"/>
                <a:ext cx="196175" cy="114625"/>
              </a:xfrm>
              <a:custGeom>
                <a:rect b="b" l="l" r="r" t="t"/>
                <a:pathLst>
                  <a:path extrusionOk="0" h="4585" w="7847">
                    <a:moveTo>
                      <a:pt x="6237" y="0"/>
                    </a:moveTo>
                    <a:cubicBezTo>
                      <a:pt x="4099" y="0"/>
                      <a:pt x="1974" y="440"/>
                      <a:pt x="0" y="1263"/>
                    </a:cubicBezTo>
                    <a:lnTo>
                      <a:pt x="3334" y="4584"/>
                    </a:lnTo>
                    <a:lnTo>
                      <a:pt x="7846" y="72"/>
                    </a:lnTo>
                    <a:cubicBezTo>
                      <a:pt x="7346" y="24"/>
                      <a:pt x="6834" y="0"/>
                      <a:pt x="6322" y="0"/>
                    </a:cubicBezTo>
                    <a:cubicBezTo>
                      <a:pt x="6294" y="0"/>
                      <a:pt x="6265" y="0"/>
                      <a:pt x="6237"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34"/>
              <p:cNvSpPr/>
              <p:nvPr/>
            </p:nvSpPr>
            <p:spPr>
              <a:xfrm>
                <a:off x="2958100" y="989825"/>
                <a:ext cx="634925" cy="339075"/>
              </a:xfrm>
              <a:custGeom>
                <a:rect b="b" l="l" r="r" t="t"/>
                <a:pathLst>
                  <a:path extrusionOk="0" h="13563" w="25397">
                    <a:moveTo>
                      <a:pt x="191" y="1"/>
                    </a:moveTo>
                    <a:lnTo>
                      <a:pt x="0" y="203"/>
                    </a:lnTo>
                    <a:lnTo>
                      <a:pt x="12764" y="12967"/>
                    </a:lnTo>
                    <a:cubicBezTo>
                      <a:pt x="14488" y="12585"/>
                      <a:pt x="16241" y="12394"/>
                      <a:pt x="17991" y="12394"/>
                    </a:cubicBezTo>
                    <a:cubicBezTo>
                      <a:pt x="20494" y="12394"/>
                      <a:pt x="22993" y="12784"/>
                      <a:pt x="25396" y="13562"/>
                    </a:cubicBezTo>
                    <a:lnTo>
                      <a:pt x="25396"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34"/>
              <p:cNvSpPr/>
              <p:nvPr/>
            </p:nvSpPr>
            <p:spPr>
              <a:xfrm>
                <a:off x="3277175" y="1299700"/>
                <a:ext cx="315850" cy="23100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34"/>
              <p:cNvSpPr/>
              <p:nvPr/>
            </p:nvSpPr>
            <p:spPr>
              <a:xfrm>
                <a:off x="2046375" y="990125"/>
                <a:ext cx="811725" cy="292025"/>
              </a:xfrm>
              <a:custGeom>
                <a:rect b="b" l="l" r="r" t="t"/>
                <a:pathLst>
                  <a:path extrusionOk="0" h="11681" w="32469">
                    <a:moveTo>
                      <a:pt x="0" y="1"/>
                    </a:moveTo>
                    <a:lnTo>
                      <a:pt x="11681" y="11681"/>
                    </a:lnTo>
                    <a:cubicBezTo>
                      <a:pt x="14467" y="9645"/>
                      <a:pt x="17824" y="8549"/>
                      <a:pt x="21289" y="8549"/>
                    </a:cubicBezTo>
                    <a:cubicBezTo>
                      <a:pt x="22098" y="8549"/>
                      <a:pt x="22920" y="8609"/>
                      <a:pt x="23742" y="8728"/>
                    </a:cubicBezTo>
                    <a:lnTo>
                      <a:pt x="32469"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34"/>
              <p:cNvSpPr/>
              <p:nvPr/>
            </p:nvSpPr>
            <p:spPr>
              <a:xfrm>
                <a:off x="2338375" y="1203850"/>
                <a:ext cx="301550" cy="192000"/>
              </a:xfrm>
              <a:custGeom>
                <a:rect b="b" l="l" r="r" t="t"/>
                <a:pathLst>
                  <a:path extrusionOk="0" h="7680" w="12062">
                    <a:moveTo>
                      <a:pt x="9609" y="0"/>
                    </a:moveTo>
                    <a:cubicBezTo>
                      <a:pt x="6144" y="0"/>
                      <a:pt x="2787" y="1096"/>
                      <a:pt x="1" y="3132"/>
                    </a:cubicBezTo>
                    <a:lnTo>
                      <a:pt x="4561" y="7680"/>
                    </a:lnTo>
                    <a:lnTo>
                      <a:pt x="12062" y="179"/>
                    </a:lnTo>
                    <a:cubicBezTo>
                      <a:pt x="11252" y="60"/>
                      <a:pt x="10430" y="0"/>
                      <a:pt x="9609"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4" name="Google Shape;1074;p34"/>
            <p:cNvSpPr/>
            <p:nvPr/>
          </p:nvSpPr>
          <p:spPr>
            <a:xfrm>
              <a:off x="1227440" y="3181712"/>
              <a:ext cx="1953293" cy="1929676"/>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34"/>
            <p:cNvSpPr/>
            <p:nvPr/>
          </p:nvSpPr>
          <p:spPr>
            <a:xfrm>
              <a:off x="8250498" y="3447794"/>
              <a:ext cx="893350" cy="65336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6" name="Google Shape;1076;p34"/>
          <p:cNvSpPr/>
          <p:nvPr/>
        </p:nvSpPr>
        <p:spPr>
          <a:xfrm>
            <a:off x="0" y="513000"/>
            <a:ext cx="9144000" cy="2090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7" name="Google Shape;1077;p34"/>
          <p:cNvGrpSpPr/>
          <p:nvPr/>
        </p:nvGrpSpPr>
        <p:grpSpPr>
          <a:xfrm>
            <a:off x="-15" y="2571419"/>
            <a:ext cx="9143864" cy="2572076"/>
            <a:chOff x="-15" y="2571344"/>
            <a:chExt cx="9143864" cy="2572076"/>
          </a:xfrm>
        </p:grpSpPr>
        <p:grpSp>
          <p:nvGrpSpPr>
            <p:cNvPr id="1078" name="Google Shape;1078;p34"/>
            <p:cNvGrpSpPr/>
            <p:nvPr/>
          </p:nvGrpSpPr>
          <p:grpSpPr>
            <a:xfrm>
              <a:off x="-15" y="2571344"/>
              <a:ext cx="9143864" cy="2572076"/>
              <a:chOff x="360150" y="989825"/>
              <a:chExt cx="3232875" cy="909375"/>
            </a:xfrm>
          </p:grpSpPr>
          <p:sp>
            <p:nvSpPr>
              <p:cNvPr id="1079" name="Google Shape;1079;p34"/>
              <p:cNvSpPr/>
              <p:nvPr/>
            </p:nvSpPr>
            <p:spPr>
              <a:xfrm>
                <a:off x="360150" y="989825"/>
                <a:ext cx="3232875" cy="909375"/>
              </a:xfrm>
              <a:custGeom>
                <a:rect b="b" l="l" r="r" t="t"/>
                <a:pathLst>
                  <a:path extrusionOk="0" h="36375" w="129315">
                    <a:moveTo>
                      <a:pt x="1" y="1"/>
                    </a:moveTo>
                    <a:lnTo>
                      <a:pt x="1" y="36374"/>
                    </a:lnTo>
                    <a:lnTo>
                      <a:pt x="129314" y="36374"/>
                    </a:lnTo>
                    <a:lnTo>
                      <a:pt x="1293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34"/>
              <p:cNvSpPr/>
              <p:nvPr/>
            </p:nvSpPr>
            <p:spPr>
              <a:xfrm>
                <a:off x="909625" y="1887850"/>
                <a:ext cx="21450" cy="11350"/>
              </a:xfrm>
              <a:custGeom>
                <a:rect b="b" l="l" r="r" t="t"/>
                <a:pathLst>
                  <a:path extrusionOk="0" h="454" w="858">
                    <a:moveTo>
                      <a:pt x="429" y="1"/>
                    </a:moveTo>
                    <a:lnTo>
                      <a:pt x="1" y="453"/>
                    </a:lnTo>
                    <a:lnTo>
                      <a:pt x="858" y="453"/>
                    </a:lnTo>
                    <a:cubicBezTo>
                      <a:pt x="703" y="299"/>
                      <a:pt x="572" y="156"/>
                      <a:pt x="429" y="1"/>
                    </a:cubicBezTo>
                    <a:close/>
                  </a:path>
                </a:pathLst>
              </a:custGeom>
              <a:solidFill>
                <a:srgbClr val="A2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34"/>
              <p:cNvSpPr/>
              <p:nvPr/>
            </p:nvSpPr>
            <p:spPr>
              <a:xfrm>
                <a:off x="1511775" y="1834275"/>
                <a:ext cx="104500" cy="64925"/>
              </a:xfrm>
              <a:custGeom>
                <a:rect b="b" l="l" r="r" t="t"/>
                <a:pathLst>
                  <a:path extrusionOk="0" h="2597" w="4180">
                    <a:moveTo>
                      <a:pt x="2096" y="1"/>
                    </a:moveTo>
                    <a:cubicBezTo>
                      <a:pt x="1477" y="930"/>
                      <a:pt x="787" y="1799"/>
                      <a:pt x="1" y="2596"/>
                    </a:cubicBezTo>
                    <a:lnTo>
                      <a:pt x="4180" y="2596"/>
                    </a:lnTo>
                    <a:cubicBezTo>
                      <a:pt x="3394" y="1799"/>
                      <a:pt x="2692" y="930"/>
                      <a:pt x="20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34"/>
              <p:cNvSpPr/>
              <p:nvPr/>
            </p:nvSpPr>
            <p:spPr>
              <a:xfrm>
                <a:off x="2197000" y="1844100"/>
                <a:ext cx="91400" cy="55100"/>
              </a:xfrm>
              <a:custGeom>
                <a:rect b="b" l="l" r="r" t="t"/>
                <a:pathLst>
                  <a:path extrusionOk="0" h="2204" w="3656">
                    <a:moveTo>
                      <a:pt x="1822" y="1"/>
                    </a:moveTo>
                    <a:cubicBezTo>
                      <a:pt x="1286" y="787"/>
                      <a:pt x="679" y="1525"/>
                      <a:pt x="0" y="2203"/>
                    </a:cubicBezTo>
                    <a:lnTo>
                      <a:pt x="3655" y="2203"/>
                    </a:lnTo>
                    <a:cubicBezTo>
                      <a:pt x="2977" y="1525"/>
                      <a:pt x="2369" y="787"/>
                      <a:pt x="18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34"/>
              <p:cNvSpPr/>
              <p:nvPr/>
            </p:nvSpPr>
            <p:spPr>
              <a:xfrm>
                <a:off x="920350" y="1300000"/>
                <a:ext cx="643850" cy="598900"/>
              </a:xfrm>
              <a:custGeom>
                <a:rect b="b" l="l" r="r" t="t"/>
                <a:pathLst>
                  <a:path extrusionOk="0" h="23956" w="25754">
                    <a:moveTo>
                      <a:pt x="22574" y="0"/>
                    </a:moveTo>
                    <a:lnTo>
                      <a:pt x="0" y="23515"/>
                    </a:lnTo>
                    <a:cubicBezTo>
                      <a:pt x="143" y="23658"/>
                      <a:pt x="286" y="23813"/>
                      <a:pt x="429" y="23956"/>
                    </a:cubicBezTo>
                    <a:lnTo>
                      <a:pt x="23658" y="23956"/>
                    </a:lnTo>
                    <a:cubicBezTo>
                      <a:pt x="24444" y="23170"/>
                      <a:pt x="25134" y="22289"/>
                      <a:pt x="25753" y="21360"/>
                    </a:cubicBezTo>
                    <a:cubicBezTo>
                      <a:pt x="24027" y="18717"/>
                      <a:pt x="23122" y="15633"/>
                      <a:pt x="23122" y="12478"/>
                    </a:cubicBezTo>
                    <a:cubicBezTo>
                      <a:pt x="23110" y="9323"/>
                      <a:pt x="24027" y="6239"/>
                      <a:pt x="25753" y="3596"/>
                    </a:cubicBezTo>
                    <a:cubicBezTo>
                      <a:pt x="24872" y="2250"/>
                      <a:pt x="23801" y="1036"/>
                      <a:pt x="22574"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34"/>
              <p:cNvSpPr/>
              <p:nvPr/>
            </p:nvSpPr>
            <p:spPr>
              <a:xfrm>
                <a:off x="1564175" y="1203800"/>
                <a:ext cx="678375" cy="695400"/>
              </a:xfrm>
              <a:custGeom>
                <a:rect b="b" l="l" r="r" t="t"/>
                <a:pathLst>
                  <a:path extrusionOk="0" h="27816" w="27135">
                    <a:moveTo>
                      <a:pt x="13705" y="1"/>
                    </a:moveTo>
                    <a:cubicBezTo>
                      <a:pt x="13621" y="1"/>
                      <a:pt x="13538" y="1"/>
                      <a:pt x="13454" y="2"/>
                    </a:cubicBezTo>
                    <a:cubicBezTo>
                      <a:pt x="8013" y="74"/>
                      <a:pt x="2965" y="2872"/>
                      <a:pt x="0" y="7444"/>
                    </a:cubicBezTo>
                    <a:cubicBezTo>
                      <a:pt x="3501" y="12849"/>
                      <a:pt x="3501" y="19803"/>
                      <a:pt x="0" y="25208"/>
                    </a:cubicBezTo>
                    <a:cubicBezTo>
                      <a:pt x="596" y="26149"/>
                      <a:pt x="1298" y="27018"/>
                      <a:pt x="2084" y="27815"/>
                    </a:cubicBezTo>
                    <a:lnTo>
                      <a:pt x="25313" y="27815"/>
                    </a:lnTo>
                    <a:cubicBezTo>
                      <a:pt x="25980" y="27137"/>
                      <a:pt x="26599" y="26399"/>
                      <a:pt x="27135" y="25613"/>
                    </a:cubicBezTo>
                    <a:cubicBezTo>
                      <a:pt x="25242" y="22886"/>
                      <a:pt x="24241" y="19648"/>
                      <a:pt x="24241" y="16326"/>
                    </a:cubicBezTo>
                    <a:cubicBezTo>
                      <a:pt x="24241" y="13016"/>
                      <a:pt x="25242" y="9766"/>
                      <a:pt x="27135" y="7039"/>
                    </a:cubicBezTo>
                    <a:cubicBezTo>
                      <a:pt x="24086" y="2631"/>
                      <a:pt x="19064" y="1"/>
                      <a:pt x="13705"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34"/>
              <p:cNvSpPr/>
              <p:nvPr/>
            </p:nvSpPr>
            <p:spPr>
              <a:xfrm>
                <a:off x="2242525" y="1208325"/>
                <a:ext cx="726300" cy="690875"/>
              </a:xfrm>
              <a:custGeom>
                <a:rect b="b" l="l" r="r" t="t"/>
                <a:pathLst>
                  <a:path extrusionOk="0" h="27635" w="29052">
                    <a:moveTo>
                      <a:pt x="15896" y="0"/>
                    </a:moveTo>
                    <a:lnTo>
                      <a:pt x="8395" y="7513"/>
                    </a:lnTo>
                    <a:lnTo>
                      <a:pt x="3835" y="2953"/>
                    </a:lnTo>
                    <a:cubicBezTo>
                      <a:pt x="2346" y="4024"/>
                      <a:pt x="1048" y="5358"/>
                      <a:pt x="1" y="6870"/>
                    </a:cubicBezTo>
                    <a:cubicBezTo>
                      <a:pt x="3870" y="12454"/>
                      <a:pt x="3870" y="19848"/>
                      <a:pt x="1" y="25444"/>
                    </a:cubicBezTo>
                    <a:cubicBezTo>
                      <a:pt x="548" y="26218"/>
                      <a:pt x="1156" y="26956"/>
                      <a:pt x="1834" y="27634"/>
                    </a:cubicBezTo>
                    <a:lnTo>
                      <a:pt x="22634" y="27634"/>
                    </a:lnTo>
                    <a:cubicBezTo>
                      <a:pt x="22623" y="21574"/>
                      <a:pt x="24920" y="15740"/>
                      <a:pt x="29052" y="11311"/>
                    </a:cubicBezTo>
                    <a:cubicBezTo>
                      <a:pt x="27183" y="5334"/>
                      <a:pt x="22087" y="941"/>
                      <a:pt x="15896"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34"/>
              <p:cNvSpPr/>
              <p:nvPr/>
            </p:nvSpPr>
            <p:spPr>
              <a:xfrm>
                <a:off x="2146100" y="1379775"/>
                <a:ext cx="193200" cy="464350"/>
              </a:xfrm>
              <a:custGeom>
                <a:rect b="b" l="l" r="r" t="t"/>
                <a:pathLst>
                  <a:path extrusionOk="0" h="18574" w="7728">
                    <a:moveTo>
                      <a:pt x="3858" y="0"/>
                    </a:moveTo>
                    <a:cubicBezTo>
                      <a:pt x="0" y="5596"/>
                      <a:pt x="0" y="12990"/>
                      <a:pt x="3858" y="18574"/>
                    </a:cubicBezTo>
                    <a:cubicBezTo>
                      <a:pt x="7727" y="12990"/>
                      <a:pt x="7727" y="5596"/>
                      <a:pt x="38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34"/>
              <p:cNvSpPr/>
              <p:nvPr/>
            </p:nvSpPr>
            <p:spPr>
              <a:xfrm>
                <a:off x="2868800" y="1313975"/>
                <a:ext cx="724225" cy="585225"/>
              </a:xfrm>
              <a:custGeom>
                <a:rect b="b" l="l" r="r" t="t"/>
                <a:pathLst>
                  <a:path extrusionOk="0" h="23409" w="28969">
                    <a:moveTo>
                      <a:pt x="16336" y="1"/>
                    </a:moveTo>
                    <a:cubicBezTo>
                      <a:pt x="11597" y="1060"/>
                      <a:pt x="7299" y="3537"/>
                      <a:pt x="4001" y="7085"/>
                    </a:cubicBezTo>
                    <a:cubicBezTo>
                      <a:pt x="5775" y="12848"/>
                      <a:pt x="4239" y="19122"/>
                      <a:pt x="0" y="23408"/>
                    </a:cubicBezTo>
                    <a:lnTo>
                      <a:pt x="9347" y="23408"/>
                    </a:lnTo>
                    <a:cubicBezTo>
                      <a:pt x="9347" y="18765"/>
                      <a:pt x="11978" y="14514"/>
                      <a:pt x="16145" y="12455"/>
                    </a:cubicBezTo>
                    <a:cubicBezTo>
                      <a:pt x="17859" y="11607"/>
                      <a:pt x="19708" y="11191"/>
                      <a:pt x="21548" y="11191"/>
                    </a:cubicBezTo>
                    <a:cubicBezTo>
                      <a:pt x="24181" y="11191"/>
                      <a:pt x="26796" y="12044"/>
                      <a:pt x="28968" y="13705"/>
                    </a:cubicBezTo>
                    <a:lnTo>
                      <a:pt x="28968" y="4692"/>
                    </a:lnTo>
                    <a:lnTo>
                      <a:pt x="25004" y="8669"/>
                    </a:lnTo>
                    <a:lnTo>
                      <a:pt x="16336"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34"/>
              <p:cNvSpPr/>
              <p:nvPr/>
            </p:nvSpPr>
            <p:spPr>
              <a:xfrm>
                <a:off x="2808075" y="1491075"/>
                <a:ext cx="205100" cy="408125"/>
              </a:xfrm>
              <a:custGeom>
                <a:rect b="b" l="l" r="r" t="t"/>
                <a:pathLst>
                  <a:path extrusionOk="0" h="16325" w="8204">
                    <a:moveTo>
                      <a:pt x="6430" y="1"/>
                    </a:moveTo>
                    <a:lnTo>
                      <a:pt x="6430" y="1"/>
                    </a:lnTo>
                    <a:cubicBezTo>
                      <a:pt x="2298" y="4430"/>
                      <a:pt x="1" y="10264"/>
                      <a:pt x="12" y="16324"/>
                    </a:cubicBezTo>
                    <a:lnTo>
                      <a:pt x="2429" y="16324"/>
                    </a:lnTo>
                    <a:cubicBezTo>
                      <a:pt x="6668" y="12038"/>
                      <a:pt x="8204" y="5764"/>
                      <a:pt x="64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34"/>
              <p:cNvSpPr/>
              <p:nvPr/>
            </p:nvSpPr>
            <p:spPr>
              <a:xfrm>
                <a:off x="360150" y="994000"/>
                <a:ext cx="703100" cy="905200"/>
              </a:xfrm>
              <a:custGeom>
                <a:rect b="b" l="l" r="r" t="t"/>
                <a:pathLst>
                  <a:path extrusionOk="0" h="36208" w="28124">
                    <a:moveTo>
                      <a:pt x="18467" y="1"/>
                    </a:moveTo>
                    <a:lnTo>
                      <a:pt x="1" y="19265"/>
                    </a:lnTo>
                    <a:lnTo>
                      <a:pt x="1" y="36207"/>
                    </a:lnTo>
                    <a:lnTo>
                      <a:pt x="21980" y="36207"/>
                    </a:lnTo>
                    <a:lnTo>
                      <a:pt x="22408" y="35755"/>
                    </a:lnTo>
                    <a:cubicBezTo>
                      <a:pt x="19646" y="32755"/>
                      <a:pt x="18110" y="28814"/>
                      <a:pt x="18110" y="24718"/>
                    </a:cubicBezTo>
                    <a:cubicBezTo>
                      <a:pt x="18110" y="18146"/>
                      <a:pt x="22063" y="12204"/>
                      <a:pt x="28123" y="9657"/>
                    </a:cubicBezTo>
                    <a:lnTo>
                      <a:pt x="18467"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34"/>
              <p:cNvSpPr/>
              <p:nvPr/>
            </p:nvSpPr>
            <p:spPr>
              <a:xfrm>
                <a:off x="1259375" y="989825"/>
                <a:ext cx="523000" cy="310200"/>
              </a:xfrm>
              <a:custGeom>
                <a:rect b="b" l="l" r="r" t="t"/>
                <a:pathLst>
                  <a:path extrusionOk="0" h="12408" w="20920">
                    <a:moveTo>
                      <a:pt x="8632" y="1"/>
                    </a:moveTo>
                    <a:lnTo>
                      <a:pt x="0" y="8633"/>
                    </a:lnTo>
                    <a:cubicBezTo>
                      <a:pt x="3322" y="8931"/>
                      <a:pt x="6465" y="10252"/>
                      <a:pt x="9013" y="12407"/>
                    </a:cubicBezTo>
                    <a:lnTo>
                      <a:pt x="20920"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34"/>
              <p:cNvSpPr/>
              <p:nvPr/>
            </p:nvSpPr>
            <p:spPr>
              <a:xfrm>
                <a:off x="794125" y="1205625"/>
                <a:ext cx="690600" cy="682250"/>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34"/>
              <p:cNvSpPr/>
              <p:nvPr/>
            </p:nvSpPr>
            <p:spPr>
              <a:xfrm>
                <a:off x="817650" y="989825"/>
                <a:ext cx="8350" cy="4200"/>
              </a:xfrm>
              <a:custGeom>
                <a:rect b="b" l="l" r="r" t="t"/>
                <a:pathLst>
                  <a:path extrusionOk="0" h="168" w="334">
                    <a:moveTo>
                      <a:pt x="0" y="1"/>
                    </a:moveTo>
                    <a:lnTo>
                      <a:pt x="167" y="168"/>
                    </a:lnTo>
                    <a:lnTo>
                      <a:pt x="334" y="1"/>
                    </a:lnTo>
                    <a:close/>
                  </a:path>
                </a:pathLst>
              </a:custGeom>
              <a:solidFill>
                <a:srgbClr val="7FC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34"/>
              <p:cNvSpPr/>
              <p:nvPr/>
            </p:nvSpPr>
            <p:spPr>
              <a:xfrm>
                <a:off x="821825" y="989825"/>
                <a:ext cx="653375" cy="245600"/>
              </a:xfrm>
              <a:custGeom>
                <a:rect b="b" l="l" r="r" t="t"/>
                <a:pathLst>
                  <a:path extrusionOk="0" h="9824" w="26135">
                    <a:moveTo>
                      <a:pt x="167" y="1"/>
                    </a:moveTo>
                    <a:lnTo>
                      <a:pt x="0" y="168"/>
                    </a:lnTo>
                    <a:lnTo>
                      <a:pt x="9656" y="9824"/>
                    </a:lnTo>
                    <a:cubicBezTo>
                      <a:pt x="11656" y="8990"/>
                      <a:pt x="13811" y="8561"/>
                      <a:pt x="15978" y="8561"/>
                    </a:cubicBezTo>
                    <a:cubicBezTo>
                      <a:pt x="16502" y="8561"/>
                      <a:pt x="17002" y="8585"/>
                      <a:pt x="17502" y="8633"/>
                    </a:cubicBezTo>
                    <a:lnTo>
                      <a:pt x="26134"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34"/>
              <p:cNvSpPr/>
              <p:nvPr/>
            </p:nvSpPr>
            <p:spPr>
              <a:xfrm>
                <a:off x="1063225" y="1203850"/>
                <a:ext cx="196175" cy="114625"/>
              </a:xfrm>
              <a:custGeom>
                <a:rect b="b" l="l" r="r" t="t"/>
                <a:pathLst>
                  <a:path extrusionOk="0" h="4585" w="7847">
                    <a:moveTo>
                      <a:pt x="6237" y="0"/>
                    </a:moveTo>
                    <a:cubicBezTo>
                      <a:pt x="4099" y="0"/>
                      <a:pt x="1974" y="440"/>
                      <a:pt x="0" y="1263"/>
                    </a:cubicBezTo>
                    <a:lnTo>
                      <a:pt x="3334" y="4584"/>
                    </a:lnTo>
                    <a:lnTo>
                      <a:pt x="7846" y="72"/>
                    </a:lnTo>
                    <a:cubicBezTo>
                      <a:pt x="7346" y="24"/>
                      <a:pt x="6834" y="0"/>
                      <a:pt x="6322" y="0"/>
                    </a:cubicBezTo>
                    <a:cubicBezTo>
                      <a:pt x="6294" y="0"/>
                      <a:pt x="6265" y="0"/>
                      <a:pt x="6237"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34"/>
              <p:cNvSpPr/>
              <p:nvPr/>
            </p:nvSpPr>
            <p:spPr>
              <a:xfrm>
                <a:off x="2958100" y="989825"/>
                <a:ext cx="634925" cy="339075"/>
              </a:xfrm>
              <a:custGeom>
                <a:rect b="b" l="l" r="r" t="t"/>
                <a:pathLst>
                  <a:path extrusionOk="0" h="13563" w="25397">
                    <a:moveTo>
                      <a:pt x="191" y="1"/>
                    </a:moveTo>
                    <a:lnTo>
                      <a:pt x="0" y="203"/>
                    </a:lnTo>
                    <a:lnTo>
                      <a:pt x="12764" y="12967"/>
                    </a:lnTo>
                    <a:cubicBezTo>
                      <a:pt x="14488" y="12585"/>
                      <a:pt x="16241" y="12394"/>
                      <a:pt x="17991" y="12394"/>
                    </a:cubicBezTo>
                    <a:cubicBezTo>
                      <a:pt x="20494" y="12394"/>
                      <a:pt x="22993" y="12784"/>
                      <a:pt x="25396" y="13562"/>
                    </a:cubicBezTo>
                    <a:lnTo>
                      <a:pt x="25396"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34"/>
              <p:cNvSpPr/>
              <p:nvPr/>
            </p:nvSpPr>
            <p:spPr>
              <a:xfrm>
                <a:off x="3277175" y="1299700"/>
                <a:ext cx="315850" cy="23100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34"/>
              <p:cNvSpPr/>
              <p:nvPr/>
            </p:nvSpPr>
            <p:spPr>
              <a:xfrm>
                <a:off x="2046375" y="990125"/>
                <a:ext cx="811725" cy="292025"/>
              </a:xfrm>
              <a:custGeom>
                <a:rect b="b" l="l" r="r" t="t"/>
                <a:pathLst>
                  <a:path extrusionOk="0" h="11681" w="32469">
                    <a:moveTo>
                      <a:pt x="0" y="1"/>
                    </a:moveTo>
                    <a:lnTo>
                      <a:pt x="11681" y="11681"/>
                    </a:lnTo>
                    <a:cubicBezTo>
                      <a:pt x="14467" y="9645"/>
                      <a:pt x="17824" y="8549"/>
                      <a:pt x="21289" y="8549"/>
                    </a:cubicBezTo>
                    <a:cubicBezTo>
                      <a:pt x="22098" y="8549"/>
                      <a:pt x="22920" y="8609"/>
                      <a:pt x="23742" y="8728"/>
                    </a:cubicBezTo>
                    <a:lnTo>
                      <a:pt x="32469"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34"/>
              <p:cNvSpPr/>
              <p:nvPr/>
            </p:nvSpPr>
            <p:spPr>
              <a:xfrm>
                <a:off x="2338375" y="1203850"/>
                <a:ext cx="301550" cy="192000"/>
              </a:xfrm>
              <a:custGeom>
                <a:rect b="b" l="l" r="r" t="t"/>
                <a:pathLst>
                  <a:path extrusionOk="0" h="7680" w="12062">
                    <a:moveTo>
                      <a:pt x="9609" y="0"/>
                    </a:moveTo>
                    <a:cubicBezTo>
                      <a:pt x="6144" y="0"/>
                      <a:pt x="2787" y="1096"/>
                      <a:pt x="1" y="3132"/>
                    </a:cubicBezTo>
                    <a:lnTo>
                      <a:pt x="4561" y="7680"/>
                    </a:lnTo>
                    <a:lnTo>
                      <a:pt x="12062" y="179"/>
                    </a:lnTo>
                    <a:cubicBezTo>
                      <a:pt x="11252" y="60"/>
                      <a:pt x="10430" y="0"/>
                      <a:pt x="9609"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9" name="Google Shape;1099;p34"/>
            <p:cNvSpPr/>
            <p:nvPr/>
          </p:nvSpPr>
          <p:spPr>
            <a:xfrm>
              <a:off x="1227440" y="3181712"/>
              <a:ext cx="1953293" cy="1929676"/>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34"/>
            <p:cNvSpPr/>
            <p:nvPr/>
          </p:nvSpPr>
          <p:spPr>
            <a:xfrm>
              <a:off x="8250498" y="3447794"/>
              <a:ext cx="893350" cy="65336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1" name="Google Shape;1101;p34"/>
          <p:cNvSpPr/>
          <p:nvPr/>
        </p:nvSpPr>
        <p:spPr>
          <a:xfrm>
            <a:off x="0" y="2490475"/>
            <a:ext cx="9144000" cy="2144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ise en page personnalisée">
  <p:cSld name="AUTOLAYOUT">
    <p:bg>
      <p:bgPr>
        <a:solidFill>
          <a:srgbClr val="FFFFFF"/>
        </a:solidFill>
      </p:bgPr>
    </p:bg>
    <p:spTree>
      <p:nvGrpSpPr>
        <p:cNvPr id="1102" name="Shape 1102"/>
        <p:cNvGrpSpPr/>
        <p:nvPr/>
      </p:nvGrpSpPr>
      <p:grpSpPr>
        <a:xfrm>
          <a:off x="0" y="0"/>
          <a:ext cx="0" cy="0"/>
          <a:chOff x="0" y="0"/>
          <a:chExt cx="0" cy="0"/>
        </a:xfrm>
      </p:grpSpPr>
      <p:sp>
        <p:nvSpPr>
          <p:cNvPr id="1103" name="Google Shape;1103;p35"/>
          <p:cNvSpPr/>
          <p:nvPr/>
        </p:nvSpPr>
        <p:spPr>
          <a:xfrm>
            <a:off x="0" y="0"/>
            <a:ext cx="91440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3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lnSpc>
                <a:spcPct val="100000"/>
              </a:lnSpc>
              <a:spcAft>
                <a:spcPts val="0"/>
              </a:spcAft>
              <a:buNone/>
              <a:defRPr sz="1000">
                <a:solidFill>
                  <a:srgbClr val="616161"/>
                </a:solidFill>
              </a:defRPr>
            </a:lvl1pPr>
            <a:lvl2pPr lvl="1" algn="r">
              <a:lnSpc>
                <a:spcPct val="100000"/>
              </a:lnSpc>
              <a:spcAft>
                <a:spcPts val="0"/>
              </a:spcAft>
              <a:buNone/>
              <a:defRPr sz="1000">
                <a:solidFill>
                  <a:srgbClr val="616161"/>
                </a:solidFill>
              </a:defRPr>
            </a:lvl2pPr>
            <a:lvl3pPr lvl="2" algn="r">
              <a:lnSpc>
                <a:spcPct val="100000"/>
              </a:lnSpc>
              <a:spcAft>
                <a:spcPts val="0"/>
              </a:spcAft>
              <a:buNone/>
              <a:defRPr sz="1000">
                <a:solidFill>
                  <a:srgbClr val="616161"/>
                </a:solidFill>
              </a:defRPr>
            </a:lvl3pPr>
            <a:lvl4pPr lvl="3" algn="r">
              <a:lnSpc>
                <a:spcPct val="100000"/>
              </a:lnSpc>
              <a:spcAft>
                <a:spcPts val="0"/>
              </a:spcAft>
              <a:buNone/>
              <a:defRPr sz="1000">
                <a:solidFill>
                  <a:srgbClr val="616161"/>
                </a:solidFill>
              </a:defRPr>
            </a:lvl4pPr>
            <a:lvl5pPr lvl="4" algn="r">
              <a:lnSpc>
                <a:spcPct val="100000"/>
              </a:lnSpc>
              <a:spcAft>
                <a:spcPts val="0"/>
              </a:spcAft>
              <a:buNone/>
              <a:defRPr sz="1000">
                <a:solidFill>
                  <a:srgbClr val="616161"/>
                </a:solidFill>
              </a:defRPr>
            </a:lvl5pPr>
            <a:lvl6pPr lvl="5" algn="r">
              <a:lnSpc>
                <a:spcPct val="100000"/>
              </a:lnSpc>
              <a:spcAft>
                <a:spcPts val="0"/>
              </a:spcAft>
              <a:buNone/>
              <a:defRPr sz="1000">
                <a:solidFill>
                  <a:srgbClr val="616161"/>
                </a:solidFill>
              </a:defRPr>
            </a:lvl6pPr>
            <a:lvl7pPr lvl="6" algn="r">
              <a:lnSpc>
                <a:spcPct val="100000"/>
              </a:lnSpc>
              <a:spcAft>
                <a:spcPts val="0"/>
              </a:spcAft>
              <a:buNone/>
              <a:defRPr sz="1000">
                <a:solidFill>
                  <a:srgbClr val="616161"/>
                </a:solidFill>
              </a:defRPr>
            </a:lvl7pPr>
            <a:lvl8pPr lvl="7" algn="r">
              <a:lnSpc>
                <a:spcPct val="100000"/>
              </a:lnSpc>
              <a:spcAft>
                <a:spcPts val="0"/>
              </a:spcAft>
              <a:buNone/>
              <a:defRPr sz="1000">
                <a:solidFill>
                  <a:srgbClr val="616161"/>
                </a:solidFill>
              </a:defRPr>
            </a:lvl8pPr>
            <a:lvl9pPr lvl="8" algn="r">
              <a:lnSpc>
                <a:spcPct val="100000"/>
              </a:lnSpc>
              <a:spcAft>
                <a:spcPts val="0"/>
              </a:spcAft>
              <a:buNone/>
              <a:defRPr sz="1000">
                <a:solidFill>
                  <a:srgbClr val="61616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ise en page personnalisée 1">
  <p:cSld name="AUTOLAYOUT_1">
    <p:bg>
      <p:bgPr>
        <a:solidFill>
          <a:srgbClr val="FFFFFF"/>
        </a:solidFill>
      </p:bgPr>
    </p:bg>
    <p:spTree>
      <p:nvGrpSpPr>
        <p:cNvPr id="1105" name="Shape 1105"/>
        <p:cNvGrpSpPr/>
        <p:nvPr/>
      </p:nvGrpSpPr>
      <p:grpSpPr>
        <a:xfrm>
          <a:off x="0" y="0"/>
          <a:ext cx="0" cy="0"/>
          <a:chOff x="0" y="0"/>
          <a:chExt cx="0" cy="0"/>
        </a:xfrm>
      </p:grpSpPr>
      <p:sp>
        <p:nvSpPr>
          <p:cNvPr id="1106" name="Google Shape;1106;p36"/>
          <p:cNvSpPr/>
          <p:nvPr/>
        </p:nvSpPr>
        <p:spPr>
          <a:xfrm>
            <a:off x="0" y="0"/>
            <a:ext cx="9144000" cy="5143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36"/>
          <p:cNvSpPr txBox="1"/>
          <p:nvPr>
            <p:ph type="title"/>
          </p:nvPr>
        </p:nvSpPr>
        <p:spPr>
          <a:xfrm>
            <a:off x="836400" y="3032200"/>
            <a:ext cx="7490400" cy="1577400"/>
          </a:xfrm>
          <a:prstGeom prst="rect">
            <a:avLst/>
          </a:prstGeom>
          <a:noFill/>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4200"/>
              <a:buNone/>
              <a:defRPr sz="4200">
                <a:solidFill>
                  <a:schemeClr val="lt1"/>
                </a:solidFill>
              </a:defRPr>
            </a:lvl1pPr>
            <a:lvl2pPr lvl="1" algn="ctr">
              <a:lnSpc>
                <a:spcPct val="100000"/>
              </a:lnSpc>
              <a:spcBef>
                <a:spcPts val="0"/>
              </a:spcBef>
              <a:spcAft>
                <a:spcPts val="0"/>
              </a:spcAft>
              <a:buClr>
                <a:schemeClr val="lt1"/>
              </a:buClr>
              <a:buSzPts val="4200"/>
              <a:buNone/>
              <a:defRPr sz="4200">
                <a:solidFill>
                  <a:schemeClr val="lt1"/>
                </a:solidFill>
              </a:defRPr>
            </a:lvl2pPr>
            <a:lvl3pPr lvl="2" algn="ctr">
              <a:lnSpc>
                <a:spcPct val="100000"/>
              </a:lnSpc>
              <a:spcBef>
                <a:spcPts val="0"/>
              </a:spcBef>
              <a:spcAft>
                <a:spcPts val="0"/>
              </a:spcAft>
              <a:buClr>
                <a:schemeClr val="lt1"/>
              </a:buClr>
              <a:buSzPts val="4200"/>
              <a:buNone/>
              <a:defRPr sz="4200">
                <a:solidFill>
                  <a:schemeClr val="lt1"/>
                </a:solidFill>
              </a:defRPr>
            </a:lvl3pPr>
            <a:lvl4pPr lvl="3" algn="ctr">
              <a:lnSpc>
                <a:spcPct val="100000"/>
              </a:lnSpc>
              <a:spcBef>
                <a:spcPts val="0"/>
              </a:spcBef>
              <a:spcAft>
                <a:spcPts val="0"/>
              </a:spcAft>
              <a:buClr>
                <a:schemeClr val="lt1"/>
              </a:buClr>
              <a:buSzPts val="4200"/>
              <a:buNone/>
              <a:defRPr sz="4200">
                <a:solidFill>
                  <a:schemeClr val="lt1"/>
                </a:solidFill>
              </a:defRPr>
            </a:lvl4pPr>
            <a:lvl5pPr lvl="4" algn="ctr">
              <a:lnSpc>
                <a:spcPct val="100000"/>
              </a:lnSpc>
              <a:spcBef>
                <a:spcPts val="0"/>
              </a:spcBef>
              <a:spcAft>
                <a:spcPts val="0"/>
              </a:spcAft>
              <a:buClr>
                <a:schemeClr val="lt1"/>
              </a:buClr>
              <a:buSzPts val="4200"/>
              <a:buNone/>
              <a:defRPr sz="4200">
                <a:solidFill>
                  <a:schemeClr val="lt1"/>
                </a:solidFill>
              </a:defRPr>
            </a:lvl5pPr>
            <a:lvl6pPr lvl="5" algn="ctr">
              <a:lnSpc>
                <a:spcPct val="100000"/>
              </a:lnSpc>
              <a:spcBef>
                <a:spcPts val="0"/>
              </a:spcBef>
              <a:spcAft>
                <a:spcPts val="0"/>
              </a:spcAft>
              <a:buClr>
                <a:schemeClr val="lt1"/>
              </a:buClr>
              <a:buSzPts val="4200"/>
              <a:buNone/>
              <a:defRPr sz="4200">
                <a:solidFill>
                  <a:schemeClr val="lt1"/>
                </a:solidFill>
              </a:defRPr>
            </a:lvl6pPr>
            <a:lvl7pPr lvl="6" algn="ctr">
              <a:lnSpc>
                <a:spcPct val="100000"/>
              </a:lnSpc>
              <a:spcBef>
                <a:spcPts val="0"/>
              </a:spcBef>
              <a:spcAft>
                <a:spcPts val="0"/>
              </a:spcAft>
              <a:buClr>
                <a:schemeClr val="lt1"/>
              </a:buClr>
              <a:buSzPts val="4200"/>
              <a:buNone/>
              <a:defRPr sz="4200">
                <a:solidFill>
                  <a:schemeClr val="lt1"/>
                </a:solidFill>
              </a:defRPr>
            </a:lvl7pPr>
            <a:lvl8pPr lvl="7" algn="ctr">
              <a:lnSpc>
                <a:spcPct val="100000"/>
              </a:lnSpc>
              <a:spcBef>
                <a:spcPts val="0"/>
              </a:spcBef>
              <a:spcAft>
                <a:spcPts val="0"/>
              </a:spcAft>
              <a:buClr>
                <a:schemeClr val="lt1"/>
              </a:buClr>
              <a:buSzPts val="4200"/>
              <a:buNone/>
              <a:defRPr sz="4200">
                <a:solidFill>
                  <a:schemeClr val="lt1"/>
                </a:solidFill>
              </a:defRPr>
            </a:lvl8pPr>
            <a:lvl9pPr lvl="8" algn="ctr">
              <a:lnSpc>
                <a:spcPct val="100000"/>
              </a:lnSpc>
              <a:spcBef>
                <a:spcPts val="0"/>
              </a:spcBef>
              <a:spcAft>
                <a:spcPts val="0"/>
              </a:spcAft>
              <a:buClr>
                <a:schemeClr val="lt1"/>
              </a:buClr>
              <a:buSzPts val="4200"/>
              <a:buNone/>
              <a:defRPr sz="4200">
                <a:solidFill>
                  <a:schemeClr val="lt1"/>
                </a:solidFill>
              </a:defRPr>
            </a:lvl9pPr>
          </a:lstStyle>
          <a:p/>
        </p:txBody>
      </p:sp>
      <p:sp>
        <p:nvSpPr>
          <p:cNvPr id="1108" name="Google Shape;1108;p3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lnSpc>
                <a:spcPct val="100000"/>
              </a:lnSpc>
              <a:spcAft>
                <a:spcPts val="0"/>
              </a:spcAft>
              <a:buNone/>
              <a:defRPr sz="1000">
                <a:solidFill>
                  <a:schemeClr val="lt1"/>
                </a:solidFill>
              </a:defRPr>
            </a:lvl1pPr>
            <a:lvl2pPr lvl="1" algn="r">
              <a:lnSpc>
                <a:spcPct val="100000"/>
              </a:lnSpc>
              <a:spcAft>
                <a:spcPts val="0"/>
              </a:spcAft>
              <a:buNone/>
              <a:defRPr sz="1000">
                <a:solidFill>
                  <a:schemeClr val="lt1"/>
                </a:solidFill>
              </a:defRPr>
            </a:lvl2pPr>
            <a:lvl3pPr lvl="2" algn="r">
              <a:lnSpc>
                <a:spcPct val="100000"/>
              </a:lnSpc>
              <a:spcAft>
                <a:spcPts val="0"/>
              </a:spcAft>
              <a:buNone/>
              <a:defRPr sz="1000">
                <a:solidFill>
                  <a:schemeClr val="lt1"/>
                </a:solidFill>
              </a:defRPr>
            </a:lvl3pPr>
            <a:lvl4pPr lvl="3" algn="r">
              <a:lnSpc>
                <a:spcPct val="100000"/>
              </a:lnSpc>
              <a:spcAft>
                <a:spcPts val="0"/>
              </a:spcAft>
              <a:buNone/>
              <a:defRPr sz="1000">
                <a:solidFill>
                  <a:schemeClr val="lt1"/>
                </a:solidFill>
              </a:defRPr>
            </a:lvl4pPr>
            <a:lvl5pPr lvl="4" algn="r">
              <a:lnSpc>
                <a:spcPct val="100000"/>
              </a:lnSpc>
              <a:spcAft>
                <a:spcPts val="0"/>
              </a:spcAft>
              <a:buNone/>
              <a:defRPr sz="1000">
                <a:solidFill>
                  <a:schemeClr val="lt1"/>
                </a:solidFill>
              </a:defRPr>
            </a:lvl5pPr>
            <a:lvl6pPr lvl="5" algn="r">
              <a:lnSpc>
                <a:spcPct val="100000"/>
              </a:lnSpc>
              <a:spcAft>
                <a:spcPts val="0"/>
              </a:spcAft>
              <a:buNone/>
              <a:defRPr sz="1000">
                <a:solidFill>
                  <a:schemeClr val="lt1"/>
                </a:solidFill>
              </a:defRPr>
            </a:lvl6pPr>
            <a:lvl7pPr lvl="6" algn="r">
              <a:lnSpc>
                <a:spcPct val="100000"/>
              </a:lnSpc>
              <a:spcAft>
                <a:spcPts val="0"/>
              </a:spcAft>
              <a:buNone/>
              <a:defRPr sz="1000">
                <a:solidFill>
                  <a:schemeClr val="lt1"/>
                </a:solidFill>
              </a:defRPr>
            </a:lvl7pPr>
            <a:lvl8pPr lvl="7" algn="r">
              <a:lnSpc>
                <a:spcPct val="100000"/>
              </a:lnSpc>
              <a:spcAft>
                <a:spcPts val="0"/>
              </a:spcAft>
              <a:buNone/>
              <a:defRPr sz="1000">
                <a:solidFill>
                  <a:schemeClr val="lt1"/>
                </a:solidFill>
              </a:defRPr>
            </a:lvl8pPr>
            <a:lvl9pPr lvl="8" algn="r">
              <a:lnSpc>
                <a:spcPct val="100000"/>
              </a:lnSpc>
              <a:spcAft>
                <a:spcPts val="0"/>
              </a:spcAft>
              <a:buNone/>
              <a:defRPr sz="1000">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3" name="Shape 93"/>
        <p:cNvGrpSpPr/>
        <p:nvPr/>
      </p:nvGrpSpPr>
      <p:grpSpPr>
        <a:xfrm>
          <a:off x="0" y="0"/>
          <a:ext cx="0" cy="0"/>
          <a:chOff x="0" y="0"/>
          <a:chExt cx="0" cy="0"/>
        </a:xfrm>
      </p:grpSpPr>
      <p:grpSp>
        <p:nvGrpSpPr>
          <p:cNvPr id="94" name="Google Shape;94;p5"/>
          <p:cNvGrpSpPr/>
          <p:nvPr/>
        </p:nvGrpSpPr>
        <p:grpSpPr>
          <a:xfrm>
            <a:off x="-15" y="2571419"/>
            <a:ext cx="9143864" cy="2572076"/>
            <a:chOff x="-15" y="2571344"/>
            <a:chExt cx="9143864" cy="2572076"/>
          </a:xfrm>
        </p:grpSpPr>
        <p:grpSp>
          <p:nvGrpSpPr>
            <p:cNvPr id="95" name="Google Shape;95;p5"/>
            <p:cNvGrpSpPr/>
            <p:nvPr/>
          </p:nvGrpSpPr>
          <p:grpSpPr>
            <a:xfrm>
              <a:off x="-15" y="2571344"/>
              <a:ext cx="9143864" cy="2572076"/>
              <a:chOff x="360150" y="989825"/>
              <a:chExt cx="3232875" cy="909375"/>
            </a:xfrm>
          </p:grpSpPr>
          <p:sp>
            <p:nvSpPr>
              <p:cNvPr id="96" name="Google Shape;96;p5"/>
              <p:cNvSpPr/>
              <p:nvPr/>
            </p:nvSpPr>
            <p:spPr>
              <a:xfrm>
                <a:off x="360150" y="989825"/>
                <a:ext cx="3232875" cy="909375"/>
              </a:xfrm>
              <a:custGeom>
                <a:rect b="b" l="l" r="r" t="t"/>
                <a:pathLst>
                  <a:path extrusionOk="0" h="36375" w="129315">
                    <a:moveTo>
                      <a:pt x="1" y="1"/>
                    </a:moveTo>
                    <a:lnTo>
                      <a:pt x="1" y="36374"/>
                    </a:lnTo>
                    <a:lnTo>
                      <a:pt x="129314" y="36374"/>
                    </a:lnTo>
                    <a:lnTo>
                      <a:pt x="1293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5"/>
              <p:cNvSpPr/>
              <p:nvPr/>
            </p:nvSpPr>
            <p:spPr>
              <a:xfrm>
                <a:off x="909625" y="1887850"/>
                <a:ext cx="21450" cy="11350"/>
              </a:xfrm>
              <a:custGeom>
                <a:rect b="b" l="l" r="r" t="t"/>
                <a:pathLst>
                  <a:path extrusionOk="0" h="454" w="858">
                    <a:moveTo>
                      <a:pt x="429" y="1"/>
                    </a:moveTo>
                    <a:lnTo>
                      <a:pt x="1" y="453"/>
                    </a:lnTo>
                    <a:lnTo>
                      <a:pt x="858" y="453"/>
                    </a:lnTo>
                    <a:cubicBezTo>
                      <a:pt x="703" y="299"/>
                      <a:pt x="572" y="156"/>
                      <a:pt x="429" y="1"/>
                    </a:cubicBezTo>
                    <a:close/>
                  </a:path>
                </a:pathLst>
              </a:custGeom>
              <a:solidFill>
                <a:srgbClr val="A2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5"/>
              <p:cNvSpPr/>
              <p:nvPr/>
            </p:nvSpPr>
            <p:spPr>
              <a:xfrm>
                <a:off x="1511775" y="1834275"/>
                <a:ext cx="104500" cy="64925"/>
              </a:xfrm>
              <a:custGeom>
                <a:rect b="b" l="l" r="r" t="t"/>
                <a:pathLst>
                  <a:path extrusionOk="0" h="2597" w="4180">
                    <a:moveTo>
                      <a:pt x="2096" y="1"/>
                    </a:moveTo>
                    <a:cubicBezTo>
                      <a:pt x="1477" y="930"/>
                      <a:pt x="787" y="1799"/>
                      <a:pt x="1" y="2596"/>
                    </a:cubicBezTo>
                    <a:lnTo>
                      <a:pt x="4180" y="2596"/>
                    </a:lnTo>
                    <a:cubicBezTo>
                      <a:pt x="3394" y="1799"/>
                      <a:pt x="2692" y="930"/>
                      <a:pt x="20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5"/>
              <p:cNvSpPr/>
              <p:nvPr/>
            </p:nvSpPr>
            <p:spPr>
              <a:xfrm>
                <a:off x="2197000" y="1844100"/>
                <a:ext cx="91400" cy="55100"/>
              </a:xfrm>
              <a:custGeom>
                <a:rect b="b" l="l" r="r" t="t"/>
                <a:pathLst>
                  <a:path extrusionOk="0" h="2204" w="3656">
                    <a:moveTo>
                      <a:pt x="1822" y="1"/>
                    </a:moveTo>
                    <a:cubicBezTo>
                      <a:pt x="1286" y="787"/>
                      <a:pt x="679" y="1525"/>
                      <a:pt x="0" y="2203"/>
                    </a:cubicBezTo>
                    <a:lnTo>
                      <a:pt x="3655" y="2203"/>
                    </a:lnTo>
                    <a:cubicBezTo>
                      <a:pt x="2977" y="1525"/>
                      <a:pt x="2369" y="787"/>
                      <a:pt x="18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5"/>
              <p:cNvSpPr/>
              <p:nvPr/>
            </p:nvSpPr>
            <p:spPr>
              <a:xfrm>
                <a:off x="920350" y="1300000"/>
                <a:ext cx="643850" cy="598900"/>
              </a:xfrm>
              <a:custGeom>
                <a:rect b="b" l="l" r="r" t="t"/>
                <a:pathLst>
                  <a:path extrusionOk="0" h="23956" w="25754">
                    <a:moveTo>
                      <a:pt x="22574" y="0"/>
                    </a:moveTo>
                    <a:lnTo>
                      <a:pt x="0" y="23515"/>
                    </a:lnTo>
                    <a:cubicBezTo>
                      <a:pt x="143" y="23658"/>
                      <a:pt x="286" y="23813"/>
                      <a:pt x="429" y="23956"/>
                    </a:cubicBezTo>
                    <a:lnTo>
                      <a:pt x="23658" y="23956"/>
                    </a:lnTo>
                    <a:cubicBezTo>
                      <a:pt x="24444" y="23170"/>
                      <a:pt x="25134" y="22289"/>
                      <a:pt x="25753" y="21360"/>
                    </a:cubicBezTo>
                    <a:cubicBezTo>
                      <a:pt x="24027" y="18717"/>
                      <a:pt x="23122" y="15633"/>
                      <a:pt x="23122" y="12478"/>
                    </a:cubicBezTo>
                    <a:cubicBezTo>
                      <a:pt x="23110" y="9323"/>
                      <a:pt x="24027" y="6239"/>
                      <a:pt x="25753" y="3596"/>
                    </a:cubicBezTo>
                    <a:cubicBezTo>
                      <a:pt x="24872" y="2250"/>
                      <a:pt x="23801" y="1036"/>
                      <a:pt x="22574"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5"/>
              <p:cNvSpPr/>
              <p:nvPr/>
            </p:nvSpPr>
            <p:spPr>
              <a:xfrm>
                <a:off x="1564175" y="1203800"/>
                <a:ext cx="678375" cy="695400"/>
              </a:xfrm>
              <a:custGeom>
                <a:rect b="b" l="l" r="r" t="t"/>
                <a:pathLst>
                  <a:path extrusionOk="0" h="27816" w="27135">
                    <a:moveTo>
                      <a:pt x="13705" y="1"/>
                    </a:moveTo>
                    <a:cubicBezTo>
                      <a:pt x="13621" y="1"/>
                      <a:pt x="13538" y="1"/>
                      <a:pt x="13454" y="2"/>
                    </a:cubicBezTo>
                    <a:cubicBezTo>
                      <a:pt x="8013" y="74"/>
                      <a:pt x="2965" y="2872"/>
                      <a:pt x="0" y="7444"/>
                    </a:cubicBezTo>
                    <a:cubicBezTo>
                      <a:pt x="3501" y="12849"/>
                      <a:pt x="3501" y="19803"/>
                      <a:pt x="0" y="25208"/>
                    </a:cubicBezTo>
                    <a:cubicBezTo>
                      <a:pt x="596" y="26149"/>
                      <a:pt x="1298" y="27018"/>
                      <a:pt x="2084" y="27815"/>
                    </a:cubicBezTo>
                    <a:lnTo>
                      <a:pt x="25313" y="27815"/>
                    </a:lnTo>
                    <a:cubicBezTo>
                      <a:pt x="25980" y="27137"/>
                      <a:pt x="26599" y="26399"/>
                      <a:pt x="27135" y="25613"/>
                    </a:cubicBezTo>
                    <a:cubicBezTo>
                      <a:pt x="25242" y="22886"/>
                      <a:pt x="24241" y="19648"/>
                      <a:pt x="24241" y="16326"/>
                    </a:cubicBezTo>
                    <a:cubicBezTo>
                      <a:pt x="24241" y="13016"/>
                      <a:pt x="25242" y="9766"/>
                      <a:pt x="27135" y="7039"/>
                    </a:cubicBezTo>
                    <a:cubicBezTo>
                      <a:pt x="24086" y="2631"/>
                      <a:pt x="19064" y="1"/>
                      <a:pt x="13705"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5"/>
              <p:cNvSpPr/>
              <p:nvPr/>
            </p:nvSpPr>
            <p:spPr>
              <a:xfrm>
                <a:off x="2242525" y="1208325"/>
                <a:ext cx="726300" cy="690875"/>
              </a:xfrm>
              <a:custGeom>
                <a:rect b="b" l="l" r="r" t="t"/>
                <a:pathLst>
                  <a:path extrusionOk="0" h="27635" w="29052">
                    <a:moveTo>
                      <a:pt x="15896" y="0"/>
                    </a:moveTo>
                    <a:lnTo>
                      <a:pt x="8395" y="7513"/>
                    </a:lnTo>
                    <a:lnTo>
                      <a:pt x="3835" y="2953"/>
                    </a:lnTo>
                    <a:cubicBezTo>
                      <a:pt x="2346" y="4024"/>
                      <a:pt x="1048" y="5358"/>
                      <a:pt x="1" y="6870"/>
                    </a:cubicBezTo>
                    <a:cubicBezTo>
                      <a:pt x="3870" y="12454"/>
                      <a:pt x="3870" y="19848"/>
                      <a:pt x="1" y="25444"/>
                    </a:cubicBezTo>
                    <a:cubicBezTo>
                      <a:pt x="548" y="26218"/>
                      <a:pt x="1156" y="26956"/>
                      <a:pt x="1834" y="27634"/>
                    </a:cubicBezTo>
                    <a:lnTo>
                      <a:pt x="22634" y="27634"/>
                    </a:lnTo>
                    <a:cubicBezTo>
                      <a:pt x="22623" y="21574"/>
                      <a:pt x="24920" y="15740"/>
                      <a:pt x="29052" y="11311"/>
                    </a:cubicBezTo>
                    <a:cubicBezTo>
                      <a:pt x="27183" y="5334"/>
                      <a:pt x="22087" y="941"/>
                      <a:pt x="15896"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5"/>
              <p:cNvSpPr/>
              <p:nvPr/>
            </p:nvSpPr>
            <p:spPr>
              <a:xfrm>
                <a:off x="2146100" y="1379775"/>
                <a:ext cx="193200" cy="464350"/>
              </a:xfrm>
              <a:custGeom>
                <a:rect b="b" l="l" r="r" t="t"/>
                <a:pathLst>
                  <a:path extrusionOk="0" h="18574" w="7728">
                    <a:moveTo>
                      <a:pt x="3858" y="0"/>
                    </a:moveTo>
                    <a:cubicBezTo>
                      <a:pt x="0" y="5596"/>
                      <a:pt x="0" y="12990"/>
                      <a:pt x="3858" y="18574"/>
                    </a:cubicBezTo>
                    <a:cubicBezTo>
                      <a:pt x="7727" y="12990"/>
                      <a:pt x="7727" y="5596"/>
                      <a:pt x="38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5"/>
              <p:cNvSpPr/>
              <p:nvPr/>
            </p:nvSpPr>
            <p:spPr>
              <a:xfrm>
                <a:off x="2868800" y="1313975"/>
                <a:ext cx="724225" cy="585225"/>
              </a:xfrm>
              <a:custGeom>
                <a:rect b="b" l="l" r="r" t="t"/>
                <a:pathLst>
                  <a:path extrusionOk="0" h="23409" w="28969">
                    <a:moveTo>
                      <a:pt x="16336" y="1"/>
                    </a:moveTo>
                    <a:cubicBezTo>
                      <a:pt x="11597" y="1060"/>
                      <a:pt x="7299" y="3537"/>
                      <a:pt x="4001" y="7085"/>
                    </a:cubicBezTo>
                    <a:cubicBezTo>
                      <a:pt x="5775" y="12848"/>
                      <a:pt x="4239" y="19122"/>
                      <a:pt x="0" y="23408"/>
                    </a:cubicBezTo>
                    <a:lnTo>
                      <a:pt x="9347" y="23408"/>
                    </a:lnTo>
                    <a:cubicBezTo>
                      <a:pt x="9347" y="18765"/>
                      <a:pt x="11978" y="14514"/>
                      <a:pt x="16145" y="12455"/>
                    </a:cubicBezTo>
                    <a:cubicBezTo>
                      <a:pt x="17859" y="11607"/>
                      <a:pt x="19708" y="11191"/>
                      <a:pt x="21548" y="11191"/>
                    </a:cubicBezTo>
                    <a:cubicBezTo>
                      <a:pt x="24181" y="11191"/>
                      <a:pt x="26796" y="12044"/>
                      <a:pt x="28968" y="13705"/>
                    </a:cubicBezTo>
                    <a:lnTo>
                      <a:pt x="28968" y="4692"/>
                    </a:lnTo>
                    <a:lnTo>
                      <a:pt x="25004" y="8669"/>
                    </a:lnTo>
                    <a:lnTo>
                      <a:pt x="16336"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5"/>
              <p:cNvSpPr/>
              <p:nvPr/>
            </p:nvSpPr>
            <p:spPr>
              <a:xfrm>
                <a:off x="2808075" y="1491075"/>
                <a:ext cx="205100" cy="408125"/>
              </a:xfrm>
              <a:custGeom>
                <a:rect b="b" l="l" r="r" t="t"/>
                <a:pathLst>
                  <a:path extrusionOk="0" h="16325" w="8204">
                    <a:moveTo>
                      <a:pt x="6430" y="1"/>
                    </a:moveTo>
                    <a:lnTo>
                      <a:pt x="6430" y="1"/>
                    </a:lnTo>
                    <a:cubicBezTo>
                      <a:pt x="2298" y="4430"/>
                      <a:pt x="1" y="10264"/>
                      <a:pt x="12" y="16324"/>
                    </a:cubicBezTo>
                    <a:lnTo>
                      <a:pt x="2429" y="16324"/>
                    </a:lnTo>
                    <a:cubicBezTo>
                      <a:pt x="6668" y="12038"/>
                      <a:pt x="8204" y="5764"/>
                      <a:pt x="64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5"/>
              <p:cNvSpPr/>
              <p:nvPr/>
            </p:nvSpPr>
            <p:spPr>
              <a:xfrm>
                <a:off x="360150" y="994000"/>
                <a:ext cx="703100" cy="905200"/>
              </a:xfrm>
              <a:custGeom>
                <a:rect b="b" l="l" r="r" t="t"/>
                <a:pathLst>
                  <a:path extrusionOk="0" h="36208" w="28124">
                    <a:moveTo>
                      <a:pt x="18467" y="1"/>
                    </a:moveTo>
                    <a:lnTo>
                      <a:pt x="1" y="19265"/>
                    </a:lnTo>
                    <a:lnTo>
                      <a:pt x="1" y="36207"/>
                    </a:lnTo>
                    <a:lnTo>
                      <a:pt x="21980" y="36207"/>
                    </a:lnTo>
                    <a:lnTo>
                      <a:pt x="22408" y="35755"/>
                    </a:lnTo>
                    <a:cubicBezTo>
                      <a:pt x="19646" y="32755"/>
                      <a:pt x="18110" y="28814"/>
                      <a:pt x="18110" y="24718"/>
                    </a:cubicBezTo>
                    <a:cubicBezTo>
                      <a:pt x="18110" y="18146"/>
                      <a:pt x="22063" y="12204"/>
                      <a:pt x="28123" y="9657"/>
                    </a:cubicBezTo>
                    <a:lnTo>
                      <a:pt x="18467"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5"/>
              <p:cNvSpPr/>
              <p:nvPr/>
            </p:nvSpPr>
            <p:spPr>
              <a:xfrm>
                <a:off x="1259375" y="989825"/>
                <a:ext cx="523000" cy="310200"/>
              </a:xfrm>
              <a:custGeom>
                <a:rect b="b" l="l" r="r" t="t"/>
                <a:pathLst>
                  <a:path extrusionOk="0" h="12408" w="20920">
                    <a:moveTo>
                      <a:pt x="8632" y="1"/>
                    </a:moveTo>
                    <a:lnTo>
                      <a:pt x="0" y="8633"/>
                    </a:lnTo>
                    <a:cubicBezTo>
                      <a:pt x="3322" y="8931"/>
                      <a:pt x="6465" y="10252"/>
                      <a:pt x="9013" y="12407"/>
                    </a:cubicBezTo>
                    <a:lnTo>
                      <a:pt x="20920"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5"/>
              <p:cNvSpPr/>
              <p:nvPr/>
            </p:nvSpPr>
            <p:spPr>
              <a:xfrm>
                <a:off x="794125" y="1205625"/>
                <a:ext cx="690600" cy="682250"/>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5"/>
              <p:cNvSpPr/>
              <p:nvPr/>
            </p:nvSpPr>
            <p:spPr>
              <a:xfrm>
                <a:off x="817650" y="989825"/>
                <a:ext cx="8350" cy="4200"/>
              </a:xfrm>
              <a:custGeom>
                <a:rect b="b" l="l" r="r" t="t"/>
                <a:pathLst>
                  <a:path extrusionOk="0" h="168" w="334">
                    <a:moveTo>
                      <a:pt x="0" y="1"/>
                    </a:moveTo>
                    <a:lnTo>
                      <a:pt x="167" y="168"/>
                    </a:lnTo>
                    <a:lnTo>
                      <a:pt x="334" y="1"/>
                    </a:lnTo>
                    <a:close/>
                  </a:path>
                </a:pathLst>
              </a:custGeom>
              <a:solidFill>
                <a:srgbClr val="7FC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5"/>
              <p:cNvSpPr/>
              <p:nvPr/>
            </p:nvSpPr>
            <p:spPr>
              <a:xfrm>
                <a:off x="821825" y="989825"/>
                <a:ext cx="653375" cy="245600"/>
              </a:xfrm>
              <a:custGeom>
                <a:rect b="b" l="l" r="r" t="t"/>
                <a:pathLst>
                  <a:path extrusionOk="0" h="9824" w="26135">
                    <a:moveTo>
                      <a:pt x="167" y="1"/>
                    </a:moveTo>
                    <a:lnTo>
                      <a:pt x="0" y="168"/>
                    </a:lnTo>
                    <a:lnTo>
                      <a:pt x="9656" y="9824"/>
                    </a:lnTo>
                    <a:cubicBezTo>
                      <a:pt x="11656" y="8990"/>
                      <a:pt x="13811" y="8561"/>
                      <a:pt x="15978" y="8561"/>
                    </a:cubicBezTo>
                    <a:cubicBezTo>
                      <a:pt x="16502" y="8561"/>
                      <a:pt x="17002" y="8585"/>
                      <a:pt x="17502" y="8633"/>
                    </a:cubicBezTo>
                    <a:lnTo>
                      <a:pt x="26134"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5"/>
              <p:cNvSpPr/>
              <p:nvPr/>
            </p:nvSpPr>
            <p:spPr>
              <a:xfrm>
                <a:off x="1063225" y="1203850"/>
                <a:ext cx="196175" cy="114625"/>
              </a:xfrm>
              <a:custGeom>
                <a:rect b="b" l="l" r="r" t="t"/>
                <a:pathLst>
                  <a:path extrusionOk="0" h="4585" w="7847">
                    <a:moveTo>
                      <a:pt x="6237" y="0"/>
                    </a:moveTo>
                    <a:cubicBezTo>
                      <a:pt x="4099" y="0"/>
                      <a:pt x="1974" y="440"/>
                      <a:pt x="0" y="1263"/>
                    </a:cubicBezTo>
                    <a:lnTo>
                      <a:pt x="3334" y="4584"/>
                    </a:lnTo>
                    <a:lnTo>
                      <a:pt x="7846" y="72"/>
                    </a:lnTo>
                    <a:cubicBezTo>
                      <a:pt x="7346" y="24"/>
                      <a:pt x="6834" y="0"/>
                      <a:pt x="6322" y="0"/>
                    </a:cubicBezTo>
                    <a:cubicBezTo>
                      <a:pt x="6294" y="0"/>
                      <a:pt x="6265" y="0"/>
                      <a:pt x="6237"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5"/>
              <p:cNvSpPr/>
              <p:nvPr/>
            </p:nvSpPr>
            <p:spPr>
              <a:xfrm>
                <a:off x="2958100" y="989825"/>
                <a:ext cx="634925" cy="339075"/>
              </a:xfrm>
              <a:custGeom>
                <a:rect b="b" l="l" r="r" t="t"/>
                <a:pathLst>
                  <a:path extrusionOk="0" h="13563" w="25397">
                    <a:moveTo>
                      <a:pt x="191" y="1"/>
                    </a:moveTo>
                    <a:lnTo>
                      <a:pt x="0" y="203"/>
                    </a:lnTo>
                    <a:lnTo>
                      <a:pt x="12764" y="12967"/>
                    </a:lnTo>
                    <a:cubicBezTo>
                      <a:pt x="14488" y="12585"/>
                      <a:pt x="16241" y="12394"/>
                      <a:pt x="17991" y="12394"/>
                    </a:cubicBezTo>
                    <a:cubicBezTo>
                      <a:pt x="20494" y="12394"/>
                      <a:pt x="22993" y="12784"/>
                      <a:pt x="25396" y="13562"/>
                    </a:cubicBezTo>
                    <a:lnTo>
                      <a:pt x="25396"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5"/>
              <p:cNvSpPr/>
              <p:nvPr/>
            </p:nvSpPr>
            <p:spPr>
              <a:xfrm>
                <a:off x="3277175" y="1299700"/>
                <a:ext cx="315850" cy="23100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5"/>
              <p:cNvSpPr/>
              <p:nvPr/>
            </p:nvSpPr>
            <p:spPr>
              <a:xfrm>
                <a:off x="2046375" y="990125"/>
                <a:ext cx="811725" cy="292025"/>
              </a:xfrm>
              <a:custGeom>
                <a:rect b="b" l="l" r="r" t="t"/>
                <a:pathLst>
                  <a:path extrusionOk="0" h="11681" w="32469">
                    <a:moveTo>
                      <a:pt x="0" y="1"/>
                    </a:moveTo>
                    <a:lnTo>
                      <a:pt x="11681" y="11681"/>
                    </a:lnTo>
                    <a:cubicBezTo>
                      <a:pt x="14467" y="9645"/>
                      <a:pt x="17824" y="8549"/>
                      <a:pt x="21289" y="8549"/>
                    </a:cubicBezTo>
                    <a:cubicBezTo>
                      <a:pt x="22098" y="8549"/>
                      <a:pt x="22920" y="8609"/>
                      <a:pt x="23742" y="8728"/>
                    </a:cubicBezTo>
                    <a:lnTo>
                      <a:pt x="32469"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5"/>
              <p:cNvSpPr/>
              <p:nvPr/>
            </p:nvSpPr>
            <p:spPr>
              <a:xfrm>
                <a:off x="2338375" y="1203850"/>
                <a:ext cx="301550" cy="192000"/>
              </a:xfrm>
              <a:custGeom>
                <a:rect b="b" l="l" r="r" t="t"/>
                <a:pathLst>
                  <a:path extrusionOk="0" h="7680" w="12062">
                    <a:moveTo>
                      <a:pt x="9609" y="0"/>
                    </a:moveTo>
                    <a:cubicBezTo>
                      <a:pt x="6144" y="0"/>
                      <a:pt x="2787" y="1096"/>
                      <a:pt x="1" y="3132"/>
                    </a:cubicBezTo>
                    <a:lnTo>
                      <a:pt x="4561" y="7680"/>
                    </a:lnTo>
                    <a:lnTo>
                      <a:pt x="12062" y="179"/>
                    </a:lnTo>
                    <a:cubicBezTo>
                      <a:pt x="11252" y="60"/>
                      <a:pt x="10430" y="0"/>
                      <a:pt x="9609"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 name="Google Shape;116;p5"/>
            <p:cNvSpPr/>
            <p:nvPr/>
          </p:nvSpPr>
          <p:spPr>
            <a:xfrm>
              <a:off x="1227440" y="3181712"/>
              <a:ext cx="1953293" cy="1929676"/>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5"/>
            <p:cNvSpPr/>
            <p:nvPr/>
          </p:nvSpPr>
          <p:spPr>
            <a:xfrm>
              <a:off x="8250498" y="3447794"/>
              <a:ext cx="893350" cy="65336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 name="Google Shape;118;p5"/>
          <p:cNvSpPr/>
          <p:nvPr/>
        </p:nvSpPr>
        <p:spPr>
          <a:xfrm>
            <a:off x="0" y="2490475"/>
            <a:ext cx="9144000" cy="18426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5"/>
          <p:cNvSpPr txBox="1"/>
          <p:nvPr>
            <p:ph idx="1" type="body"/>
          </p:nvPr>
        </p:nvSpPr>
        <p:spPr>
          <a:xfrm>
            <a:off x="1882631" y="3198947"/>
            <a:ext cx="2422500" cy="10797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5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20" name="Google Shape;120;p5"/>
          <p:cNvSpPr txBox="1"/>
          <p:nvPr>
            <p:ph idx="2" type="body"/>
          </p:nvPr>
        </p:nvSpPr>
        <p:spPr>
          <a:xfrm>
            <a:off x="4926475" y="3198947"/>
            <a:ext cx="2422500" cy="10797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5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21" name="Google Shape;121;p5"/>
          <p:cNvSpPr txBox="1"/>
          <p:nvPr>
            <p:ph type="title"/>
          </p:nvPr>
        </p:nvSpPr>
        <p:spPr>
          <a:xfrm>
            <a:off x="1882631" y="2743547"/>
            <a:ext cx="2422500" cy="5316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000"/>
              <a:buNone/>
              <a:defRPr b="1" sz="18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122" name="Google Shape;122;p5"/>
          <p:cNvSpPr txBox="1"/>
          <p:nvPr>
            <p:ph idx="3" type="title"/>
          </p:nvPr>
        </p:nvSpPr>
        <p:spPr>
          <a:xfrm>
            <a:off x="4926475" y="2743547"/>
            <a:ext cx="2422500" cy="5316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000"/>
              <a:buNone/>
              <a:defRPr b="1" sz="18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123" name="Google Shape;123;p5"/>
          <p:cNvSpPr txBox="1"/>
          <p:nvPr>
            <p:ph idx="4" type="title"/>
          </p:nvPr>
        </p:nvSpPr>
        <p:spPr>
          <a:xfrm>
            <a:off x="758775" y="391647"/>
            <a:ext cx="7626300" cy="572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5"/>
              </a:buClr>
              <a:buSzPts val="2600"/>
              <a:buNone/>
              <a:defRPr/>
            </a:lvl1pPr>
            <a:lvl2pPr lvl="1" rtl="0">
              <a:spcBef>
                <a:spcPts val="0"/>
              </a:spcBef>
              <a:spcAft>
                <a:spcPts val="0"/>
              </a:spcAft>
              <a:buClr>
                <a:schemeClr val="accent5"/>
              </a:buClr>
              <a:buSzPts val="2600"/>
              <a:buNone/>
              <a:defRPr>
                <a:solidFill>
                  <a:schemeClr val="accent5"/>
                </a:solidFill>
              </a:defRPr>
            </a:lvl2pPr>
            <a:lvl3pPr lvl="2" rtl="0">
              <a:spcBef>
                <a:spcPts val="0"/>
              </a:spcBef>
              <a:spcAft>
                <a:spcPts val="0"/>
              </a:spcAft>
              <a:buClr>
                <a:schemeClr val="accent5"/>
              </a:buClr>
              <a:buSzPts val="2600"/>
              <a:buNone/>
              <a:defRPr>
                <a:solidFill>
                  <a:schemeClr val="accent5"/>
                </a:solidFill>
              </a:defRPr>
            </a:lvl3pPr>
            <a:lvl4pPr lvl="3" rtl="0">
              <a:spcBef>
                <a:spcPts val="0"/>
              </a:spcBef>
              <a:spcAft>
                <a:spcPts val="0"/>
              </a:spcAft>
              <a:buClr>
                <a:schemeClr val="accent5"/>
              </a:buClr>
              <a:buSzPts val="2600"/>
              <a:buNone/>
              <a:defRPr>
                <a:solidFill>
                  <a:schemeClr val="accent5"/>
                </a:solidFill>
              </a:defRPr>
            </a:lvl4pPr>
            <a:lvl5pPr lvl="4" rtl="0">
              <a:spcBef>
                <a:spcPts val="0"/>
              </a:spcBef>
              <a:spcAft>
                <a:spcPts val="0"/>
              </a:spcAft>
              <a:buClr>
                <a:schemeClr val="accent5"/>
              </a:buClr>
              <a:buSzPts val="2600"/>
              <a:buNone/>
              <a:defRPr>
                <a:solidFill>
                  <a:schemeClr val="accent5"/>
                </a:solidFill>
              </a:defRPr>
            </a:lvl5pPr>
            <a:lvl6pPr lvl="5" rtl="0">
              <a:spcBef>
                <a:spcPts val="0"/>
              </a:spcBef>
              <a:spcAft>
                <a:spcPts val="0"/>
              </a:spcAft>
              <a:buClr>
                <a:schemeClr val="accent5"/>
              </a:buClr>
              <a:buSzPts val="2600"/>
              <a:buNone/>
              <a:defRPr>
                <a:solidFill>
                  <a:schemeClr val="accent5"/>
                </a:solidFill>
              </a:defRPr>
            </a:lvl6pPr>
            <a:lvl7pPr lvl="6" rtl="0">
              <a:spcBef>
                <a:spcPts val="0"/>
              </a:spcBef>
              <a:spcAft>
                <a:spcPts val="0"/>
              </a:spcAft>
              <a:buClr>
                <a:schemeClr val="accent5"/>
              </a:buClr>
              <a:buSzPts val="2600"/>
              <a:buNone/>
              <a:defRPr>
                <a:solidFill>
                  <a:schemeClr val="accent5"/>
                </a:solidFill>
              </a:defRPr>
            </a:lvl7pPr>
            <a:lvl8pPr lvl="7" rtl="0">
              <a:spcBef>
                <a:spcPts val="0"/>
              </a:spcBef>
              <a:spcAft>
                <a:spcPts val="0"/>
              </a:spcAft>
              <a:buClr>
                <a:schemeClr val="accent5"/>
              </a:buClr>
              <a:buSzPts val="2600"/>
              <a:buNone/>
              <a:defRPr>
                <a:solidFill>
                  <a:schemeClr val="accent5"/>
                </a:solidFill>
              </a:defRPr>
            </a:lvl8pPr>
            <a:lvl9pPr lvl="8" rtl="0">
              <a:spcBef>
                <a:spcPts val="0"/>
              </a:spcBef>
              <a:spcAft>
                <a:spcPts val="0"/>
              </a:spcAft>
              <a:buClr>
                <a:schemeClr val="accent5"/>
              </a:buClr>
              <a:buSzPts val="2600"/>
              <a:buNone/>
              <a:defRPr>
                <a:solidFill>
                  <a:schemeClr val="accent5"/>
                </a:solidFil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24" name="Shape 124"/>
        <p:cNvGrpSpPr/>
        <p:nvPr/>
      </p:nvGrpSpPr>
      <p:grpSpPr>
        <a:xfrm>
          <a:off x="0" y="0"/>
          <a:ext cx="0" cy="0"/>
          <a:chOff x="0" y="0"/>
          <a:chExt cx="0" cy="0"/>
        </a:xfrm>
      </p:grpSpPr>
      <p:grpSp>
        <p:nvGrpSpPr>
          <p:cNvPr id="125" name="Google Shape;125;p6"/>
          <p:cNvGrpSpPr/>
          <p:nvPr/>
        </p:nvGrpSpPr>
        <p:grpSpPr>
          <a:xfrm>
            <a:off x="-15" y="2571419"/>
            <a:ext cx="9143864" cy="2572076"/>
            <a:chOff x="-15" y="2571344"/>
            <a:chExt cx="9143864" cy="2572076"/>
          </a:xfrm>
        </p:grpSpPr>
        <p:grpSp>
          <p:nvGrpSpPr>
            <p:cNvPr id="126" name="Google Shape;126;p6"/>
            <p:cNvGrpSpPr/>
            <p:nvPr/>
          </p:nvGrpSpPr>
          <p:grpSpPr>
            <a:xfrm>
              <a:off x="-15" y="2571344"/>
              <a:ext cx="9143864" cy="2572076"/>
              <a:chOff x="360150" y="989825"/>
              <a:chExt cx="3232875" cy="909375"/>
            </a:xfrm>
          </p:grpSpPr>
          <p:sp>
            <p:nvSpPr>
              <p:cNvPr id="127" name="Google Shape;127;p6"/>
              <p:cNvSpPr/>
              <p:nvPr/>
            </p:nvSpPr>
            <p:spPr>
              <a:xfrm>
                <a:off x="360150" y="989825"/>
                <a:ext cx="3232875" cy="909375"/>
              </a:xfrm>
              <a:custGeom>
                <a:rect b="b" l="l" r="r" t="t"/>
                <a:pathLst>
                  <a:path extrusionOk="0" h="36375" w="129315">
                    <a:moveTo>
                      <a:pt x="1" y="1"/>
                    </a:moveTo>
                    <a:lnTo>
                      <a:pt x="1" y="36374"/>
                    </a:lnTo>
                    <a:lnTo>
                      <a:pt x="129314" y="36374"/>
                    </a:lnTo>
                    <a:lnTo>
                      <a:pt x="1293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6"/>
              <p:cNvSpPr/>
              <p:nvPr/>
            </p:nvSpPr>
            <p:spPr>
              <a:xfrm>
                <a:off x="909625" y="1887850"/>
                <a:ext cx="21450" cy="11350"/>
              </a:xfrm>
              <a:custGeom>
                <a:rect b="b" l="l" r="r" t="t"/>
                <a:pathLst>
                  <a:path extrusionOk="0" h="454" w="858">
                    <a:moveTo>
                      <a:pt x="429" y="1"/>
                    </a:moveTo>
                    <a:lnTo>
                      <a:pt x="1" y="453"/>
                    </a:lnTo>
                    <a:lnTo>
                      <a:pt x="858" y="453"/>
                    </a:lnTo>
                    <a:cubicBezTo>
                      <a:pt x="703" y="299"/>
                      <a:pt x="572" y="156"/>
                      <a:pt x="429" y="1"/>
                    </a:cubicBezTo>
                    <a:close/>
                  </a:path>
                </a:pathLst>
              </a:custGeom>
              <a:solidFill>
                <a:srgbClr val="A2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6"/>
              <p:cNvSpPr/>
              <p:nvPr/>
            </p:nvSpPr>
            <p:spPr>
              <a:xfrm>
                <a:off x="1511775" y="1834275"/>
                <a:ext cx="104500" cy="64925"/>
              </a:xfrm>
              <a:custGeom>
                <a:rect b="b" l="l" r="r" t="t"/>
                <a:pathLst>
                  <a:path extrusionOk="0" h="2597" w="4180">
                    <a:moveTo>
                      <a:pt x="2096" y="1"/>
                    </a:moveTo>
                    <a:cubicBezTo>
                      <a:pt x="1477" y="930"/>
                      <a:pt x="787" y="1799"/>
                      <a:pt x="1" y="2596"/>
                    </a:cubicBezTo>
                    <a:lnTo>
                      <a:pt x="4180" y="2596"/>
                    </a:lnTo>
                    <a:cubicBezTo>
                      <a:pt x="3394" y="1799"/>
                      <a:pt x="2692" y="930"/>
                      <a:pt x="20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6"/>
              <p:cNvSpPr/>
              <p:nvPr/>
            </p:nvSpPr>
            <p:spPr>
              <a:xfrm>
                <a:off x="2197000" y="1844100"/>
                <a:ext cx="91400" cy="55100"/>
              </a:xfrm>
              <a:custGeom>
                <a:rect b="b" l="l" r="r" t="t"/>
                <a:pathLst>
                  <a:path extrusionOk="0" h="2204" w="3656">
                    <a:moveTo>
                      <a:pt x="1822" y="1"/>
                    </a:moveTo>
                    <a:cubicBezTo>
                      <a:pt x="1286" y="787"/>
                      <a:pt x="679" y="1525"/>
                      <a:pt x="0" y="2203"/>
                    </a:cubicBezTo>
                    <a:lnTo>
                      <a:pt x="3655" y="2203"/>
                    </a:lnTo>
                    <a:cubicBezTo>
                      <a:pt x="2977" y="1525"/>
                      <a:pt x="2369" y="787"/>
                      <a:pt x="18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6"/>
              <p:cNvSpPr/>
              <p:nvPr/>
            </p:nvSpPr>
            <p:spPr>
              <a:xfrm>
                <a:off x="920350" y="1300000"/>
                <a:ext cx="643850" cy="598900"/>
              </a:xfrm>
              <a:custGeom>
                <a:rect b="b" l="l" r="r" t="t"/>
                <a:pathLst>
                  <a:path extrusionOk="0" h="23956" w="25754">
                    <a:moveTo>
                      <a:pt x="22574" y="0"/>
                    </a:moveTo>
                    <a:lnTo>
                      <a:pt x="0" y="23515"/>
                    </a:lnTo>
                    <a:cubicBezTo>
                      <a:pt x="143" y="23658"/>
                      <a:pt x="286" y="23813"/>
                      <a:pt x="429" y="23956"/>
                    </a:cubicBezTo>
                    <a:lnTo>
                      <a:pt x="23658" y="23956"/>
                    </a:lnTo>
                    <a:cubicBezTo>
                      <a:pt x="24444" y="23170"/>
                      <a:pt x="25134" y="22289"/>
                      <a:pt x="25753" y="21360"/>
                    </a:cubicBezTo>
                    <a:cubicBezTo>
                      <a:pt x="24027" y="18717"/>
                      <a:pt x="23122" y="15633"/>
                      <a:pt x="23122" y="12478"/>
                    </a:cubicBezTo>
                    <a:cubicBezTo>
                      <a:pt x="23110" y="9323"/>
                      <a:pt x="24027" y="6239"/>
                      <a:pt x="25753" y="3596"/>
                    </a:cubicBezTo>
                    <a:cubicBezTo>
                      <a:pt x="24872" y="2250"/>
                      <a:pt x="23801" y="1036"/>
                      <a:pt x="22574"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6"/>
              <p:cNvSpPr/>
              <p:nvPr/>
            </p:nvSpPr>
            <p:spPr>
              <a:xfrm>
                <a:off x="1564175" y="1203800"/>
                <a:ext cx="678375" cy="695400"/>
              </a:xfrm>
              <a:custGeom>
                <a:rect b="b" l="l" r="r" t="t"/>
                <a:pathLst>
                  <a:path extrusionOk="0" h="27816" w="27135">
                    <a:moveTo>
                      <a:pt x="13705" y="1"/>
                    </a:moveTo>
                    <a:cubicBezTo>
                      <a:pt x="13621" y="1"/>
                      <a:pt x="13538" y="1"/>
                      <a:pt x="13454" y="2"/>
                    </a:cubicBezTo>
                    <a:cubicBezTo>
                      <a:pt x="8013" y="74"/>
                      <a:pt x="2965" y="2872"/>
                      <a:pt x="0" y="7444"/>
                    </a:cubicBezTo>
                    <a:cubicBezTo>
                      <a:pt x="3501" y="12849"/>
                      <a:pt x="3501" y="19803"/>
                      <a:pt x="0" y="25208"/>
                    </a:cubicBezTo>
                    <a:cubicBezTo>
                      <a:pt x="596" y="26149"/>
                      <a:pt x="1298" y="27018"/>
                      <a:pt x="2084" y="27815"/>
                    </a:cubicBezTo>
                    <a:lnTo>
                      <a:pt x="25313" y="27815"/>
                    </a:lnTo>
                    <a:cubicBezTo>
                      <a:pt x="25980" y="27137"/>
                      <a:pt x="26599" y="26399"/>
                      <a:pt x="27135" y="25613"/>
                    </a:cubicBezTo>
                    <a:cubicBezTo>
                      <a:pt x="25242" y="22886"/>
                      <a:pt x="24241" y="19648"/>
                      <a:pt x="24241" y="16326"/>
                    </a:cubicBezTo>
                    <a:cubicBezTo>
                      <a:pt x="24241" y="13016"/>
                      <a:pt x="25242" y="9766"/>
                      <a:pt x="27135" y="7039"/>
                    </a:cubicBezTo>
                    <a:cubicBezTo>
                      <a:pt x="24086" y="2631"/>
                      <a:pt x="19064" y="1"/>
                      <a:pt x="13705"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6"/>
              <p:cNvSpPr/>
              <p:nvPr/>
            </p:nvSpPr>
            <p:spPr>
              <a:xfrm>
                <a:off x="2242525" y="1208325"/>
                <a:ext cx="726300" cy="690875"/>
              </a:xfrm>
              <a:custGeom>
                <a:rect b="b" l="l" r="r" t="t"/>
                <a:pathLst>
                  <a:path extrusionOk="0" h="27635" w="29052">
                    <a:moveTo>
                      <a:pt x="15896" y="0"/>
                    </a:moveTo>
                    <a:lnTo>
                      <a:pt x="8395" y="7513"/>
                    </a:lnTo>
                    <a:lnTo>
                      <a:pt x="3835" y="2953"/>
                    </a:lnTo>
                    <a:cubicBezTo>
                      <a:pt x="2346" y="4024"/>
                      <a:pt x="1048" y="5358"/>
                      <a:pt x="1" y="6870"/>
                    </a:cubicBezTo>
                    <a:cubicBezTo>
                      <a:pt x="3870" y="12454"/>
                      <a:pt x="3870" y="19848"/>
                      <a:pt x="1" y="25444"/>
                    </a:cubicBezTo>
                    <a:cubicBezTo>
                      <a:pt x="548" y="26218"/>
                      <a:pt x="1156" y="26956"/>
                      <a:pt x="1834" y="27634"/>
                    </a:cubicBezTo>
                    <a:lnTo>
                      <a:pt x="22634" y="27634"/>
                    </a:lnTo>
                    <a:cubicBezTo>
                      <a:pt x="22623" y="21574"/>
                      <a:pt x="24920" y="15740"/>
                      <a:pt x="29052" y="11311"/>
                    </a:cubicBezTo>
                    <a:cubicBezTo>
                      <a:pt x="27183" y="5334"/>
                      <a:pt x="22087" y="941"/>
                      <a:pt x="15896"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6"/>
              <p:cNvSpPr/>
              <p:nvPr/>
            </p:nvSpPr>
            <p:spPr>
              <a:xfrm>
                <a:off x="2146100" y="1379775"/>
                <a:ext cx="193200" cy="464350"/>
              </a:xfrm>
              <a:custGeom>
                <a:rect b="b" l="l" r="r" t="t"/>
                <a:pathLst>
                  <a:path extrusionOk="0" h="18574" w="7728">
                    <a:moveTo>
                      <a:pt x="3858" y="0"/>
                    </a:moveTo>
                    <a:cubicBezTo>
                      <a:pt x="0" y="5596"/>
                      <a:pt x="0" y="12990"/>
                      <a:pt x="3858" y="18574"/>
                    </a:cubicBezTo>
                    <a:cubicBezTo>
                      <a:pt x="7727" y="12990"/>
                      <a:pt x="7727" y="5596"/>
                      <a:pt x="38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6"/>
              <p:cNvSpPr/>
              <p:nvPr/>
            </p:nvSpPr>
            <p:spPr>
              <a:xfrm>
                <a:off x="2868800" y="1313975"/>
                <a:ext cx="724225" cy="585225"/>
              </a:xfrm>
              <a:custGeom>
                <a:rect b="b" l="l" r="r" t="t"/>
                <a:pathLst>
                  <a:path extrusionOk="0" h="23409" w="28969">
                    <a:moveTo>
                      <a:pt x="16336" y="1"/>
                    </a:moveTo>
                    <a:cubicBezTo>
                      <a:pt x="11597" y="1060"/>
                      <a:pt x="7299" y="3537"/>
                      <a:pt x="4001" y="7085"/>
                    </a:cubicBezTo>
                    <a:cubicBezTo>
                      <a:pt x="5775" y="12848"/>
                      <a:pt x="4239" y="19122"/>
                      <a:pt x="0" y="23408"/>
                    </a:cubicBezTo>
                    <a:lnTo>
                      <a:pt x="9347" y="23408"/>
                    </a:lnTo>
                    <a:cubicBezTo>
                      <a:pt x="9347" y="18765"/>
                      <a:pt x="11978" y="14514"/>
                      <a:pt x="16145" y="12455"/>
                    </a:cubicBezTo>
                    <a:cubicBezTo>
                      <a:pt x="17859" y="11607"/>
                      <a:pt x="19708" y="11191"/>
                      <a:pt x="21548" y="11191"/>
                    </a:cubicBezTo>
                    <a:cubicBezTo>
                      <a:pt x="24181" y="11191"/>
                      <a:pt x="26796" y="12044"/>
                      <a:pt x="28968" y="13705"/>
                    </a:cubicBezTo>
                    <a:lnTo>
                      <a:pt x="28968" y="4692"/>
                    </a:lnTo>
                    <a:lnTo>
                      <a:pt x="25004" y="8669"/>
                    </a:lnTo>
                    <a:lnTo>
                      <a:pt x="16336"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6"/>
              <p:cNvSpPr/>
              <p:nvPr/>
            </p:nvSpPr>
            <p:spPr>
              <a:xfrm>
                <a:off x="2808075" y="1491075"/>
                <a:ext cx="205100" cy="408125"/>
              </a:xfrm>
              <a:custGeom>
                <a:rect b="b" l="l" r="r" t="t"/>
                <a:pathLst>
                  <a:path extrusionOk="0" h="16325" w="8204">
                    <a:moveTo>
                      <a:pt x="6430" y="1"/>
                    </a:moveTo>
                    <a:lnTo>
                      <a:pt x="6430" y="1"/>
                    </a:lnTo>
                    <a:cubicBezTo>
                      <a:pt x="2298" y="4430"/>
                      <a:pt x="1" y="10264"/>
                      <a:pt x="12" y="16324"/>
                    </a:cubicBezTo>
                    <a:lnTo>
                      <a:pt x="2429" y="16324"/>
                    </a:lnTo>
                    <a:cubicBezTo>
                      <a:pt x="6668" y="12038"/>
                      <a:pt x="8204" y="5764"/>
                      <a:pt x="64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6"/>
              <p:cNvSpPr/>
              <p:nvPr/>
            </p:nvSpPr>
            <p:spPr>
              <a:xfrm>
                <a:off x="360150" y="994000"/>
                <a:ext cx="703100" cy="905200"/>
              </a:xfrm>
              <a:custGeom>
                <a:rect b="b" l="l" r="r" t="t"/>
                <a:pathLst>
                  <a:path extrusionOk="0" h="36208" w="28124">
                    <a:moveTo>
                      <a:pt x="18467" y="1"/>
                    </a:moveTo>
                    <a:lnTo>
                      <a:pt x="1" y="19265"/>
                    </a:lnTo>
                    <a:lnTo>
                      <a:pt x="1" y="36207"/>
                    </a:lnTo>
                    <a:lnTo>
                      <a:pt x="21980" y="36207"/>
                    </a:lnTo>
                    <a:lnTo>
                      <a:pt x="22408" y="35755"/>
                    </a:lnTo>
                    <a:cubicBezTo>
                      <a:pt x="19646" y="32755"/>
                      <a:pt x="18110" y="28814"/>
                      <a:pt x="18110" y="24718"/>
                    </a:cubicBezTo>
                    <a:cubicBezTo>
                      <a:pt x="18110" y="18146"/>
                      <a:pt x="22063" y="12204"/>
                      <a:pt x="28123" y="9657"/>
                    </a:cubicBezTo>
                    <a:lnTo>
                      <a:pt x="18467"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6"/>
              <p:cNvSpPr/>
              <p:nvPr/>
            </p:nvSpPr>
            <p:spPr>
              <a:xfrm>
                <a:off x="1259375" y="989825"/>
                <a:ext cx="523000" cy="310200"/>
              </a:xfrm>
              <a:custGeom>
                <a:rect b="b" l="l" r="r" t="t"/>
                <a:pathLst>
                  <a:path extrusionOk="0" h="12408" w="20920">
                    <a:moveTo>
                      <a:pt x="8632" y="1"/>
                    </a:moveTo>
                    <a:lnTo>
                      <a:pt x="0" y="8633"/>
                    </a:lnTo>
                    <a:cubicBezTo>
                      <a:pt x="3322" y="8931"/>
                      <a:pt x="6465" y="10252"/>
                      <a:pt x="9013" y="12407"/>
                    </a:cubicBezTo>
                    <a:lnTo>
                      <a:pt x="20920"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6"/>
              <p:cNvSpPr/>
              <p:nvPr/>
            </p:nvSpPr>
            <p:spPr>
              <a:xfrm>
                <a:off x="794125" y="1205625"/>
                <a:ext cx="690600" cy="682250"/>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6"/>
              <p:cNvSpPr/>
              <p:nvPr/>
            </p:nvSpPr>
            <p:spPr>
              <a:xfrm>
                <a:off x="817650" y="989825"/>
                <a:ext cx="8350" cy="4200"/>
              </a:xfrm>
              <a:custGeom>
                <a:rect b="b" l="l" r="r" t="t"/>
                <a:pathLst>
                  <a:path extrusionOk="0" h="168" w="334">
                    <a:moveTo>
                      <a:pt x="0" y="1"/>
                    </a:moveTo>
                    <a:lnTo>
                      <a:pt x="167" y="168"/>
                    </a:lnTo>
                    <a:lnTo>
                      <a:pt x="334" y="1"/>
                    </a:lnTo>
                    <a:close/>
                  </a:path>
                </a:pathLst>
              </a:custGeom>
              <a:solidFill>
                <a:srgbClr val="7FC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6"/>
              <p:cNvSpPr/>
              <p:nvPr/>
            </p:nvSpPr>
            <p:spPr>
              <a:xfrm>
                <a:off x="821825" y="989825"/>
                <a:ext cx="653375" cy="245600"/>
              </a:xfrm>
              <a:custGeom>
                <a:rect b="b" l="l" r="r" t="t"/>
                <a:pathLst>
                  <a:path extrusionOk="0" h="9824" w="26135">
                    <a:moveTo>
                      <a:pt x="167" y="1"/>
                    </a:moveTo>
                    <a:lnTo>
                      <a:pt x="0" y="168"/>
                    </a:lnTo>
                    <a:lnTo>
                      <a:pt x="9656" y="9824"/>
                    </a:lnTo>
                    <a:cubicBezTo>
                      <a:pt x="11656" y="8990"/>
                      <a:pt x="13811" y="8561"/>
                      <a:pt x="15978" y="8561"/>
                    </a:cubicBezTo>
                    <a:cubicBezTo>
                      <a:pt x="16502" y="8561"/>
                      <a:pt x="17002" y="8585"/>
                      <a:pt x="17502" y="8633"/>
                    </a:cubicBezTo>
                    <a:lnTo>
                      <a:pt x="26134"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6"/>
              <p:cNvSpPr/>
              <p:nvPr/>
            </p:nvSpPr>
            <p:spPr>
              <a:xfrm>
                <a:off x="1063225" y="1203850"/>
                <a:ext cx="196175" cy="114625"/>
              </a:xfrm>
              <a:custGeom>
                <a:rect b="b" l="l" r="r" t="t"/>
                <a:pathLst>
                  <a:path extrusionOk="0" h="4585" w="7847">
                    <a:moveTo>
                      <a:pt x="6237" y="0"/>
                    </a:moveTo>
                    <a:cubicBezTo>
                      <a:pt x="4099" y="0"/>
                      <a:pt x="1974" y="440"/>
                      <a:pt x="0" y="1263"/>
                    </a:cubicBezTo>
                    <a:lnTo>
                      <a:pt x="3334" y="4584"/>
                    </a:lnTo>
                    <a:lnTo>
                      <a:pt x="7846" y="72"/>
                    </a:lnTo>
                    <a:cubicBezTo>
                      <a:pt x="7346" y="24"/>
                      <a:pt x="6834" y="0"/>
                      <a:pt x="6322" y="0"/>
                    </a:cubicBezTo>
                    <a:cubicBezTo>
                      <a:pt x="6294" y="0"/>
                      <a:pt x="6265" y="0"/>
                      <a:pt x="6237"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6"/>
              <p:cNvSpPr/>
              <p:nvPr/>
            </p:nvSpPr>
            <p:spPr>
              <a:xfrm>
                <a:off x="2958100" y="989825"/>
                <a:ext cx="634925" cy="339075"/>
              </a:xfrm>
              <a:custGeom>
                <a:rect b="b" l="l" r="r" t="t"/>
                <a:pathLst>
                  <a:path extrusionOk="0" h="13563" w="25397">
                    <a:moveTo>
                      <a:pt x="191" y="1"/>
                    </a:moveTo>
                    <a:lnTo>
                      <a:pt x="0" y="203"/>
                    </a:lnTo>
                    <a:lnTo>
                      <a:pt x="12764" y="12967"/>
                    </a:lnTo>
                    <a:cubicBezTo>
                      <a:pt x="14488" y="12585"/>
                      <a:pt x="16241" y="12394"/>
                      <a:pt x="17991" y="12394"/>
                    </a:cubicBezTo>
                    <a:cubicBezTo>
                      <a:pt x="20494" y="12394"/>
                      <a:pt x="22993" y="12784"/>
                      <a:pt x="25396" y="13562"/>
                    </a:cubicBezTo>
                    <a:lnTo>
                      <a:pt x="25396"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6"/>
              <p:cNvSpPr/>
              <p:nvPr/>
            </p:nvSpPr>
            <p:spPr>
              <a:xfrm>
                <a:off x="3277175" y="1299700"/>
                <a:ext cx="315850" cy="23100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6"/>
              <p:cNvSpPr/>
              <p:nvPr/>
            </p:nvSpPr>
            <p:spPr>
              <a:xfrm>
                <a:off x="2046375" y="990125"/>
                <a:ext cx="811725" cy="292025"/>
              </a:xfrm>
              <a:custGeom>
                <a:rect b="b" l="l" r="r" t="t"/>
                <a:pathLst>
                  <a:path extrusionOk="0" h="11681" w="32469">
                    <a:moveTo>
                      <a:pt x="0" y="1"/>
                    </a:moveTo>
                    <a:lnTo>
                      <a:pt x="11681" y="11681"/>
                    </a:lnTo>
                    <a:cubicBezTo>
                      <a:pt x="14467" y="9645"/>
                      <a:pt x="17824" y="8549"/>
                      <a:pt x="21289" y="8549"/>
                    </a:cubicBezTo>
                    <a:cubicBezTo>
                      <a:pt x="22098" y="8549"/>
                      <a:pt x="22920" y="8609"/>
                      <a:pt x="23742" y="8728"/>
                    </a:cubicBezTo>
                    <a:lnTo>
                      <a:pt x="32469"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6"/>
              <p:cNvSpPr/>
              <p:nvPr/>
            </p:nvSpPr>
            <p:spPr>
              <a:xfrm>
                <a:off x="2338375" y="1203850"/>
                <a:ext cx="301550" cy="192000"/>
              </a:xfrm>
              <a:custGeom>
                <a:rect b="b" l="l" r="r" t="t"/>
                <a:pathLst>
                  <a:path extrusionOk="0" h="7680" w="12062">
                    <a:moveTo>
                      <a:pt x="9609" y="0"/>
                    </a:moveTo>
                    <a:cubicBezTo>
                      <a:pt x="6144" y="0"/>
                      <a:pt x="2787" y="1096"/>
                      <a:pt x="1" y="3132"/>
                    </a:cubicBezTo>
                    <a:lnTo>
                      <a:pt x="4561" y="7680"/>
                    </a:lnTo>
                    <a:lnTo>
                      <a:pt x="12062" y="179"/>
                    </a:lnTo>
                    <a:cubicBezTo>
                      <a:pt x="11252" y="60"/>
                      <a:pt x="10430" y="0"/>
                      <a:pt x="9609"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 name="Google Shape;147;p6"/>
            <p:cNvSpPr/>
            <p:nvPr/>
          </p:nvSpPr>
          <p:spPr>
            <a:xfrm>
              <a:off x="1227440" y="3181712"/>
              <a:ext cx="1953293" cy="1929676"/>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6"/>
            <p:cNvSpPr/>
            <p:nvPr/>
          </p:nvSpPr>
          <p:spPr>
            <a:xfrm>
              <a:off x="8250498" y="3447794"/>
              <a:ext cx="893350" cy="65336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 name="Google Shape;149;p6"/>
          <p:cNvSpPr/>
          <p:nvPr/>
        </p:nvSpPr>
        <p:spPr>
          <a:xfrm>
            <a:off x="0" y="2490475"/>
            <a:ext cx="9144000" cy="2283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6"/>
          <p:cNvSpPr txBox="1"/>
          <p:nvPr>
            <p:ph type="title"/>
          </p:nvPr>
        </p:nvSpPr>
        <p:spPr>
          <a:xfrm>
            <a:off x="758775" y="391647"/>
            <a:ext cx="7626300" cy="572700"/>
          </a:xfrm>
          <a:prstGeom prst="rect">
            <a:avLst/>
          </a:prstGeom>
        </p:spPr>
        <p:txBody>
          <a:bodyPr anchorCtr="0" anchor="ctr" bIns="91425" lIns="91425" spcFirstLastPara="1" rIns="91425" wrap="square" tIns="91425">
            <a:noAutofit/>
          </a:bodyPr>
          <a:lstStyle>
            <a:lvl1pPr lvl="0">
              <a:spcBef>
                <a:spcPts val="0"/>
              </a:spcBef>
              <a:spcAft>
                <a:spcPts val="0"/>
              </a:spcAft>
              <a:buClr>
                <a:schemeClr val="accent5"/>
              </a:buClr>
              <a:buSzPts val="2600"/>
              <a:buNone/>
              <a:defRPr/>
            </a:lvl1pPr>
            <a:lvl2pPr lvl="1">
              <a:spcBef>
                <a:spcPts val="0"/>
              </a:spcBef>
              <a:spcAft>
                <a:spcPts val="0"/>
              </a:spcAft>
              <a:buClr>
                <a:schemeClr val="accent5"/>
              </a:buClr>
              <a:buSzPts val="2600"/>
              <a:buNone/>
              <a:defRPr>
                <a:solidFill>
                  <a:schemeClr val="accent5"/>
                </a:solidFill>
              </a:defRPr>
            </a:lvl2pPr>
            <a:lvl3pPr lvl="2">
              <a:spcBef>
                <a:spcPts val="0"/>
              </a:spcBef>
              <a:spcAft>
                <a:spcPts val="0"/>
              </a:spcAft>
              <a:buClr>
                <a:schemeClr val="accent5"/>
              </a:buClr>
              <a:buSzPts val="2600"/>
              <a:buNone/>
              <a:defRPr>
                <a:solidFill>
                  <a:schemeClr val="accent5"/>
                </a:solidFill>
              </a:defRPr>
            </a:lvl3pPr>
            <a:lvl4pPr lvl="3">
              <a:spcBef>
                <a:spcPts val="0"/>
              </a:spcBef>
              <a:spcAft>
                <a:spcPts val="0"/>
              </a:spcAft>
              <a:buClr>
                <a:schemeClr val="accent5"/>
              </a:buClr>
              <a:buSzPts val="2600"/>
              <a:buNone/>
              <a:defRPr>
                <a:solidFill>
                  <a:schemeClr val="accent5"/>
                </a:solidFill>
              </a:defRPr>
            </a:lvl4pPr>
            <a:lvl5pPr lvl="4">
              <a:spcBef>
                <a:spcPts val="0"/>
              </a:spcBef>
              <a:spcAft>
                <a:spcPts val="0"/>
              </a:spcAft>
              <a:buClr>
                <a:schemeClr val="accent5"/>
              </a:buClr>
              <a:buSzPts val="2600"/>
              <a:buNone/>
              <a:defRPr>
                <a:solidFill>
                  <a:schemeClr val="accent5"/>
                </a:solidFill>
              </a:defRPr>
            </a:lvl5pPr>
            <a:lvl6pPr lvl="5">
              <a:spcBef>
                <a:spcPts val="0"/>
              </a:spcBef>
              <a:spcAft>
                <a:spcPts val="0"/>
              </a:spcAft>
              <a:buClr>
                <a:schemeClr val="accent5"/>
              </a:buClr>
              <a:buSzPts val="2600"/>
              <a:buNone/>
              <a:defRPr>
                <a:solidFill>
                  <a:schemeClr val="accent5"/>
                </a:solidFill>
              </a:defRPr>
            </a:lvl6pPr>
            <a:lvl7pPr lvl="6">
              <a:spcBef>
                <a:spcPts val="0"/>
              </a:spcBef>
              <a:spcAft>
                <a:spcPts val="0"/>
              </a:spcAft>
              <a:buClr>
                <a:schemeClr val="accent5"/>
              </a:buClr>
              <a:buSzPts val="2600"/>
              <a:buNone/>
              <a:defRPr>
                <a:solidFill>
                  <a:schemeClr val="accent5"/>
                </a:solidFill>
              </a:defRPr>
            </a:lvl7pPr>
            <a:lvl8pPr lvl="7">
              <a:spcBef>
                <a:spcPts val="0"/>
              </a:spcBef>
              <a:spcAft>
                <a:spcPts val="0"/>
              </a:spcAft>
              <a:buClr>
                <a:schemeClr val="accent5"/>
              </a:buClr>
              <a:buSzPts val="2600"/>
              <a:buNone/>
              <a:defRPr>
                <a:solidFill>
                  <a:schemeClr val="accent5"/>
                </a:solidFill>
              </a:defRPr>
            </a:lvl8pPr>
            <a:lvl9pPr lvl="8">
              <a:spcBef>
                <a:spcPts val="0"/>
              </a:spcBef>
              <a:spcAft>
                <a:spcPts val="0"/>
              </a:spcAft>
              <a:buClr>
                <a:schemeClr val="accent5"/>
              </a:buClr>
              <a:buSzPts val="2600"/>
              <a:buNone/>
              <a:defRPr>
                <a:solidFill>
                  <a:schemeClr val="accent5"/>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51" name="Shape 151"/>
        <p:cNvGrpSpPr/>
        <p:nvPr/>
      </p:nvGrpSpPr>
      <p:grpSpPr>
        <a:xfrm>
          <a:off x="0" y="0"/>
          <a:ext cx="0" cy="0"/>
          <a:chOff x="0" y="0"/>
          <a:chExt cx="0" cy="0"/>
        </a:xfrm>
      </p:grpSpPr>
      <p:grpSp>
        <p:nvGrpSpPr>
          <p:cNvPr id="152" name="Google Shape;152;p7"/>
          <p:cNvGrpSpPr/>
          <p:nvPr/>
        </p:nvGrpSpPr>
        <p:grpSpPr>
          <a:xfrm>
            <a:off x="-15" y="2571344"/>
            <a:ext cx="9143864" cy="2572076"/>
            <a:chOff x="-15" y="2571344"/>
            <a:chExt cx="9143864" cy="2572076"/>
          </a:xfrm>
        </p:grpSpPr>
        <p:grpSp>
          <p:nvGrpSpPr>
            <p:cNvPr id="153" name="Google Shape;153;p7"/>
            <p:cNvGrpSpPr/>
            <p:nvPr/>
          </p:nvGrpSpPr>
          <p:grpSpPr>
            <a:xfrm>
              <a:off x="-15" y="2571344"/>
              <a:ext cx="9143864" cy="2572076"/>
              <a:chOff x="360150" y="989825"/>
              <a:chExt cx="3232875" cy="909375"/>
            </a:xfrm>
          </p:grpSpPr>
          <p:sp>
            <p:nvSpPr>
              <p:cNvPr id="154" name="Google Shape;154;p7"/>
              <p:cNvSpPr/>
              <p:nvPr/>
            </p:nvSpPr>
            <p:spPr>
              <a:xfrm>
                <a:off x="360150" y="989825"/>
                <a:ext cx="3232875" cy="909375"/>
              </a:xfrm>
              <a:custGeom>
                <a:rect b="b" l="l" r="r" t="t"/>
                <a:pathLst>
                  <a:path extrusionOk="0" h="36375" w="129315">
                    <a:moveTo>
                      <a:pt x="1" y="1"/>
                    </a:moveTo>
                    <a:lnTo>
                      <a:pt x="1" y="36374"/>
                    </a:lnTo>
                    <a:lnTo>
                      <a:pt x="129314" y="36374"/>
                    </a:lnTo>
                    <a:lnTo>
                      <a:pt x="1293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7"/>
              <p:cNvSpPr/>
              <p:nvPr/>
            </p:nvSpPr>
            <p:spPr>
              <a:xfrm>
                <a:off x="909625" y="1887850"/>
                <a:ext cx="21450" cy="11350"/>
              </a:xfrm>
              <a:custGeom>
                <a:rect b="b" l="l" r="r" t="t"/>
                <a:pathLst>
                  <a:path extrusionOk="0" h="454" w="858">
                    <a:moveTo>
                      <a:pt x="429" y="1"/>
                    </a:moveTo>
                    <a:lnTo>
                      <a:pt x="1" y="453"/>
                    </a:lnTo>
                    <a:lnTo>
                      <a:pt x="858" y="453"/>
                    </a:lnTo>
                    <a:cubicBezTo>
                      <a:pt x="703" y="299"/>
                      <a:pt x="572" y="156"/>
                      <a:pt x="429" y="1"/>
                    </a:cubicBezTo>
                    <a:close/>
                  </a:path>
                </a:pathLst>
              </a:custGeom>
              <a:solidFill>
                <a:srgbClr val="A2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7"/>
              <p:cNvSpPr/>
              <p:nvPr/>
            </p:nvSpPr>
            <p:spPr>
              <a:xfrm>
                <a:off x="1511775" y="1834275"/>
                <a:ext cx="104500" cy="64925"/>
              </a:xfrm>
              <a:custGeom>
                <a:rect b="b" l="l" r="r" t="t"/>
                <a:pathLst>
                  <a:path extrusionOk="0" h="2597" w="4180">
                    <a:moveTo>
                      <a:pt x="2096" y="1"/>
                    </a:moveTo>
                    <a:cubicBezTo>
                      <a:pt x="1477" y="930"/>
                      <a:pt x="787" y="1799"/>
                      <a:pt x="1" y="2596"/>
                    </a:cubicBezTo>
                    <a:lnTo>
                      <a:pt x="4180" y="2596"/>
                    </a:lnTo>
                    <a:cubicBezTo>
                      <a:pt x="3394" y="1799"/>
                      <a:pt x="2692" y="930"/>
                      <a:pt x="20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7"/>
              <p:cNvSpPr/>
              <p:nvPr/>
            </p:nvSpPr>
            <p:spPr>
              <a:xfrm>
                <a:off x="2197000" y="1844100"/>
                <a:ext cx="91400" cy="55100"/>
              </a:xfrm>
              <a:custGeom>
                <a:rect b="b" l="l" r="r" t="t"/>
                <a:pathLst>
                  <a:path extrusionOk="0" h="2204" w="3656">
                    <a:moveTo>
                      <a:pt x="1822" y="1"/>
                    </a:moveTo>
                    <a:cubicBezTo>
                      <a:pt x="1286" y="787"/>
                      <a:pt x="679" y="1525"/>
                      <a:pt x="0" y="2203"/>
                    </a:cubicBezTo>
                    <a:lnTo>
                      <a:pt x="3655" y="2203"/>
                    </a:lnTo>
                    <a:cubicBezTo>
                      <a:pt x="2977" y="1525"/>
                      <a:pt x="2369" y="787"/>
                      <a:pt x="18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7"/>
              <p:cNvSpPr/>
              <p:nvPr/>
            </p:nvSpPr>
            <p:spPr>
              <a:xfrm>
                <a:off x="920350" y="1300000"/>
                <a:ext cx="643850" cy="598900"/>
              </a:xfrm>
              <a:custGeom>
                <a:rect b="b" l="l" r="r" t="t"/>
                <a:pathLst>
                  <a:path extrusionOk="0" h="23956" w="25754">
                    <a:moveTo>
                      <a:pt x="22574" y="0"/>
                    </a:moveTo>
                    <a:lnTo>
                      <a:pt x="0" y="23515"/>
                    </a:lnTo>
                    <a:cubicBezTo>
                      <a:pt x="143" y="23658"/>
                      <a:pt x="286" y="23813"/>
                      <a:pt x="429" y="23956"/>
                    </a:cubicBezTo>
                    <a:lnTo>
                      <a:pt x="23658" y="23956"/>
                    </a:lnTo>
                    <a:cubicBezTo>
                      <a:pt x="24444" y="23170"/>
                      <a:pt x="25134" y="22289"/>
                      <a:pt x="25753" y="21360"/>
                    </a:cubicBezTo>
                    <a:cubicBezTo>
                      <a:pt x="24027" y="18717"/>
                      <a:pt x="23122" y="15633"/>
                      <a:pt x="23122" y="12478"/>
                    </a:cubicBezTo>
                    <a:cubicBezTo>
                      <a:pt x="23110" y="9323"/>
                      <a:pt x="24027" y="6239"/>
                      <a:pt x="25753" y="3596"/>
                    </a:cubicBezTo>
                    <a:cubicBezTo>
                      <a:pt x="24872" y="2250"/>
                      <a:pt x="23801" y="1036"/>
                      <a:pt x="22574"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7"/>
              <p:cNvSpPr/>
              <p:nvPr/>
            </p:nvSpPr>
            <p:spPr>
              <a:xfrm>
                <a:off x="1564175" y="1203800"/>
                <a:ext cx="678375" cy="695400"/>
              </a:xfrm>
              <a:custGeom>
                <a:rect b="b" l="l" r="r" t="t"/>
                <a:pathLst>
                  <a:path extrusionOk="0" h="27816" w="27135">
                    <a:moveTo>
                      <a:pt x="13705" y="1"/>
                    </a:moveTo>
                    <a:cubicBezTo>
                      <a:pt x="13621" y="1"/>
                      <a:pt x="13538" y="1"/>
                      <a:pt x="13454" y="2"/>
                    </a:cubicBezTo>
                    <a:cubicBezTo>
                      <a:pt x="8013" y="74"/>
                      <a:pt x="2965" y="2872"/>
                      <a:pt x="0" y="7444"/>
                    </a:cubicBezTo>
                    <a:cubicBezTo>
                      <a:pt x="3501" y="12849"/>
                      <a:pt x="3501" y="19803"/>
                      <a:pt x="0" y="25208"/>
                    </a:cubicBezTo>
                    <a:cubicBezTo>
                      <a:pt x="596" y="26149"/>
                      <a:pt x="1298" y="27018"/>
                      <a:pt x="2084" y="27815"/>
                    </a:cubicBezTo>
                    <a:lnTo>
                      <a:pt x="25313" y="27815"/>
                    </a:lnTo>
                    <a:cubicBezTo>
                      <a:pt x="25980" y="27137"/>
                      <a:pt x="26599" y="26399"/>
                      <a:pt x="27135" y="25613"/>
                    </a:cubicBezTo>
                    <a:cubicBezTo>
                      <a:pt x="25242" y="22886"/>
                      <a:pt x="24241" y="19648"/>
                      <a:pt x="24241" y="16326"/>
                    </a:cubicBezTo>
                    <a:cubicBezTo>
                      <a:pt x="24241" y="13016"/>
                      <a:pt x="25242" y="9766"/>
                      <a:pt x="27135" y="7039"/>
                    </a:cubicBezTo>
                    <a:cubicBezTo>
                      <a:pt x="24086" y="2631"/>
                      <a:pt x="19064" y="1"/>
                      <a:pt x="13705"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7"/>
              <p:cNvSpPr/>
              <p:nvPr/>
            </p:nvSpPr>
            <p:spPr>
              <a:xfrm>
                <a:off x="2242525" y="1208325"/>
                <a:ext cx="726300" cy="690875"/>
              </a:xfrm>
              <a:custGeom>
                <a:rect b="b" l="l" r="r" t="t"/>
                <a:pathLst>
                  <a:path extrusionOk="0" h="27635" w="29052">
                    <a:moveTo>
                      <a:pt x="15896" y="0"/>
                    </a:moveTo>
                    <a:lnTo>
                      <a:pt x="8395" y="7513"/>
                    </a:lnTo>
                    <a:lnTo>
                      <a:pt x="3835" y="2953"/>
                    </a:lnTo>
                    <a:cubicBezTo>
                      <a:pt x="2346" y="4024"/>
                      <a:pt x="1048" y="5358"/>
                      <a:pt x="1" y="6870"/>
                    </a:cubicBezTo>
                    <a:cubicBezTo>
                      <a:pt x="3870" y="12454"/>
                      <a:pt x="3870" y="19848"/>
                      <a:pt x="1" y="25444"/>
                    </a:cubicBezTo>
                    <a:cubicBezTo>
                      <a:pt x="548" y="26218"/>
                      <a:pt x="1156" y="26956"/>
                      <a:pt x="1834" y="27634"/>
                    </a:cubicBezTo>
                    <a:lnTo>
                      <a:pt x="22634" y="27634"/>
                    </a:lnTo>
                    <a:cubicBezTo>
                      <a:pt x="22623" y="21574"/>
                      <a:pt x="24920" y="15740"/>
                      <a:pt x="29052" y="11311"/>
                    </a:cubicBezTo>
                    <a:cubicBezTo>
                      <a:pt x="27183" y="5334"/>
                      <a:pt x="22087" y="941"/>
                      <a:pt x="15896"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7"/>
              <p:cNvSpPr/>
              <p:nvPr/>
            </p:nvSpPr>
            <p:spPr>
              <a:xfrm>
                <a:off x="2146100" y="1379775"/>
                <a:ext cx="193200" cy="464350"/>
              </a:xfrm>
              <a:custGeom>
                <a:rect b="b" l="l" r="r" t="t"/>
                <a:pathLst>
                  <a:path extrusionOk="0" h="18574" w="7728">
                    <a:moveTo>
                      <a:pt x="3858" y="0"/>
                    </a:moveTo>
                    <a:cubicBezTo>
                      <a:pt x="0" y="5596"/>
                      <a:pt x="0" y="12990"/>
                      <a:pt x="3858" y="18574"/>
                    </a:cubicBezTo>
                    <a:cubicBezTo>
                      <a:pt x="7727" y="12990"/>
                      <a:pt x="7727" y="5596"/>
                      <a:pt x="38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7"/>
              <p:cNvSpPr/>
              <p:nvPr/>
            </p:nvSpPr>
            <p:spPr>
              <a:xfrm>
                <a:off x="2868800" y="1313975"/>
                <a:ext cx="724225" cy="585225"/>
              </a:xfrm>
              <a:custGeom>
                <a:rect b="b" l="l" r="r" t="t"/>
                <a:pathLst>
                  <a:path extrusionOk="0" h="23409" w="28969">
                    <a:moveTo>
                      <a:pt x="16336" y="1"/>
                    </a:moveTo>
                    <a:cubicBezTo>
                      <a:pt x="11597" y="1060"/>
                      <a:pt x="7299" y="3537"/>
                      <a:pt x="4001" y="7085"/>
                    </a:cubicBezTo>
                    <a:cubicBezTo>
                      <a:pt x="5775" y="12848"/>
                      <a:pt x="4239" y="19122"/>
                      <a:pt x="0" y="23408"/>
                    </a:cubicBezTo>
                    <a:lnTo>
                      <a:pt x="9347" y="23408"/>
                    </a:lnTo>
                    <a:cubicBezTo>
                      <a:pt x="9347" y="18765"/>
                      <a:pt x="11978" y="14514"/>
                      <a:pt x="16145" y="12455"/>
                    </a:cubicBezTo>
                    <a:cubicBezTo>
                      <a:pt x="17859" y="11607"/>
                      <a:pt x="19708" y="11191"/>
                      <a:pt x="21548" y="11191"/>
                    </a:cubicBezTo>
                    <a:cubicBezTo>
                      <a:pt x="24181" y="11191"/>
                      <a:pt x="26796" y="12044"/>
                      <a:pt x="28968" y="13705"/>
                    </a:cubicBezTo>
                    <a:lnTo>
                      <a:pt x="28968" y="4692"/>
                    </a:lnTo>
                    <a:lnTo>
                      <a:pt x="25004" y="8669"/>
                    </a:lnTo>
                    <a:lnTo>
                      <a:pt x="16336"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7"/>
              <p:cNvSpPr/>
              <p:nvPr/>
            </p:nvSpPr>
            <p:spPr>
              <a:xfrm>
                <a:off x="2808075" y="1491075"/>
                <a:ext cx="205100" cy="408125"/>
              </a:xfrm>
              <a:custGeom>
                <a:rect b="b" l="l" r="r" t="t"/>
                <a:pathLst>
                  <a:path extrusionOk="0" h="16325" w="8204">
                    <a:moveTo>
                      <a:pt x="6430" y="1"/>
                    </a:moveTo>
                    <a:lnTo>
                      <a:pt x="6430" y="1"/>
                    </a:lnTo>
                    <a:cubicBezTo>
                      <a:pt x="2298" y="4430"/>
                      <a:pt x="1" y="10264"/>
                      <a:pt x="12" y="16324"/>
                    </a:cubicBezTo>
                    <a:lnTo>
                      <a:pt x="2429" y="16324"/>
                    </a:lnTo>
                    <a:cubicBezTo>
                      <a:pt x="6668" y="12038"/>
                      <a:pt x="8204" y="5764"/>
                      <a:pt x="64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7"/>
              <p:cNvSpPr/>
              <p:nvPr/>
            </p:nvSpPr>
            <p:spPr>
              <a:xfrm>
                <a:off x="360150" y="994000"/>
                <a:ext cx="703100" cy="905200"/>
              </a:xfrm>
              <a:custGeom>
                <a:rect b="b" l="l" r="r" t="t"/>
                <a:pathLst>
                  <a:path extrusionOk="0" h="36208" w="28124">
                    <a:moveTo>
                      <a:pt x="18467" y="1"/>
                    </a:moveTo>
                    <a:lnTo>
                      <a:pt x="1" y="19265"/>
                    </a:lnTo>
                    <a:lnTo>
                      <a:pt x="1" y="36207"/>
                    </a:lnTo>
                    <a:lnTo>
                      <a:pt x="21980" y="36207"/>
                    </a:lnTo>
                    <a:lnTo>
                      <a:pt x="22408" y="35755"/>
                    </a:lnTo>
                    <a:cubicBezTo>
                      <a:pt x="19646" y="32755"/>
                      <a:pt x="18110" y="28814"/>
                      <a:pt x="18110" y="24718"/>
                    </a:cubicBezTo>
                    <a:cubicBezTo>
                      <a:pt x="18110" y="18146"/>
                      <a:pt x="22063" y="12204"/>
                      <a:pt x="28123" y="9657"/>
                    </a:cubicBezTo>
                    <a:lnTo>
                      <a:pt x="18467"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7"/>
              <p:cNvSpPr/>
              <p:nvPr/>
            </p:nvSpPr>
            <p:spPr>
              <a:xfrm>
                <a:off x="1259375" y="989825"/>
                <a:ext cx="523000" cy="310200"/>
              </a:xfrm>
              <a:custGeom>
                <a:rect b="b" l="l" r="r" t="t"/>
                <a:pathLst>
                  <a:path extrusionOk="0" h="12408" w="20920">
                    <a:moveTo>
                      <a:pt x="8632" y="1"/>
                    </a:moveTo>
                    <a:lnTo>
                      <a:pt x="0" y="8633"/>
                    </a:lnTo>
                    <a:cubicBezTo>
                      <a:pt x="3322" y="8931"/>
                      <a:pt x="6465" y="10252"/>
                      <a:pt x="9013" y="12407"/>
                    </a:cubicBezTo>
                    <a:lnTo>
                      <a:pt x="20920"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7"/>
              <p:cNvSpPr/>
              <p:nvPr/>
            </p:nvSpPr>
            <p:spPr>
              <a:xfrm>
                <a:off x="794125" y="1205625"/>
                <a:ext cx="690600" cy="682250"/>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7"/>
              <p:cNvSpPr/>
              <p:nvPr/>
            </p:nvSpPr>
            <p:spPr>
              <a:xfrm>
                <a:off x="817650" y="989825"/>
                <a:ext cx="8350" cy="4200"/>
              </a:xfrm>
              <a:custGeom>
                <a:rect b="b" l="l" r="r" t="t"/>
                <a:pathLst>
                  <a:path extrusionOk="0" h="168" w="334">
                    <a:moveTo>
                      <a:pt x="0" y="1"/>
                    </a:moveTo>
                    <a:lnTo>
                      <a:pt x="167" y="168"/>
                    </a:lnTo>
                    <a:lnTo>
                      <a:pt x="334" y="1"/>
                    </a:lnTo>
                    <a:close/>
                  </a:path>
                </a:pathLst>
              </a:custGeom>
              <a:solidFill>
                <a:srgbClr val="7FC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7"/>
              <p:cNvSpPr/>
              <p:nvPr/>
            </p:nvSpPr>
            <p:spPr>
              <a:xfrm>
                <a:off x="821825" y="989825"/>
                <a:ext cx="653375" cy="245600"/>
              </a:xfrm>
              <a:custGeom>
                <a:rect b="b" l="l" r="r" t="t"/>
                <a:pathLst>
                  <a:path extrusionOk="0" h="9824" w="26135">
                    <a:moveTo>
                      <a:pt x="167" y="1"/>
                    </a:moveTo>
                    <a:lnTo>
                      <a:pt x="0" y="168"/>
                    </a:lnTo>
                    <a:lnTo>
                      <a:pt x="9656" y="9824"/>
                    </a:lnTo>
                    <a:cubicBezTo>
                      <a:pt x="11656" y="8990"/>
                      <a:pt x="13811" y="8561"/>
                      <a:pt x="15978" y="8561"/>
                    </a:cubicBezTo>
                    <a:cubicBezTo>
                      <a:pt x="16502" y="8561"/>
                      <a:pt x="17002" y="8585"/>
                      <a:pt x="17502" y="8633"/>
                    </a:cubicBezTo>
                    <a:lnTo>
                      <a:pt x="26134"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7"/>
              <p:cNvSpPr/>
              <p:nvPr/>
            </p:nvSpPr>
            <p:spPr>
              <a:xfrm>
                <a:off x="1063225" y="1203850"/>
                <a:ext cx="196175" cy="114625"/>
              </a:xfrm>
              <a:custGeom>
                <a:rect b="b" l="l" r="r" t="t"/>
                <a:pathLst>
                  <a:path extrusionOk="0" h="4585" w="7847">
                    <a:moveTo>
                      <a:pt x="6237" y="0"/>
                    </a:moveTo>
                    <a:cubicBezTo>
                      <a:pt x="4099" y="0"/>
                      <a:pt x="1974" y="440"/>
                      <a:pt x="0" y="1263"/>
                    </a:cubicBezTo>
                    <a:lnTo>
                      <a:pt x="3334" y="4584"/>
                    </a:lnTo>
                    <a:lnTo>
                      <a:pt x="7846" y="72"/>
                    </a:lnTo>
                    <a:cubicBezTo>
                      <a:pt x="7346" y="24"/>
                      <a:pt x="6834" y="0"/>
                      <a:pt x="6322" y="0"/>
                    </a:cubicBezTo>
                    <a:cubicBezTo>
                      <a:pt x="6294" y="0"/>
                      <a:pt x="6265" y="0"/>
                      <a:pt x="6237"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7"/>
              <p:cNvSpPr/>
              <p:nvPr/>
            </p:nvSpPr>
            <p:spPr>
              <a:xfrm>
                <a:off x="2958100" y="989825"/>
                <a:ext cx="634925" cy="339075"/>
              </a:xfrm>
              <a:custGeom>
                <a:rect b="b" l="l" r="r" t="t"/>
                <a:pathLst>
                  <a:path extrusionOk="0" h="13563" w="25397">
                    <a:moveTo>
                      <a:pt x="191" y="1"/>
                    </a:moveTo>
                    <a:lnTo>
                      <a:pt x="0" y="203"/>
                    </a:lnTo>
                    <a:lnTo>
                      <a:pt x="12764" y="12967"/>
                    </a:lnTo>
                    <a:cubicBezTo>
                      <a:pt x="14488" y="12585"/>
                      <a:pt x="16241" y="12394"/>
                      <a:pt x="17991" y="12394"/>
                    </a:cubicBezTo>
                    <a:cubicBezTo>
                      <a:pt x="20494" y="12394"/>
                      <a:pt x="22993" y="12784"/>
                      <a:pt x="25396" y="13562"/>
                    </a:cubicBezTo>
                    <a:lnTo>
                      <a:pt x="25396"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7"/>
              <p:cNvSpPr/>
              <p:nvPr/>
            </p:nvSpPr>
            <p:spPr>
              <a:xfrm>
                <a:off x="3277175" y="1299700"/>
                <a:ext cx="315850" cy="23100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7"/>
              <p:cNvSpPr/>
              <p:nvPr/>
            </p:nvSpPr>
            <p:spPr>
              <a:xfrm>
                <a:off x="2046375" y="990125"/>
                <a:ext cx="811725" cy="292025"/>
              </a:xfrm>
              <a:custGeom>
                <a:rect b="b" l="l" r="r" t="t"/>
                <a:pathLst>
                  <a:path extrusionOk="0" h="11681" w="32469">
                    <a:moveTo>
                      <a:pt x="0" y="1"/>
                    </a:moveTo>
                    <a:lnTo>
                      <a:pt x="11681" y="11681"/>
                    </a:lnTo>
                    <a:cubicBezTo>
                      <a:pt x="14467" y="9645"/>
                      <a:pt x="17824" y="8549"/>
                      <a:pt x="21289" y="8549"/>
                    </a:cubicBezTo>
                    <a:cubicBezTo>
                      <a:pt x="22098" y="8549"/>
                      <a:pt x="22920" y="8609"/>
                      <a:pt x="23742" y="8728"/>
                    </a:cubicBezTo>
                    <a:lnTo>
                      <a:pt x="32469"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7"/>
              <p:cNvSpPr/>
              <p:nvPr/>
            </p:nvSpPr>
            <p:spPr>
              <a:xfrm>
                <a:off x="2338375" y="1203850"/>
                <a:ext cx="301550" cy="192000"/>
              </a:xfrm>
              <a:custGeom>
                <a:rect b="b" l="l" r="r" t="t"/>
                <a:pathLst>
                  <a:path extrusionOk="0" h="7680" w="12062">
                    <a:moveTo>
                      <a:pt x="9609" y="0"/>
                    </a:moveTo>
                    <a:cubicBezTo>
                      <a:pt x="6144" y="0"/>
                      <a:pt x="2787" y="1096"/>
                      <a:pt x="1" y="3132"/>
                    </a:cubicBezTo>
                    <a:lnTo>
                      <a:pt x="4561" y="7680"/>
                    </a:lnTo>
                    <a:lnTo>
                      <a:pt x="12062" y="179"/>
                    </a:lnTo>
                    <a:cubicBezTo>
                      <a:pt x="11252" y="60"/>
                      <a:pt x="10430" y="0"/>
                      <a:pt x="9609"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4" name="Google Shape;174;p7"/>
            <p:cNvSpPr/>
            <p:nvPr/>
          </p:nvSpPr>
          <p:spPr>
            <a:xfrm>
              <a:off x="1227440" y="3181712"/>
              <a:ext cx="1953293" cy="1929676"/>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7"/>
            <p:cNvSpPr/>
            <p:nvPr/>
          </p:nvSpPr>
          <p:spPr>
            <a:xfrm>
              <a:off x="8250498" y="3447794"/>
              <a:ext cx="893350" cy="65336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6" name="Google Shape;176;p7"/>
          <p:cNvSpPr/>
          <p:nvPr/>
        </p:nvSpPr>
        <p:spPr>
          <a:xfrm>
            <a:off x="0" y="2490400"/>
            <a:ext cx="9144000" cy="11106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7"/>
          <p:cNvSpPr txBox="1"/>
          <p:nvPr>
            <p:ph type="title"/>
          </p:nvPr>
        </p:nvSpPr>
        <p:spPr>
          <a:xfrm>
            <a:off x="886975" y="372900"/>
            <a:ext cx="5394300" cy="612000"/>
          </a:xfrm>
          <a:prstGeom prst="rect">
            <a:avLst/>
          </a:prstGeom>
        </p:spPr>
        <p:txBody>
          <a:bodyPr anchorCtr="0" anchor="ctr" bIns="91425" lIns="91425" spcFirstLastPara="1" rIns="91425" wrap="square" tIns="91425">
            <a:noAutofit/>
          </a:bodyPr>
          <a:lstStyle>
            <a:lvl1pPr lvl="0" algn="l">
              <a:spcBef>
                <a:spcPts val="0"/>
              </a:spcBef>
              <a:spcAft>
                <a:spcPts val="0"/>
              </a:spcAft>
              <a:buSzPts val="24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8" name="Google Shape;178;p7"/>
          <p:cNvSpPr txBox="1"/>
          <p:nvPr>
            <p:ph idx="1" type="body"/>
          </p:nvPr>
        </p:nvSpPr>
        <p:spPr>
          <a:xfrm>
            <a:off x="886975" y="1178829"/>
            <a:ext cx="5016000" cy="21057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Clr>
                <a:schemeClr val="accent2"/>
              </a:buClr>
              <a:buSzPts val="1400"/>
              <a:buChar char="●"/>
              <a:defRPr sz="1500"/>
            </a:lvl1pPr>
            <a:lvl2pPr indent="-304800" lvl="1" marL="914400">
              <a:spcBef>
                <a:spcPts val="100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79" name="Shape 179"/>
        <p:cNvGrpSpPr/>
        <p:nvPr/>
      </p:nvGrpSpPr>
      <p:grpSpPr>
        <a:xfrm>
          <a:off x="0" y="0"/>
          <a:ext cx="0" cy="0"/>
          <a:chOff x="0" y="0"/>
          <a:chExt cx="0" cy="0"/>
        </a:xfrm>
      </p:grpSpPr>
      <p:grpSp>
        <p:nvGrpSpPr>
          <p:cNvPr id="180" name="Google Shape;180;p8"/>
          <p:cNvGrpSpPr/>
          <p:nvPr/>
        </p:nvGrpSpPr>
        <p:grpSpPr>
          <a:xfrm>
            <a:off x="-15" y="1544"/>
            <a:ext cx="9143864" cy="2572076"/>
            <a:chOff x="-15" y="2571344"/>
            <a:chExt cx="9143864" cy="2572076"/>
          </a:xfrm>
        </p:grpSpPr>
        <p:grpSp>
          <p:nvGrpSpPr>
            <p:cNvPr id="181" name="Google Shape;181;p8"/>
            <p:cNvGrpSpPr/>
            <p:nvPr/>
          </p:nvGrpSpPr>
          <p:grpSpPr>
            <a:xfrm>
              <a:off x="-15" y="2571344"/>
              <a:ext cx="9143864" cy="2572076"/>
              <a:chOff x="360150" y="989825"/>
              <a:chExt cx="3232875" cy="909375"/>
            </a:xfrm>
          </p:grpSpPr>
          <p:sp>
            <p:nvSpPr>
              <p:cNvPr id="182" name="Google Shape;182;p8"/>
              <p:cNvSpPr/>
              <p:nvPr/>
            </p:nvSpPr>
            <p:spPr>
              <a:xfrm>
                <a:off x="360150" y="989825"/>
                <a:ext cx="3232875" cy="909375"/>
              </a:xfrm>
              <a:custGeom>
                <a:rect b="b" l="l" r="r" t="t"/>
                <a:pathLst>
                  <a:path extrusionOk="0" h="36375" w="129315">
                    <a:moveTo>
                      <a:pt x="1" y="1"/>
                    </a:moveTo>
                    <a:lnTo>
                      <a:pt x="1" y="36374"/>
                    </a:lnTo>
                    <a:lnTo>
                      <a:pt x="129314" y="36374"/>
                    </a:lnTo>
                    <a:lnTo>
                      <a:pt x="1293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8"/>
              <p:cNvSpPr/>
              <p:nvPr/>
            </p:nvSpPr>
            <p:spPr>
              <a:xfrm>
                <a:off x="909625" y="1887850"/>
                <a:ext cx="21450" cy="11350"/>
              </a:xfrm>
              <a:custGeom>
                <a:rect b="b" l="l" r="r" t="t"/>
                <a:pathLst>
                  <a:path extrusionOk="0" h="454" w="858">
                    <a:moveTo>
                      <a:pt x="429" y="1"/>
                    </a:moveTo>
                    <a:lnTo>
                      <a:pt x="1" y="453"/>
                    </a:lnTo>
                    <a:lnTo>
                      <a:pt x="858" y="453"/>
                    </a:lnTo>
                    <a:cubicBezTo>
                      <a:pt x="703" y="299"/>
                      <a:pt x="572" y="156"/>
                      <a:pt x="429" y="1"/>
                    </a:cubicBezTo>
                    <a:close/>
                  </a:path>
                </a:pathLst>
              </a:custGeom>
              <a:solidFill>
                <a:srgbClr val="A2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8"/>
              <p:cNvSpPr/>
              <p:nvPr/>
            </p:nvSpPr>
            <p:spPr>
              <a:xfrm>
                <a:off x="1511775" y="1834275"/>
                <a:ext cx="104500" cy="64925"/>
              </a:xfrm>
              <a:custGeom>
                <a:rect b="b" l="l" r="r" t="t"/>
                <a:pathLst>
                  <a:path extrusionOk="0" h="2597" w="4180">
                    <a:moveTo>
                      <a:pt x="2096" y="1"/>
                    </a:moveTo>
                    <a:cubicBezTo>
                      <a:pt x="1477" y="930"/>
                      <a:pt x="787" y="1799"/>
                      <a:pt x="1" y="2596"/>
                    </a:cubicBezTo>
                    <a:lnTo>
                      <a:pt x="4180" y="2596"/>
                    </a:lnTo>
                    <a:cubicBezTo>
                      <a:pt x="3394" y="1799"/>
                      <a:pt x="2692" y="930"/>
                      <a:pt x="20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8"/>
              <p:cNvSpPr/>
              <p:nvPr/>
            </p:nvSpPr>
            <p:spPr>
              <a:xfrm>
                <a:off x="2197000" y="1844100"/>
                <a:ext cx="91400" cy="55100"/>
              </a:xfrm>
              <a:custGeom>
                <a:rect b="b" l="l" r="r" t="t"/>
                <a:pathLst>
                  <a:path extrusionOk="0" h="2204" w="3656">
                    <a:moveTo>
                      <a:pt x="1822" y="1"/>
                    </a:moveTo>
                    <a:cubicBezTo>
                      <a:pt x="1286" y="787"/>
                      <a:pt x="679" y="1525"/>
                      <a:pt x="0" y="2203"/>
                    </a:cubicBezTo>
                    <a:lnTo>
                      <a:pt x="3655" y="2203"/>
                    </a:lnTo>
                    <a:cubicBezTo>
                      <a:pt x="2977" y="1525"/>
                      <a:pt x="2369" y="787"/>
                      <a:pt x="18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8"/>
              <p:cNvSpPr/>
              <p:nvPr/>
            </p:nvSpPr>
            <p:spPr>
              <a:xfrm>
                <a:off x="920350" y="1300000"/>
                <a:ext cx="643850" cy="598900"/>
              </a:xfrm>
              <a:custGeom>
                <a:rect b="b" l="l" r="r" t="t"/>
                <a:pathLst>
                  <a:path extrusionOk="0" h="23956" w="25754">
                    <a:moveTo>
                      <a:pt x="22574" y="0"/>
                    </a:moveTo>
                    <a:lnTo>
                      <a:pt x="0" y="23515"/>
                    </a:lnTo>
                    <a:cubicBezTo>
                      <a:pt x="143" y="23658"/>
                      <a:pt x="286" y="23813"/>
                      <a:pt x="429" y="23956"/>
                    </a:cubicBezTo>
                    <a:lnTo>
                      <a:pt x="23658" y="23956"/>
                    </a:lnTo>
                    <a:cubicBezTo>
                      <a:pt x="24444" y="23170"/>
                      <a:pt x="25134" y="22289"/>
                      <a:pt x="25753" y="21360"/>
                    </a:cubicBezTo>
                    <a:cubicBezTo>
                      <a:pt x="24027" y="18717"/>
                      <a:pt x="23122" y="15633"/>
                      <a:pt x="23122" y="12478"/>
                    </a:cubicBezTo>
                    <a:cubicBezTo>
                      <a:pt x="23110" y="9323"/>
                      <a:pt x="24027" y="6239"/>
                      <a:pt x="25753" y="3596"/>
                    </a:cubicBezTo>
                    <a:cubicBezTo>
                      <a:pt x="24872" y="2250"/>
                      <a:pt x="23801" y="1036"/>
                      <a:pt x="22574"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8"/>
              <p:cNvSpPr/>
              <p:nvPr/>
            </p:nvSpPr>
            <p:spPr>
              <a:xfrm>
                <a:off x="1564175" y="1203800"/>
                <a:ext cx="678375" cy="695400"/>
              </a:xfrm>
              <a:custGeom>
                <a:rect b="b" l="l" r="r" t="t"/>
                <a:pathLst>
                  <a:path extrusionOk="0" h="27816" w="27135">
                    <a:moveTo>
                      <a:pt x="13705" y="1"/>
                    </a:moveTo>
                    <a:cubicBezTo>
                      <a:pt x="13621" y="1"/>
                      <a:pt x="13538" y="1"/>
                      <a:pt x="13454" y="2"/>
                    </a:cubicBezTo>
                    <a:cubicBezTo>
                      <a:pt x="8013" y="74"/>
                      <a:pt x="2965" y="2872"/>
                      <a:pt x="0" y="7444"/>
                    </a:cubicBezTo>
                    <a:cubicBezTo>
                      <a:pt x="3501" y="12849"/>
                      <a:pt x="3501" y="19803"/>
                      <a:pt x="0" y="25208"/>
                    </a:cubicBezTo>
                    <a:cubicBezTo>
                      <a:pt x="596" y="26149"/>
                      <a:pt x="1298" y="27018"/>
                      <a:pt x="2084" y="27815"/>
                    </a:cubicBezTo>
                    <a:lnTo>
                      <a:pt x="25313" y="27815"/>
                    </a:lnTo>
                    <a:cubicBezTo>
                      <a:pt x="25980" y="27137"/>
                      <a:pt x="26599" y="26399"/>
                      <a:pt x="27135" y="25613"/>
                    </a:cubicBezTo>
                    <a:cubicBezTo>
                      <a:pt x="25242" y="22886"/>
                      <a:pt x="24241" y="19648"/>
                      <a:pt x="24241" y="16326"/>
                    </a:cubicBezTo>
                    <a:cubicBezTo>
                      <a:pt x="24241" y="13016"/>
                      <a:pt x="25242" y="9766"/>
                      <a:pt x="27135" y="7039"/>
                    </a:cubicBezTo>
                    <a:cubicBezTo>
                      <a:pt x="24086" y="2631"/>
                      <a:pt x="19064" y="1"/>
                      <a:pt x="13705"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8"/>
              <p:cNvSpPr/>
              <p:nvPr/>
            </p:nvSpPr>
            <p:spPr>
              <a:xfrm>
                <a:off x="2242525" y="1208325"/>
                <a:ext cx="726300" cy="690875"/>
              </a:xfrm>
              <a:custGeom>
                <a:rect b="b" l="l" r="r" t="t"/>
                <a:pathLst>
                  <a:path extrusionOk="0" h="27635" w="29052">
                    <a:moveTo>
                      <a:pt x="15896" y="0"/>
                    </a:moveTo>
                    <a:lnTo>
                      <a:pt x="8395" y="7513"/>
                    </a:lnTo>
                    <a:lnTo>
                      <a:pt x="3835" y="2953"/>
                    </a:lnTo>
                    <a:cubicBezTo>
                      <a:pt x="2346" y="4024"/>
                      <a:pt x="1048" y="5358"/>
                      <a:pt x="1" y="6870"/>
                    </a:cubicBezTo>
                    <a:cubicBezTo>
                      <a:pt x="3870" y="12454"/>
                      <a:pt x="3870" y="19848"/>
                      <a:pt x="1" y="25444"/>
                    </a:cubicBezTo>
                    <a:cubicBezTo>
                      <a:pt x="548" y="26218"/>
                      <a:pt x="1156" y="26956"/>
                      <a:pt x="1834" y="27634"/>
                    </a:cubicBezTo>
                    <a:lnTo>
                      <a:pt x="22634" y="27634"/>
                    </a:lnTo>
                    <a:cubicBezTo>
                      <a:pt x="22623" y="21574"/>
                      <a:pt x="24920" y="15740"/>
                      <a:pt x="29052" y="11311"/>
                    </a:cubicBezTo>
                    <a:cubicBezTo>
                      <a:pt x="27183" y="5334"/>
                      <a:pt x="22087" y="941"/>
                      <a:pt x="15896"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8"/>
              <p:cNvSpPr/>
              <p:nvPr/>
            </p:nvSpPr>
            <p:spPr>
              <a:xfrm>
                <a:off x="2146100" y="1379775"/>
                <a:ext cx="193200" cy="464350"/>
              </a:xfrm>
              <a:custGeom>
                <a:rect b="b" l="l" r="r" t="t"/>
                <a:pathLst>
                  <a:path extrusionOk="0" h="18574" w="7728">
                    <a:moveTo>
                      <a:pt x="3858" y="0"/>
                    </a:moveTo>
                    <a:cubicBezTo>
                      <a:pt x="0" y="5596"/>
                      <a:pt x="0" y="12990"/>
                      <a:pt x="3858" y="18574"/>
                    </a:cubicBezTo>
                    <a:cubicBezTo>
                      <a:pt x="7727" y="12990"/>
                      <a:pt x="7727" y="5596"/>
                      <a:pt x="38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8"/>
              <p:cNvSpPr/>
              <p:nvPr/>
            </p:nvSpPr>
            <p:spPr>
              <a:xfrm>
                <a:off x="2868800" y="1313975"/>
                <a:ext cx="724225" cy="585225"/>
              </a:xfrm>
              <a:custGeom>
                <a:rect b="b" l="l" r="r" t="t"/>
                <a:pathLst>
                  <a:path extrusionOk="0" h="23409" w="28969">
                    <a:moveTo>
                      <a:pt x="16336" y="1"/>
                    </a:moveTo>
                    <a:cubicBezTo>
                      <a:pt x="11597" y="1060"/>
                      <a:pt x="7299" y="3537"/>
                      <a:pt x="4001" y="7085"/>
                    </a:cubicBezTo>
                    <a:cubicBezTo>
                      <a:pt x="5775" y="12848"/>
                      <a:pt x="4239" y="19122"/>
                      <a:pt x="0" y="23408"/>
                    </a:cubicBezTo>
                    <a:lnTo>
                      <a:pt x="9347" y="23408"/>
                    </a:lnTo>
                    <a:cubicBezTo>
                      <a:pt x="9347" y="18765"/>
                      <a:pt x="11978" y="14514"/>
                      <a:pt x="16145" y="12455"/>
                    </a:cubicBezTo>
                    <a:cubicBezTo>
                      <a:pt x="17859" y="11607"/>
                      <a:pt x="19708" y="11191"/>
                      <a:pt x="21548" y="11191"/>
                    </a:cubicBezTo>
                    <a:cubicBezTo>
                      <a:pt x="24181" y="11191"/>
                      <a:pt x="26796" y="12044"/>
                      <a:pt x="28968" y="13705"/>
                    </a:cubicBezTo>
                    <a:lnTo>
                      <a:pt x="28968" y="4692"/>
                    </a:lnTo>
                    <a:lnTo>
                      <a:pt x="25004" y="8669"/>
                    </a:lnTo>
                    <a:lnTo>
                      <a:pt x="16336"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8"/>
              <p:cNvSpPr/>
              <p:nvPr/>
            </p:nvSpPr>
            <p:spPr>
              <a:xfrm>
                <a:off x="2808075" y="1491075"/>
                <a:ext cx="205100" cy="408125"/>
              </a:xfrm>
              <a:custGeom>
                <a:rect b="b" l="l" r="r" t="t"/>
                <a:pathLst>
                  <a:path extrusionOk="0" h="16325" w="8204">
                    <a:moveTo>
                      <a:pt x="6430" y="1"/>
                    </a:moveTo>
                    <a:lnTo>
                      <a:pt x="6430" y="1"/>
                    </a:lnTo>
                    <a:cubicBezTo>
                      <a:pt x="2298" y="4430"/>
                      <a:pt x="1" y="10264"/>
                      <a:pt x="12" y="16324"/>
                    </a:cubicBezTo>
                    <a:lnTo>
                      <a:pt x="2429" y="16324"/>
                    </a:lnTo>
                    <a:cubicBezTo>
                      <a:pt x="6668" y="12038"/>
                      <a:pt x="8204" y="5764"/>
                      <a:pt x="64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8"/>
              <p:cNvSpPr/>
              <p:nvPr/>
            </p:nvSpPr>
            <p:spPr>
              <a:xfrm>
                <a:off x="360150" y="994000"/>
                <a:ext cx="703100" cy="905200"/>
              </a:xfrm>
              <a:custGeom>
                <a:rect b="b" l="l" r="r" t="t"/>
                <a:pathLst>
                  <a:path extrusionOk="0" h="36208" w="28124">
                    <a:moveTo>
                      <a:pt x="18467" y="1"/>
                    </a:moveTo>
                    <a:lnTo>
                      <a:pt x="1" y="19265"/>
                    </a:lnTo>
                    <a:lnTo>
                      <a:pt x="1" y="36207"/>
                    </a:lnTo>
                    <a:lnTo>
                      <a:pt x="21980" y="36207"/>
                    </a:lnTo>
                    <a:lnTo>
                      <a:pt x="22408" y="35755"/>
                    </a:lnTo>
                    <a:cubicBezTo>
                      <a:pt x="19646" y="32755"/>
                      <a:pt x="18110" y="28814"/>
                      <a:pt x="18110" y="24718"/>
                    </a:cubicBezTo>
                    <a:cubicBezTo>
                      <a:pt x="18110" y="18146"/>
                      <a:pt x="22063" y="12204"/>
                      <a:pt x="28123" y="9657"/>
                    </a:cubicBezTo>
                    <a:lnTo>
                      <a:pt x="18467"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8"/>
              <p:cNvSpPr/>
              <p:nvPr/>
            </p:nvSpPr>
            <p:spPr>
              <a:xfrm>
                <a:off x="1259375" y="989825"/>
                <a:ext cx="523000" cy="310200"/>
              </a:xfrm>
              <a:custGeom>
                <a:rect b="b" l="l" r="r" t="t"/>
                <a:pathLst>
                  <a:path extrusionOk="0" h="12408" w="20920">
                    <a:moveTo>
                      <a:pt x="8632" y="1"/>
                    </a:moveTo>
                    <a:lnTo>
                      <a:pt x="0" y="8633"/>
                    </a:lnTo>
                    <a:cubicBezTo>
                      <a:pt x="3322" y="8931"/>
                      <a:pt x="6465" y="10252"/>
                      <a:pt x="9013" y="12407"/>
                    </a:cubicBezTo>
                    <a:lnTo>
                      <a:pt x="20920"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8"/>
              <p:cNvSpPr/>
              <p:nvPr/>
            </p:nvSpPr>
            <p:spPr>
              <a:xfrm>
                <a:off x="794125" y="1205625"/>
                <a:ext cx="690600" cy="682250"/>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8"/>
              <p:cNvSpPr/>
              <p:nvPr/>
            </p:nvSpPr>
            <p:spPr>
              <a:xfrm>
                <a:off x="817650" y="989825"/>
                <a:ext cx="8350" cy="4200"/>
              </a:xfrm>
              <a:custGeom>
                <a:rect b="b" l="l" r="r" t="t"/>
                <a:pathLst>
                  <a:path extrusionOk="0" h="168" w="334">
                    <a:moveTo>
                      <a:pt x="0" y="1"/>
                    </a:moveTo>
                    <a:lnTo>
                      <a:pt x="167" y="168"/>
                    </a:lnTo>
                    <a:lnTo>
                      <a:pt x="334" y="1"/>
                    </a:lnTo>
                    <a:close/>
                  </a:path>
                </a:pathLst>
              </a:custGeom>
              <a:solidFill>
                <a:srgbClr val="7FC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8"/>
              <p:cNvSpPr/>
              <p:nvPr/>
            </p:nvSpPr>
            <p:spPr>
              <a:xfrm>
                <a:off x="821825" y="989825"/>
                <a:ext cx="653375" cy="245600"/>
              </a:xfrm>
              <a:custGeom>
                <a:rect b="b" l="l" r="r" t="t"/>
                <a:pathLst>
                  <a:path extrusionOk="0" h="9824" w="26135">
                    <a:moveTo>
                      <a:pt x="167" y="1"/>
                    </a:moveTo>
                    <a:lnTo>
                      <a:pt x="0" y="168"/>
                    </a:lnTo>
                    <a:lnTo>
                      <a:pt x="9656" y="9824"/>
                    </a:lnTo>
                    <a:cubicBezTo>
                      <a:pt x="11656" y="8990"/>
                      <a:pt x="13811" y="8561"/>
                      <a:pt x="15978" y="8561"/>
                    </a:cubicBezTo>
                    <a:cubicBezTo>
                      <a:pt x="16502" y="8561"/>
                      <a:pt x="17002" y="8585"/>
                      <a:pt x="17502" y="8633"/>
                    </a:cubicBezTo>
                    <a:lnTo>
                      <a:pt x="26134"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8"/>
              <p:cNvSpPr/>
              <p:nvPr/>
            </p:nvSpPr>
            <p:spPr>
              <a:xfrm>
                <a:off x="1063225" y="1203850"/>
                <a:ext cx="196175" cy="114625"/>
              </a:xfrm>
              <a:custGeom>
                <a:rect b="b" l="l" r="r" t="t"/>
                <a:pathLst>
                  <a:path extrusionOk="0" h="4585" w="7847">
                    <a:moveTo>
                      <a:pt x="6237" y="0"/>
                    </a:moveTo>
                    <a:cubicBezTo>
                      <a:pt x="4099" y="0"/>
                      <a:pt x="1974" y="440"/>
                      <a:pt x="0" y="1263"/>
                    </a:cubicBezTo>
                    <a:lnTo>
                      <a:pt x="3334" y="4584"/>
                    </a:lnTo>
                    <a:lnTo>
                      <a:pt x="7846" y="72"/>
                    </a:lnTo>
                    <a:cubicBezTo>
                      <a:pt x="7346" y="24"/>
                      <a:pt x="6834" y="0"/>
                      <a:pt x="6322" y="0"/>
                    </a:cubicBezTo>
                    <a:cubicBezTo>
                      <a:pt x="6294" y="0"/>
                      <a:pt x="6265" y="0"/>
                      <a:pt x="6237"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8"/>
              <p:cNvSpPr/>
              <p:nvPr/>
            </p:nvSpPr>
            <p:spPr>
              <a:xfrm>
                <a:off x="2958100" y="989825"/>
                <a:ext cx="634925" cy="339075"/>
              </a:xfrm>
              <a:custGeom>
                <a:rect b="b" l="l" r="r" t="t"/>
                <a:pathLst>
                  <a:path extrusionOk="0" h="13563" w="25397">
                    <a:moveTo>
                      <a:pt x="191" y="1"/>
                    </a:moveTo>
                    <a:lnTo>
                      <a:pt x="0" y="203"/>
                    </a:lnTo>
                    <a:lnTo>
                      <a:pt x="12764" y="12967"/>
                    </a:lnTo>
                    <a:cubicBezTo>
                      <a:pt x="14488" y="12585"/>
                      <a:pt x="16241" y="12394"/>
                      <a:pt x="17991" y="12394"/>
                    </a:cubicBezTo>
                    <a:cubicBezTo>
                      <a:pt x="20494" y="12394"/>
                      <a:pt x="22993" y="12784"/>
                      <a:pt x="25396" y="13562"/>
                    </a:cubicBezTo>
                    <a:lnTo>
                      <a:pt x="25396"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8"/>
              <p:cNvSpPr/>
              <p:nvPr/>
            </p:nvSpPr>
            <p:spPr>
              <a:xfrm>
                <a:off x="3277175" y="1299700"/>
                <a:ext cx="315850" cy="23100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8"/>
              <p:cNvSpPr/>
              <p:nvPr/>
            </p:nvSpPr>
            <p:spPr>
              <a:xfrm>
                <a:off x="2046375" y="990125"/>
                <a:ext cx="811725" cy="292025"/>
              </a:xfrm>
              <a:custGeom>
                <a:rect b="b" l="l" r="r" t="t"/>
                <a:pathLst>
                  <a:path extrusionOk="0" h="11681" w="32469">
                    <a:moveTo>
                      <a:pt x="0" y="1"/>
                    </a:moveTo>
                    <a:lnTo>
                      <a:pt x="11681" y="11681"/>
                    </a:lnTo>
                    <a:cubicBezTo>
                      <a:pt x="14467" y="9645"/>
                      <a:pt x="17824" y="8549"/>
                      <a:pt x="21289" y="8549"/>
                    </a:cubicBezTo>
                    <a:cubicBezTo>
                      <a:pt x="22098" y="8549"/>
                      <a:pt x="22920" y="8609"/>
                      <a:pt x="23742" y="8728"/>
                    </a:cubicBezTo>
                    <a:lnTo>
                      <a:pt x="32469"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8"/>
              <p:cNvSpPr/>
              <p:nvPr/>
            </p:nvSpPr>
            <p:spPr>
              <a:xfrm>
                <a:off x="2338375" y="1203850"/>
                <a:ext cx="301550" cy="192000"/>
              </a:xfrm>
              <a:custGeom>
                <a:rect b="b" l="l" r="r" t="t"/>
                <a:pathLst>
                  <a:path extrusionOk="0" h="7680" w="12062">
                    <a:moveTo>
                      <a:pt x="9609" y="0"/>
                    </a:moveTo>
                    <a:cubicBezTo>
                      <a:pt x="6144" y="0"/>
                      <a:pt x="2787" y="1096"/>
                      <a:pt x="1" y="3132"/>
                    </a:cubicBezTo>
                    <a:lnTo>
                      <a:pt x="4561" y="7680"/>
                    </a:lnTo>
                    <a:lnTo>
                      <a:pt x="12062" y="179"/>
                    </a:lnTo>
                    <a:cubicBezTo>
                      <a:pt x="11252" y="60"/>
                      <a:pt x="10430" y="0"/>
                      <a:pt x="9609"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 name="Google Shape;202;p8"/>
            <p:cNvSpPr/>
            <p:nvPr/>
          </p:nvSpPr>
          <p:spPr>
            <a:xfrm>
              <a:off x="1227440" y="3181712"/>
              <a:ext cx="1953293" cy="1929676"/>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8"/>
            <p:cNvSpPr/>
            <p:nvPr/>
          </p:nvSpPr>
          <p:spPr>
            <a:xfrm>
              <a:off x="8250498" y="3447794"/>
              <a:ext cx="893350" cy="65336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4" name="Google Shape;204;p8"/>
          <p:cNvSpPr/>
          <p:nvPr/>
        </p:nvSpPr>
        <p:spPr>
          <a:xfrm>
            <a:off x="-87" y="825129"/>
            <a:ext cx="9144000" cy="1752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5" name="Google Shape;205;p8"/>
          <p:cNvGrpSpPr/>
          <p:nvPr/>
        </p:nvGrpSpPr>
        <p:grpSpPr>
          <a:xfrm>
            <a:off x="-15" y="2571419"/>
            <a:ext cx="9143864" cy="2572076"/>
            <a:chOff x="-15" y="2571344"/>
            <a:chExt cx="9143864" cy="2572076"/>
          </a:xfrm>
        </p:grpSpPr>
        <p:grpSp>
          <p:nvGrpSpPr>
            <p:cNvPr id="206" name="Google Shape;206;p8"/>
            <p:cNvGrpSpPr/>
            <p:nvPr/>
          </p:nvGrpSpPr>
          <p:grpSpPr>
            <a:xfrm>
              <a:off x="-15" y="2571344"/>
              <a:ext cx="9143864" cy="2572076"/>
              <a:chOff x="360150" y="989825"/>
              <a:chExt cx="3232875" cy="909375"/>
            </a:xfrm>
          </p:grpSpPr>
          <p:sp>
            <p:nvSpPr>
              <p:cNvPr id="207" name="Google Shape;207;p8"/>
              <p:cNvSpPr/>
              <p:nvPr/>
            </p:nvSpPr>
            <p:spPr>
              <a:xfrm>
                <a:off x="360150" y="989825"/>
                <a:ext cx="3232875" cy="909375"/>
              </a:xfrm>
              <a:custGeom>
                <a:rect b="b" l="l" r="r" t="t"/>
                <a:pathLst>
                  <a:path extrusionOk="0" h="36375" w="129315">
                    <a:moveTo>
                      <a:pt x="1" y="1"/>
                    </a:moveTo>
                    <a:lnTo>
                      <a:pt x="1" y="36374"/>
                    </a:lnTo>
                    <a:lnTo>
                      <a:pt x="129314" y="36374"/>
                    </a:lnTo>
                    <a:lnTo>
                      <a:pt x="1293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8"/>
              <p:cNvSpPr/>
              <p:nvPr/>
            </p:nvSpPr>
            <p:spPr>
              <a:xfrm>
                <a:off x="909625" y="1887850"/>
                <a:ext cx="21450" cy="11350"/>
              </a:xfrm>
              <a:custGeom>
                <a:rect b="b" l="l" r="r" t="t"/>
                <a:pathLst>
                  <a:path extrusionOk="0" h="454" w="858">
                    <a:moveTo>
                      <a:pt x="429" y="1"/>
                    </a:moveTo>
                    <a:lnTo>
                      <a:pt x="1" y="453"/>
                    </a:lnTo>
                    <a:lnTo>
                      <a:pt x="858" y="453"/>
                    </a:lnTo>
                    <a:cubicBezTo>
                      <a:pt x="703" y="299"/>
                      <a:pt x="572" y="156"/>
                      <a:pt x="429" y="1"/>
                    </a:cubicBezTo>
                    <a:close/>
                  </a:path>
                </a:pathLst>
              </a:custGeom>
              <a:solidFill>
                <a:srgbClr val="A2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8"/>
              <p:cNvSpPr/>
              <p:nvPr/>
            </p:nvSpPr>
            <p:spPr>
              <a:xfrm>
                <a:off x="1511775" y="1834275"/>
                <a:ext cx="104500" cy="64925"/>
              </a:xfrm>
              <a:custGeom>
                <a:rect b="b" l="l" r="r" t="t"/>
                <a:pathLst>
                  <a:path extrusionOk="0" h="2597" w="4180">
                    <a:moveTo>
                      <a:pt x="2096" y="1"/>
                    </a:moveTo>
                    <a:cubicBezTo>
                      <a:pt x="1477" y="930"/>
                      <a:pt x="787" y="1799"/>
                      <a:pt x="1" y="2596"/>
                    </a:cubicBezTo>
                    <a:lnTo>
                      <a:pt x="4180" y="2596"/>
                    </a:lnTo>
                    <a:cubicBezTo>
                      <a:pt x="3394" y="1799"/>
                      <a:pt x="2692" y="930"/>
                      <a:pt x="20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8"/>
              <p:cNvSpPr/>
              <p:nvPr/>
            </p:nvSpPr>
            <p:spPr>
              <a:xfrm>
                <a:off x="2197000" y="1844100"/>
                <a:ext cx="91400" cy="55100"/>
              </a:xfrm>
              <a:custGeom>
                <a:rect b="b" l="l" r="r" t="t"/>
                <a:pathLst>
                  <a:path extrusionOk="0" h="2204" w="3656">
                    <a:moveTo>
                      <a:pt x="1822" y="1"/>
                    </a:moveTo>
                    <a:cubicBezTo>
                      <a:pt x="1286" y="787"/>
                      <a:pt x="679" y="1525"/>
                      <a:pt x="0" y="2203"/>
                    </a:cubicBezTo>
                    <a:lnTo>
                      <a:pt x="3655" y="2203"/>
                    </a:lnTo>
                    <a:cubicBezTo>
                      <a:pt x="2977" y="1525"/>
                      <a:pt x="2369" y="787"/>
                      <a:pt x="18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8"/>
              <p:cNvSpPr/>
              <p:nvPr/>
            </p:nvSpPr>
            <p:spPr>
              <a:xfrm>
                <a:off x="920350" y="1300000"/>
                <a:ext cx="643850" cy="598900"/>
              </a:xfrm>
              <a:custGeom>
                <a:rect b="b" l="l" r="r" t="t"/>
                <a:pathLst>
                  <a:path extrusionOk="0" h="23956" w="25754">
                    <a:moveTo>
                      <a:pt x="22574" y="0"/>
                    </a:moveTo>
                    <a:lnTo>
                      <a:pt x="0" y="23515"/>
                    </a:lnTo>
                    <a:cubicBezTo>
                      <a:pt x="143" y="23658"/>
                      <a:pt x="286" y="23813"/>
                      <a:pt x="429" y="23956"/>
                    </a:cubicBezTo>
                    <a:lnTo>
                      <a:pt x="23658" y="23956"/>
                    </a:lnTo>
                    <a:cubicBezTo>
                      <a:pt x="24444" y="23170"/>
                      <a:pt x="25134" y="22289"/>
                      <a:pt x="25753" y="21360"/>
                    </a:cubicBezTo>
                    <a:cubicBezTo>
                      <a:pt x="24027" y="18717"/>
                      <a:pt x="23122" y="15633"/>
                      <a:pt x="23122" y="12478"/>
                    </a:cubicBezTo>
                    <a:cubicBezTo>
                      <a:pt x="23110" y="9323"/>
                      <a:pt x="24027" y="6239"/>
                      <a:pt x="25753" y="3596"/>
                    </a:cubicBezTo>
                    <a:cubicBezTo>
                      <a:pt x="24872" y="2250"/>
                      <a:pt x="23801" y="1036"/>
                      <a:pt x="22574"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8"/>
              <p:cNvSpPr/>
              <p:nvPr/>
            </p:nvSpPr>
            <p:spPr>
              <a:xfrm>
                <a:off x="1564175" y="1203800"/>
                <a:ext cx="678375" cy="695400"/>
              </a:xfrm>
              <a:custGeom>
                <a:rect b="b" l="l" r="r" t="t"/>
                <a:pathLst>
                  <a:path extrusionOk="0" h="27816" w="27135">
                    <a:moveTo>
                      <a:pt x="13705" y="1"/>
                    </a:moveTo>
                    <a:cubicBezTo>
                      <a:pt x="13621" y="1"/>
                      <a:pt x="13538" y="1"/>
                      <a:pt x="13454" y="2"/>
                    </a:cubicBezTo>
                    <a:cubicBezTo>
                      <a:pt x="8013" y="74"/>
                      <a:pt x="2965" y="2872"/>
                      <a:pt x="0" y="7444"/>
                    </a:cubicBezTo>
                    <a:cubicBezTo>
                      <a:pt x="3501" y="12849"/>
                      <a:pt x="3501" y="19803"/>
                      <a:pt x="0" y="25208"/>
                    </a:cubicBezTo>
                    <a:cubicBezTo>
                      <a:pt x="596" y="26149"/>
                      <a:pt x="1298" y="27018"/>
                      <a:pt x="2084" y="27815"/>
                    </a:cubicBezTo>
                    <a:lnTo>
                      <a:pt x="25313" y="27815"/>
                    </a:lnTo>
                    <a:cubicBezTo>
                      <a:pt x="25980" y="27137"/>
                      <a:pt x="26599" y="26399"/>
                      <a:pt x="27135" y="25613"/>
                    </a:cubicBezTo>
                    <a:cubicBezTo>
                      <a:pt x="25242" y="22886"/>
                      <a:pt x="24241" y="19648"/>
                      <a:pt x="24241" y="16326"/>
                    </a:cubicBezTo>
                    <a:cubicBezTo>
                      <a:pt x="24241" y="13016"/>
                      <a:pt x="25242" y="9766"/>
                      <a:pt x="27135" y="7039"/>
                    </a:cubicBezTo>
                    <a:cubicBezTo>
                      <a:pt x="24086" y="2631"/>
                      <a:pt x="19064" y="1"/>
                      <a:pt x="13705"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8"/>
              <p:cNvSpPr/>
              <p:nvPr/>
            </p:nvSpPr>
            <p:spPr>
              <a:xfrm>
                <a:off x="2242525" y="1208325"/>
                <a:ext cx="726300" cy="690875"/>
              </a:xfrm>
              <a:custGeom>
                <a:rect b="b" l="l" r="r" t="t"/>
                <a:pathLst>
                  <a:path extrusionOk="0" h="27635" w="29052">
                    <a:moveTo>
                      <a:pt x="15896" y="0"/>
                    </a:moveTo>
                    <a:lnTo>
                      <a:pt x="8395" y="7513"/>
                    </a:lnTo>
                    <a:lnTo>
                      <a:pt x="3835" y="2953"/>
                    </a:lnTo>
                    <a:cubicBezTo>
                      <a:pt x="2346" y="4024"/>
                      <a:pt x="1048" y="5358"/>
                      <a:pt x="1" y="6870"/>
                    </a:cubicBezTo>
                    <a:cubicBezTo>
                      <a:pt x="3870" y="12454"/>
                      <a:pt x="3870" y="19848"/>
                      <a:pt x="1" y="25444"/>
                    </a:cubicBezTo>
                    <a:cubicBezTo>
                      <a:pt x="548" y="26218"/>
                      <a:pt x="1156" y="26956"/>
                      <a:pt x="1834" y="27634"/>
                    </a:cubicBezTo>
                    <a:lnTo>
                      <a:pt x="22634" y="27634"/>
                    </a:lnTo>
                    <a:cubicBezTo>
                      <a:pt x="22623" y="21574"/>
                      <a:pt x="24920" y="15740"/>
                      <a:pt x="29052" y="11311"/>
                    </a:cubicBezTo>
                    <a:cubicBezTo>
                      <a:pt x="27183" y="5334"/>
                      <a:pt x="22087" y="941"/>
                      <a:pt x="15896"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8"/>
              <p:cNvSpPr/>
              <p:nvPr/>
            </p:nvSpPr>
            <p:spPr>
              <a:xfrm>
                <a:off x="2146100" y="1379775"/>
                <a:ext cx="193200" cy="464350"/>
              </a:xfrm>
              <a:custGeom>
                <a:rect b="b" l="l" r="r" t="t"/>
                <a:pathLst>
                  <a:path extrusionOk="0" h="18574" w="7728">
                    <a:moveTo>
                      <a:pt x="3858" y="0"/>
                    </a:moveTo>
                    <a:cubicBezTo>
                      <a:pt x="0" y="5596"/>
                      <a:pt x="0" y="12990"/>
                      <a:pt x="3858" y="18574"/>
                    </a:cubicBezTo>
                    <a:cubicBezTo>
                      <a:pt x="7727" y="12990"/>
                      <a:pt x="7727" y="5596"/>
                      <a:pt x="38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8"/>
              <p:cNvSpPr/>
              <p:nvPr/>
            </p:nvSpPr>
            <p:spPr>
              <a:xfrm>
                <a:off x="2868800" y="1313975"/>
                <a:ext cx="724225" cy="585225"/>
              </a:xfrm>
              <a:custGeom>
                <a:rect b="b" l="l" r="r" t="t"/>
                <a:pathLst>
                  <a:path extrusionOk="0" h="23409" w="28969">
                    <a:moveTo>
                      <a:pt x="16336" y="1"/>
                    </a:moveTo>
                    <a:cubicBezTo>
                      <a:pt x="11597" y="1060"/>
                      <a:pt x="7299" y="3537"/>
                      <a:pt x="4001" y="7085"/>
                    </a:cubicBezTo>
                    <a:cubicBezTo>
                      <a:pt x="5775" y="12848"/>
                      <a:pt x="4239" y="19122"/>
                      <a:pt x="0" y="23408"/>
                    </a:cubicBezTo>
                    <a:lnTo>
                      <a:pt x="9347" y="23408"/>
                    </a:lnTo>
                    <a:cubicBezTo>
                      <a:pt x="9347" y="18765"/>
                      <a:pt x="11978" y="14514"/>
                      <a:pt x="16145" y="12455"/>
                    </a:cubicBezTo>
                    <a:cubicBezTo>
                      <a:pt x="17859" y="11607"/>
                      <a:pt x="19708" y="11191"/>
                      <a:pt x="21548" y="11191"/>
                    </a:cubicBezTo>
                    <a:cubicBezTo>
                      <a:pt x="24181" y="11191"/>
                      <a:pt x="26796" y="12044"/>
                      <a:pt x="28968" y="13705"/>
                    </a:cubicBezTo>
                    <a:lnTo>
                      <a:pt x="28968" y="4692"/>
                    </a:lnTo>
                    <a:lnTo>
                      <a:pt x="25004" y="8669"/>
                    </a:lnTo>
                    <a:lnTo>
                      <a:pt x="16336"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8"/>
              <p:cNvSpPr/>
              <p:nvPr/>
            </p:nvSpPr>
            <p:spPr>
              <a:xfrm>
                <a:off x="2808075" y="1491075"/>
                <a:ext cx="205100" cy="408125"/>
              </a:xfrm>
              <a:custGeom>
                <a:rect b="b" l="l" r="r" t="t"/>
                <a:pathLst>
                  <a:path extrusionOk="0" h="16325" w="8204">
                    <a:moveTo>
                      <a:pt x="6430" y="1"/>
                    </a:moveTo>
                    <a:lnTo>
                      <a:pt x="6430" y="1"/>
                    </a:lnTo>
                    <a:cubicBezTo>
                      <a:pt x="2298" y="4430"/>
                      <a:pt x="1" y="10264"/>
                      <a:pt x="12" y="16324"/>
                    </a:cubicBezTo>
                    <a:lnTo>
                      <a:pt x="2429" y="16324"/>
                    </a:lnTo>
                    <a:cubicBezTo>
                      <a:pt x="6668" y="12038"/>
                      <a:pt x="8204" y="5764"/>
                      <a:pt x="64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8"/>
              <p:cNvSpPr/>
              <p:nvPr/>
            </p:nvSpPr>
            <p:spPr>
              <a:xfrm>
                <a:off x="360150" y="994000"/>
                <a:ext cx="703100" cy="905200"/>
              </a:xfrm>
              <a:custGeom>
                <a:rect b="b" l="l" r="r" t="t"/>
                <a:pathLst>
                  <a:path extrusionOk="0" h="36208" w="28124">
                    <a:moveTo>
                      <a:pt x="18467" y="1"/>
                    </a:moveTo>
                    <a:lnTo>
                      <a:pt x="1" y="19265"/>
                    </a:lnTo>
                    <a:lnTo>
                      <a:pt x="1" y="36207"/>
                    </a:lnTo>
                    <a:lnTo>
                      <a:pt x="21980" y="36207"/>
                    </a:lnTo>
                    <a:lnTo>
                      <a:pt x="22408" y="35755"/>
                    </a:lnTo>
                    <a:cubicBezTo>
                      <a:pt x="19646" y="32755"/>
                      <a:pt x="18110" y="28814"/>
                      <a:pt x="18110" y="24718"/>
                    </a:cubicBezTo>
                    <a:cubicBezTo>
                      <a:pt x="18110" y="18146"/>
                      <a:pt x="22063" y="12204"/>
                      <a:pt x="28123" y="9657"/>
                    </a:cubicBezTo>
                    <a:lnTo>
                      <a:pt x="18467"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8"/>
              <p:cNvSpPr/>
              <p:nvPr/>
            </p:nvSpPr>
            <p:spPr>
              <a:xfrm>
                <a:off x="1259375" y="989825"/>
                <a:ext cx="523000" cy="310200"/>
              </a:xfrm>
              <a:custGeom>
                <a:rect b="b" l="l" r="r" t="t"/>
                <a:pathLst>
                  <a:path extrusionOk="0" h="12408" w="20920">
                    <a:moveTo>
                      <a:pt x="8632" y="1"/>
                    </a:moveTo>
                    <a:lnTo>
                      <a:pt x="0" y="8633"/>
                    </a:lnTo>
                    <a:cubicBezTo>
                      <a:pt x="3322" y="8931"/>
                      <a:pt x="6465" y="10252"/>
                      <a:pt x="9013" y="12407"/>
                    </a:cubicBezTo>
                    <a:lnTo>
                      <a:pt x="20920"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8"/>
              <p:cNvSpPr/>
              <p:nvPr/>
            </p:nvSpPr>
            <p:spPr>
              <a:xfrm>
                <a:off x="794125" y="1205625"/>
                <a:ext cx="690600" cy="682250"/>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8"/>
              <p:cNvSpPr/>
              <p:nvPr/>
            </p:nvSpPr>
            <p:spPr>
              <a:xfrm>
                <a:off x="817650" y="989825"/>
                <a:ext cx="8350" cy="4200"/>
              </a:xfrm>
              <a:custGeom>
                <a:rect b="b" l="l" r="r" t="t"/>
                <a:pathLst>
                  <a:path extrusionOk="0" h="168" w="334">
                    <a:moveTo>
                      <a:pt x="0" y="1"/>
                    </a:moveTo>
                    <a:lnTo>
                      <a:pt x="167" y="168"/>
                    </a:lnTo>
                    <a:lnTo>
                      <a:pt x="334" y="1"/>
                    </a:lnTo>
                    <a:close/>
                  </a:path>
                </a:pathLst>
              </a:custGeom>
              <a:solidFill>
                <a:srgbClr val="7FC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8"/>
              <p:cNvSpPr/>
              <p:nvPr/>
            </p:nvSpPr>
            <p:spPr>
              <a:xfrm>
                <a:off x="821825" y="989825"/>
                <a:ext cx="653375" cy="245600"/>
              </a:xfrm>
              <a:custGeom>
                <a:rect b="b" l="l" r="r" t="t"/>
                <a:pathLst>
                  <a:path extrusionOk="0" h="9824" w="26135">
                    <a:moveTo>
                      <a:pt x="167" y="1"/>
                    </a:moveTo>
                    <a:lnTo>
                      <a:pt x="0" y="168"/>
                    </a:lnTo>
                    <a:lnTo>
                      <a:pt x="9656" y="9824"/>
                    </a:lnTo>
                    <a:cubicBezTo>
                      <a:pt x="11656" y="8990"/>
                      <a:pt x="13811" y="8561"/>
                      <a:pt x="15978" y="8561"/>
                    </a:cubicBezTo>
                    <a:cubicBezTo>
                      <a:pt x="16502" y="8561"/>
                      <a:pt x="17002" y="8585"/>
                      <a:pt x="17502" y="8633"/>
                    </a:cubicBezTo>
                    <a:lnTo>
                      <a:pt x="26134"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8"/>
              <p:cNvSpPr/>
              <p:nvPr/>
            </p:nvSpPr>
            <p:spPr>
              <a:xfrm>
                <a:off x="1063225" y="1203850"/>
                <a:ext cx="196175" cy="114625"/>
              </a:xfrm>
              <a:custGeom>
                <a:rect b="b" l="l" r="r" t="t"/>
                <a:pathLst>
                  <a:path extrusionOk="0" h="4585" w="7847">
                    <a:moveTo>
                      <a:pt x="6237" y="0"/>
                    </a:moveTo>
                    <a:cubicBezTo>
                      <a:pt x="4099" y="0"/>
                      <a:pt x="1974" y="440"/>
                      <a:pt x="0" y="1263"/>
                    </a:cubicBezTo>
                    <a:lnTo>
                      <a:pt x="3334" y="4584"/>
                    </a:lnTo>
                    <a:lnTo>
                      <a:pt x="7846" y="72"/>
                    </a:lnTo>
                    <a:cubicBezTo>
                      <a:pt x="7346" y="24"/>
                      <a:pt x="6834" y="0"/>
                      <a:pt x="6322" y="0"/>
                    </a:cubicBezTo>
                    <a:cubicBezTo>
                      <a:pt x="6294" y="0"/>
                      <a:pt x="6265" y="0"/>
                      <a:pt x="6237"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8"/>
              <p:cNvSpPr/>
              <p:nvPr/>
            </p:nvSpPr>
            <p:spPr>
              <a:xfrm>
                <a:off x="2958100" y="989825"/>
                <a:ext cx="634925" cy="339075"/>
              </a:xfrm>
              <a:custGeom>
                <a:rect b="b" l="l" r="r" t="t"/>
                <a:pathLst>
                  <a:path extrusionOk="0" h="13563" w="25397">
                    <a:moveTo>
                      <a:pt x="191" y="1"/>
                    </a:moveTo>
                    <a:lnTo>
                      <a:pt x="0" y="203"/>
                    </a:lnTo>
                    <a:lnTo>
                      <a:pt x="12764" y="12967"/>
                    </a:lnTo>
                    <a:cubicBezTo>
                      <a:pt x="14488" y="12585"/>
                      <a:pt x="16241" y="12394"/>
                      <a:pt x="17991" y="12394"/>
                    </a:cubicBezTo>
                    <a:cubicBezTo>
                      <a:pt x="20494" y="12394"/>
                      <a:pt x="22993" y="12784"/>
                      <a:pt x="25396" y="13562"/>
                    </a:cubicBezTo>
                    <a:lnTo>
                      <a:pt x="25396"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8"/>
              <p:cNvSpPr/>
              <p:nvPr/>
            </p:nvSpPr>
            <p:spPr>
              <a:xfrm>
                <a:off x="3277175" y="1299700"/>
                <a:ext cx="315850" cy="23100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8"/>
              <p:cNvSpPr/>
              <p:nvPr/>
            </p:nvSpPr>
            <p:spPr>
              <a:xfrm>
                <a:off x="2046375" y="990125"/>
                <a:ext cx="811725" cy="292025"/>
              </a:xfrm>
              <a:custGeom>
                <a:rect b="b" l="l" r="r" t="t"/>
                <a:pathLst>
                  <a:path extrusionOk="0" h="11681" w="32469">
                    <a:moveTo>
                      <a:pt x="0" y="1"/>
                    </a:moveTo>
                    <a:lnTo>
                      <a:pt x="11681" y="11681"/>
                    </a:lnTo>
                    <a:cubicBezTo>
                      <a:pt x="14467" y="9645"/>
                      <a:pt x="17824" y="8549"/>
                      <a:pt x="21289" y="8549"/>
                    </a:cubicBezTo>
                    <a:cubicBezTo>
                      <a:pt x="22098" y="8549"/>
                      <a:pt x="22920" y="8609"/>
                      <a:pt x="23742" y="8728"/>
                    </a:cubicBezTo>
                    <a:lnTo>
                      <a:pt x="32469"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8"/>
              <p:cNvSpPr/>
              <p:nvPr/>
            </p:nvSpPr>
            <p:spPr>
              <a:xfrm>
                <a:off x="2338375" y="1203850"/>
                <a:ext cx="301550" cy="192000"/>
              </a:xfrm>
              <a:custGeom>
                <a:rect b="b" l="l" r="r" t="t"/>
                <a:pathLst>
                  <a:path extrusionOk="0" h="7680" w="12062">
                    <a:moveTo>
                      <a:pt x="9609" y="0"/>
                    </a:moveTo>
                    <a:cubicBezTo>
                      <a:pt x="6144" y="0"/>
                      <a:pt x="2787" y="1096"/>
                      <a:pt x="1" y="3132"/>
                    </a:cubicBezTo>
                    <a:lnTo>
                      <a:pt x="4561" y="7680"/>
                    </a:lnTo>
                    <a:lnTo>
                      <a:pt x="12062" y="179"/>
                    </a:lnTo>
                    <a:cubicBezTo>
                      <a:pt x="11252" y="60"/>
                      <a:pt x="10430" y="0"/>
                      <a:pt x="9609"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7" name="Google Shape;227;p8"/>
            <p:cNvSpPr/>
            <p:nvPr/>
          </p:nvSpPr>
          <p:spPr>
            <a:xfrm>
              <a:off x="1227440" y="3181712"/>
              <a:ext cx="1953293" cy="1929676"/>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8"/>
            <p:cNvSpPr/>
            <p:nvPr/>
          </p:nvSpPr>
          <p:spPr>
            <a:xfrm>
              <a:off x="8250498" y="3447794"/>
              <a:ext cx="893350" cy="65336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9" name="Google Shape;229;p8"/>
          <p:cNvSpPr/>
          <p:nvPr/>
        </p:nvSpPr>
        <p:spPr>
          <a:xfrm>
            <a:off x="0" y="2490475"/>
            <a:ext cx="9144000" cy="18426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8"/>
          <p:cNvSpPr txBox="1"/>
          <p:nvPr>
            <p:ph type="title"/>
          </p:nvPr>
        </p:nvSpPr>
        <p:spPr>
          <a:xfrm>
            <a:off x="876150" y="1503678"/>
            <a:ext cx="5608800" cy="2203200"/>
          </a:xfrm>
          <a:prstGeom prst="rect">
            <a:avLst/>
          </a:prstGeom>
        </p:spPr>
        <p:txBody>
          <a:bodyPr anchorCtr="0" anchor="ctr" bIns="91425" lIns="91425" spcFirstLastPara="1" rIns="91425" wrap="square" tIns="91425">
            <a:noAutofit/>
          </a:bodyPr>
          <a:lstStyle>
            <a:lvl1pPr lvl="0" algn="l">
              <a:spcBef>
                <a:spcPts val="0"/>
              </a:spcBef>
              <a:spcAft>
                <a:spcPts val="0"/>
              </a:spcAft>
              <a:buClr>
                <a:schemeClr val="accent5"/>
              </a:buClr>
              <a:buSzPts val="4800"/>
              <a:buNone/>
              <a:defRPr sz="7300"/>
            </a:lvl1pPr>
            <a:lvl2pPr lvl="1">
              <a:spcBef>
                <a:spcPts val="0"/>
              </a:spcBef>
              <a:spcAft>
                <a:spcPts val="0"/>
              </a:spcAft>
              <a:buClr>
                <a:schemeClr val="accent5"/>
              </a:buClr>
              <a:buSzPts val="4800"/>
              <a:buNone/>
              <a:defRPr sz="4800">
                <a:solidFill>
                  <a:schemeClr val="accent5"/>
                </a:solidFill>
              </a:defRPr>
            </a:lvl2pPr>
            <a:lvl3pPr lvl="2">
              <a:spcBef>
                <a:spcPts val="0"/>
              </a:spcBef>
              <a:spcAft>
                <a:spcPts val="0"/>
              </a:spcAft>
              <a:buClr>
                <a:schemeClr val="accent5"/>
              </a:buClr>
              <a:buSzPts val="4800"/>
              <a:buNone/>
              <a:defRPr sz="4800">
                <a:solidFill>
                  <a:schemeClr val="accent5"/>
                </a:solidFill>
              </a:defRPr>
            </a:lvl3pPr>
            <a:lvl4pPr lvl="3">
              <a:spcBef>
                <a:spcPts val="0"/>
              </a:spcBef>
              <a:spcAft>
                <a:spcPts val="0"/>
              </a:spcAft>
              <a:buClr>
                <a:schemeClr val="accent5"/>
              </a:buClr>
              <a:buSzPts val="4800"/>
              <a:buNone/>
              <a:defRPr sz="4800">
                <a:solidFill>
                  <a:schemeClr val="accent5"/>
                </a:solidFill>
              </a:defRPr>
            </a:lvl4pPr>
            <a:lvl5pPr lvl="4">
              <a:spcBef>
                <a:spcPts val="0"/>
              </a:spcBef>
              <a:spcAft>
                <a:spcPts val="0"/>
              </a:spcAft>
              <a:buClr>
                <a:schemeClr val="accent5"/>
              </a:buClr>
              <a:buSzPts val="4800"/>
              <a:buNone/>
              <a:defRPr sz="4800">
                <a:solidFill>
                  <a:schemeClr val="accent5"/>
                </a:solidFill>
              </a:defRPr>
            </a:lvl5pPr>
            <a:lvl6pPr lvl="5">
              <a:spcBef>
                <a:spcPts val="0"/>
              </a:spcBef>
              <a:spcAft>
                <a:spcPts val="0"/>
              </a:spcAft>
              <a:buClr>
                <a:schemeClr val="accent5"/>
              </a:buClr>
              <a:buSzPts val="4800"/>
              <a:buNone/>
              <a:defRPr sz="4800">
                <a:solidFill>
                  <a:schemeClr val="accent5"/>
                </a:solidFill>
              </a:defRPr>
            </a:lvl6pPr>
            <a:lvl7pPr lvl="6">
              <a:spcBef>
                <a:spcPts val="0"/>
              </a:spcBef>
              <a:spcAft>
                <a:spcPts val="0"/>
              </a:spcAft>
              <a:buClr>
                <a:schemeClr val="accent5"/>
              </a:buClr>
              <a:buSzPts val="4800"/>
              <a:buNone/>
              <a:defRPr sz="4800">
                <a:solidFill>
                  <a:schemeClr val="accent5"/>
                </a:solidFill>
              </a:defRPr>
            </a:lvl7pPr>
            <a:lvl8pPr lvl="7">
              <a:spcBef>
                <a:spcPts val="0"/>
              </a:spcBef>
              <a:spcAft>
                <a:spcPts val="0"/>
              </a:spcAft>
              <a:buClr>
                <a:schemeClr val="accent5"/>
              </a:buClr>
              <a:buSzPts val="4800"/>
              <a:buNone/>
              <a:defRPr sz="4800">
                <a:solidFill>
                  <a:schemeClr val="accent5"/>
                </a:solidFill>
              </a:defRPr>
            </a:lvl8pPr>
            <a:lvl9pPr lvl="8">
              <a:spcBef>
                <a:spcPts val="0"/>
              </a:spcBef>
              <a:spcAft>
                <a:spcPts val="0"/>
              </a:spcAft>
              <a:buClr>
                <a:schemeClr val="accent5"/>
              </a:buClr>
              <a:buSzPts val="4800"/>
              <a:buNone/>
              <a:defRPr sz="4800">
                <a:solidFill>
                  <a:schemeClr val="accent5"/>
                </a:solidFil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31" name="Shape 231"/>
        <p:cNvGrpSpPr/>
        <p:nvPr/>
      </p:nvGrpSpPr>
      <p:grpSpPr>
        <a:xfrm>
          <a:off x="0" y="0"/>
          <a:ext cx="0" cy="0"/>
          <a:chOff x="0" y="0"/>
          <a:chExt cx="0" cy="0"/>
        </a:xfrm>
      </p:grpSpPr>
      <p:grpSp>
        <p:nvGrpSpPr>
          <p:cNvPr id="232" name="Google Shape;232;p9"/>
          <p:cNvGrpSpPr/>
          <p:nvPr/>
        </p:nvGrpSpPr>
        <p:grpSpPr>
          <a:xfrm>
            <a:off x="-15" y="2571344"/>
            <a:ext cx="9143864" cy="2572076"/>
            <a:chOff x="-15" y="2571344"/>
            <a:chExt cx="9143864" cy="2572076"/>
          </a:xfrm>
        </p:grpSpPr>
        <p:grpSp>
          <p:nvGrpSpPr>
            <p:cNvPr id="233" name="Google Shape;233;p9"/>
            <p:cNvGrpSpPr/>
            <p:nvPr/>
          </p:nvGrpSpPr>
          <p:grpSpPr>
            <a:xfrm>
              <a:off x="-15" y="2571344"/>
              <a:ext cx="9143864" cy="2572076"/>
              <a:chOff x="360150" y="989825"/>
              <a:chExt cx="3232875" cy="909375"/>
            </a:xfrm>
          </p:grpSpPr>
          <p:sp>
            <p:nvSpPr>
              <p:cNvPr id="234" name="Google Shape;234;p9"/>
              <p:cNvSpPr/>
              <p:nvPr/>
            </p:nvSpPr>
            <p:spPr>
              <a:xfrm>
                <a:off x="360150" y="989825"/>
                <a:ext cx="3232875" cy="909375"/>
              </a:xfrm>
              <a:custGeom>
                <a:rect b="b" l="l" r="r" t="t"/>
                <a:pathLst>
                  <a:path extrusionOk="0" h="36375" w="129315">
                    <a:moveTo>
                      <a:pt x="1" y="1"/>
                    </a:moveTo>
                    <a:lnTo>
                      <a:pt x="1" y="36374"/>
                    </a:lnTo>
                    <a:lnTo>
                      <a:pt x="129314" y="36374"/>
                    </a:lnTo>
                    <a:lnTo>
                      <a:pt x="1293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9"/>
              <p:cNvSpPr/>
              <p:nvPr/>
            </p:nvSpPr>
            <p:spPr>
              <a:xfrm>
                <a:off x="909625" y="1887850"/>
                <a:ext cx="21450" cy="11350"/>
              </a:xfrm>
              <a:custGeom>
                <a:rect b="b" l="l" r="r" t="t"/>
                <a:pathLst>
                  <a:path extrusionOk="0" h="454" w="858">
                    <a:moveTo>
                      <a:pt x="429" y="1"/>
                    </a:moveTo>
                    <a:lnTo>
                      <a:pt x="1" y="453"/>
                    </a:lnTo>
                    <a:lnTo>
                      <a:pt x="858" y="453"/>
                    </a:lnTo>
                    <a:cubicBezTo>
                      <a:pt x="703" y="299"/>
                      <a:pt x="572" y="156"/>
                      <a:pt x="429" y="1"/>
                    </a:cubicBezTo>
                    <a:close/>
                  </a:path>
                </a:pathLst>
              </a:custGeom>
              <a:solidFill>
                <a:srgbClr val="A2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9"/>
              <p:cNvSpPr/>
              <p:nvPr/>
            </p:nvSpPr>
            <p:spPr>
              <a:xfrm>
                <a:off x="1511775" y="1834275"/>
                <a:ext cx="104500" cy="64925"/>
              </a:xfrm>
              <a:custGeom>
                <a:rect b="b" l="l" r="r" t="t"/>
                <a:pathLst>
                  <a:path extrusionOk="0" h="2597" w="4180">
                    <a:moveTo>
                      <a:pt x="2096" y="1"/>
                    </a:moveTo>
                    <a:cubicBezTo>
                      <a:pt x="1477" y="930"/>
                      <a:pt x="787" y="1799"/>
                      <a:pt x="1" y="2596"/>
                    </a:cubicBezTo>
                    <a:lnTo>
                      <a:pt x="4180" y="2596"/>
                    </a:lnTo>
                    <a:cubicBezTo>
                      <a:pt x="3394" y="1799"/>
                      <a:pt x="2692" y="930"/>
                      <a:pt x="20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9"/>
              <p:cNvSpPr/>
              <p:nvPr/>
            </p:nvSpPr>
            <p:spPr>
              <a:xfrm>
                <a:off x="2197000" y="1844100"/>
                <a:ext cx="91400" cy="55100"/>
              </a:xfrm>
              <a:custGeom>
                <a:rect b="b" l="l" r="r" t="t"/>
                <a:pathLst>
                  <a:path extrusionOk="0" h="2204" w="3656">
                    <a:moveTo>
                      <a:pt x="1822" y="1"/>
                    </a:moveTo>
                    <a:cubicBezTo>
                      <a:pt x="1286" y="787"/>
                      <a:pt x="679" y="1525"/>
                      <a:pt x="0" y="2203"/>
                    </a:cubicBezTo>
                    <a:lnTo>
                      <a:pt x="3655" y="2203"/>
                    </a:lnTo>
                    <a:cubicBezTo>
                      <a:pt x="2977" y="1525"/>
                      <a:pt x="2369" y="787"/>
                      <a:pt x="18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9"/>
              <p:cNvSpPr/>
              <p:nvPr/>
            </p:nvSpPr>
            <p:spPr>
              <a:xfrm>
                <a:off x="920350" y="1300000"/>
                <a:ext cx="643850" cy="598900"/>
              </a:xfrm>
              <a:custGeom>
                <a:rect b="b" l="l" r="r" t="t"/>
                <a:pathLst>
                  <a:path extrusionOk="0" h="23956" w="25754">
                    <a:moveTo>
                      <a:pt x="22574" y="0"/>
                    </a:moveTo>
                    <a:lnTo>
                      <a:pt x="0" y="23515"/>
                    </a:lnTo>
                    <a:cubicBezTo>
                      <a:pt x="143" y="23658"/>
                      <a:pt x="286" y="23813"/>
                      <a:pt x="429" y="23956"/>
                    </a:cubicBezTo>
                    <a:lnTo>
                      <a:pt x="23658" y="23956"/>
                    </a:lnTo>
                    <a:cubicBezTo>
                      <a:pt x="24444" y="23170"/>
                      <a:pt x="25134" y="22289"/>
                      <a:pt x="25753" y="21360"/>
                    </a:cubicBezTo>
                    <a:cubicBezTo>
                      <a:pt x="24027" y="18717"/>
                      <a:pt x="23122" y="15633"/>
                      <a:pt x="23122" y="12478"/>
                    </a:cubicBezTo>
                    <a:cubicBezTo>
                      <a:pt x="23110" y="9323"/>
                      <a:pt x="24027" y="6239"/>
                      <a:pt x="25753" y="3596"/>
                    </a:cubicBezTo>
                    <a:cubicBezTo>
                      <a:pt x="24872" y="2250"/>
                      <a:pt x="23801" y="1036"/>
                      <a:pt x="22574"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9"/>
              <p:cNvSpPr/>
              <p:nvPr/>
            </p:nvSpPr>
            <p:spPr>
              <a:xfrm>
                <a:off x="1564175" y="1203800"/>
                <a:ext cx="678375" cy="695400"/>
              </a:xfrm>
              <a:custGeom>
                <a:rect b="b" l="l" r="r" t="t"/>
                <a:pathLst>
                  <a:path extrusionOk="0" h="27816" w="27135">
                    <a:moveTo>
                      <a:pt x="13705" y="1"/>
                    </a:moveTo>
                    <a:cubicBezTo>
                      <a:pt x="13621" y="1"/>
                      <a:pt x="13538" y="1"/>
                      <a:pt x="13454" y="2"/>
                    </a:cubicBezTo>
                    <a:cubicBezTo>
                      <a:pt x="8013" y="74"/>
                      <a:pt x="2965" y="2872"/>
                      <a:pt x="0" y="7444"/>
                    </a:cubicBezTo>
                    <a:cubicBezTo>
                      <a:pt x="3501" y="12849"/>
                      <a:pt x="3501" y="19803"/>
                      <a:pt x="0" y="25208"/>
                    </a:cubicBezTo>
                    <a:cubicBezTo>
                      <a:pt x="596" y="26149"/>
                      <a:pt x="1298" y="27018"/>
                      <a:pt x="2084" y="27815"/>
                    </a:cubicBezTo>
                    <a:lnTo>
                      <a:pt x="25313" y="27815"/>
                    </a:lnTo>
                    <a:cubicBezTo>
                      <a:pt x="25980" y="27137"/>
                      <a:pt x="26599" y="26399"/>
                      <a:pt x="27135" y="25613"/>
                    </a:cubicBezTo>
                    <a:cubicBezTo>
                      <a:pt x="25242" y="22886"/>
                      <a:pt x="24241" y="19648"/>
                      <a:pt x="24241" y="16326"/>
                    </a:cubicBezTo>
                    <a:cubicBezTo>
                      <a:pt x="24241" y="13016"/>
                      <a:pt x="25242" y="9766"/>
                      <a:pt x="27135" y="7039"/>
                    </a:cubicBezTo>
                    <a:cubicBezTo>
                      <a:pt x="24086" y="2631"/>
                      <a:pt x="19064" y="1"/>
                      <a:pt x="13705"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9"/>
              <p:cNvSpPr/>
              <p:nvPr/>
            </p:nvSpPr>
            <p:spPr>
              <a:xfrm>
                <a:off x="2242525" y="1208325"/>
                <a:ext cx="726300" cy="690875"/>
              </a:xfrm>
              <a:custGeom>
                <a:rect b="b" l="l" r="r" t="t"/>
                <a:pathLst>
                  <a:path extrusionOk="0" h="27635" w="29052">
                    <a:moveTo>
                      <a:pt x="15896" y="0"/>
                    </a:moveTo>
                    <a:lnTo>
                      <a:pt x="8395" y="7513"/>
                    </a:lnTo>
                    <a:lnTo>
                      <a:pt x="3835" y="2953"/>
                    </a:lnTo>
                    <a:cubicBezTo>
                      <a:pt x="2346" y="4024"/>
                      <a:pt x="1048" y="5358"/>
                      <a:pt x="1" y="6870"/>
                    </a:cubicBezTo>
                    <a:cubicBezTo>
                      <a:pt x="3870" y="12454"/>
                      <a:pt x="3870" y="19848"/>
                      <a:pt x="1" y="25444"/>
                    </a:cubicBezTo>
                    <a:cubicBezTo>
                      <a:pt x="548" y="26218"/>
                      <a:pt x="1156" y="26956"/>
                      <a:pt x="1834" y="27634"/>
                    </a:cubicBezTo>
                    <a:lnTo>
                      <a:pt x="22634" y="27634"/>
                    </a:lnTo>
                    <a:cubicBezTo>
                      <a:pt x="22623" y="21574"/>
                      <a:pt x="24920" y="15740"/>
                      <a:pt x="29052" y="11311"/>
                    </a:cubicBezTo>
                    <a:cubicBezTo>
                      <a:pt x="27183" y="5334"/>
                      <a:pt x="22087" y="941"/>
                      <a:pt x="15896"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9"/>
              <p:cNvSpPr/>
              <p:nvPr/>
            </p:nvSpPr>
            <p:spPr>
              <a:xfrm>
                <a:off x="2146100" y="1379775"/>
                <a:ext cx="193200" cy="464350"/>
              </a:xfrm>
              <a:custGeom>
                <a:rect b="b" l="l" r="r" t="t"/>
                <a:pathLst>
                  <a:path extrusionOk="0" h="18574" w="7728">
                    <a:moveTo>
                      <a:pt x="3858" y="0"/>
                    </a:moveTo>
                    <a:cubicBezTo>
                      <a:pt x="0" y="5596"/>
                      <a:pt x="0" y="12990"/>
                      <a:pt x="3858" y="18574"/>
                    </a:cubicBezTo>
                    <a:cubicBezTo>
                      <a:pt x="7727" y="12990"/>
                      <a:pt x="7727" y="5596"/>
                      <a:pt x="38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9"/>
              <p:cNvSpPr/>
              <p:nvPr/>
            </p:nvSpPr>
            <p:spPr>
              <a:xfrm>
                <a:off x="2868800" y="1313975"/>
                <a:ext cx="724225" cy="585225"/>
              </a:xfrm>
              <a:custGeom>
                <a:rect b="b" l="l" r="r" t="t"/>
                <a:pathLst>
                  <a:path extrusionOk="0" h="23409" w="28969">
                    <a:moveTo>
                      <a:pt x="16336" y="1"/>
                    </a:moveTo>
                    <a:cubicBezTo>
                      <a:pt x="11597" y="1060"/>
                      <a:pt x="7299" y="3537"/>
                      <a:pt x="4001" y="7085"/>
                    </a:cubicBezTo>
                    <a:cubicBezTo>
                      <a:pt x="5775" y="12848"/>
                      <a:pt x="4239" y="19122"/>
                      <a:pt x="0" y="23408"/>
                    </a:cubicBezTo>
                    <a:lnTo>
                      <a:pt x="9347" y="23408"/>
                    </a:lnTo>
                    <a:cubicBezTo>
                      <a:pt x="9347" y="18765"/>
                      <a:pt x="11978" y="14514"/>
                      <a:pt x="16145" y="12455"/>
                    </a:cubicBezTo>
                    <a:cubicBezTo>
                      <a:pt x="17859" y="11607"/>
                      <a:pt x="19708" y="11191"/>
                      <a:pt x="21548" y="11191"/>
                    </a:cubicBezTo>
                    <a:cubicBezTo>
                      <a:pt x="24181" y="11191"/>
                      <a:pt x="26796" y="12044"/>
                      <a:pt x="28968" y="13705"/>
                    </a:cubicBezTo>
                    <a:lnTo>
                      <a:pt x="28968" y="4692"/>
                    </a:lnTo>
                    <a:lnTo>
                      <a:pt x="25004" y="8669"/>
                    </a:lnTo>
                    <a:lnTo>
                      <a:pt x="16336"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9"/>
              <p:cNvSpPr/>
              <p:nvPr/>
            </p:nvSpPr>
            <p:spPr>
              <a:xfrm>
                <a:off x="2808075" y="1491075"/>
                <a:ext cx="205100" cy="408125"/>
              </a:xfrm>
              <a:custGeom>
                <a:rect b="b" l="l" r="r" t="t"/>
                <a:pathLst>
                  <a:path extrusionOk="0" h="16325" w="8204">
                    <a:moveTo>
                      <a:pt x="6430" y="1"/>
                    </a:moveTo>
                    <a:lnTo>
                      <a:pt x="6430" y="1"/>
                    </a:lnTo>
                    <a:cubicBezTo>
                      <a:pt x="2298" y="4430"/>
                      <a:pt x="1" y="10264"/>
                      <a:pt x="12" y="16324"/>
                    </a:cubicBezTo>
                    <a:lnTo>
                      <a:pt x="2429" y="16324"/>
                    </a:lnTo>
                    <a:cubicBezTo>
                      <a:pt x="6668" y="12038"/>
                      <a:pt x="8204" y="5764"/>
                      <a:pt x="64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9"/>
              <p:cNvSpPr/>
              <p:nvPr/>
            </p:nvSpPr>
            <p:spPr>
              <a:xfrm>
                <a:off x="360150" y="994000"/>
                <a:ext cx="703100" cy="905200"/>
              </a:xfrm>
              <a:custGeom>
                <a:rect b="b" l="l" r="r" t="t"/>
                <a:pathLst>
                  <a:path extrusionOk="0" h="36208" w="28124">
                    <a:moveTo>
                      <a:pt x="18467" y="1"/>
                    </a:moveTo>
                    <a:lnTo>
                      <a:pt x="1" y="19265"/>
                    </a:lnTo>
                    <a:lnTo>
                      <a:pt x="1" y="36207"/>
                    </a:lnTo>
                    <a:lnTo>
                      <a:pt x="21980" y="36207"/>
                    </a:lnTo>
                    <a:lnTo>
                      <a:pt x="22408" y="35755"/>
                    </a:lnTo>
                    <a:cubicBezTo>
                      <a:pt x="19646" y="32755"/>
                      <a:pt x="18110" y="28814"/>
                      <a:pt x="18110" y="24718"/>
                    </a:cubicBezTo>
                    <a:cubicBezTo>
                      <a:pt x="18110" y="18146"/>
                      <a:pt x="22063" y="12204"/>
                      <a:pt x="28123" y="9657"/>
                    </a:cubicBezTo>
                    <a:lnTo>
                      <a:pt x="18467"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9"/>
              <p:cNvSpPr/>
              <p:nvPr/>
            </p:nvSpPr>
            <p:spPr>
              <a:xfrm>
                <a:off x="1259375" y="989825"/>
                <a:ext cx="523000" cy="310200"/>
              </a:xfrm>
              <a:custGeom>
                <a:rect b="b" l="l" r="r" t="t"/>
                <a:pathLst>
                  <a:path extrusionOk="0" h="12408" w="20920">
                    <a:moveTo>
                      <a:pt x="8632" y="1"/>
                    </a:moveTo>
                    <a:lnTo>
                      <a:pt x="0" y="8633"/>
                    </a:lnTo>
                    <a:cubicBezTo>
                      <a:pt x="3322" y="8931"/>
                      <a:pt x="6465" y="10252"/>
                      <a:pt x="9013" y="12407"/>
                    </a:cubicBezTo>
                    <a:lnTo>
                      <a:pt x="20920" y="1"/>
                    </a:ln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9"/>
              <p:cNvSpPr/>
              <p:nvPr/>
            </p:nvSpPr>
            <p:spPr>
              <a:xfrm>
                <a:off x="794125" y="1205625"/>
                <a:ext cx="690600" cy="682250"/>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9"/>
              <p:cNvSpPr/>
              <p:nvPr/>
            </p:nvSpPr>
            <p:spPr>
              <a:xfrm>
                <a:off x="817650" y="989825"/>
                <a:ext cx="8350" cy="4200"/>
              </a:xfrm>
              <a:custGeom>
                <a:rect b="b" l="l" r="r" t="t"/>
                <a:pathLst>
                  <a:path extrusionOk="0" h="168" w="334">
                    <a:moveTo>
                      <a:pt x="0" y="1"/>
                    </a:moveTo>
                    <a:lnTo>
                      <a:pt x="167" y="168"/>
                    </a:lnTo>
                    <a:lnTo>
                      <a:pt x="334" y="1"/>
                    </a:lnTo>
                    <a:close/>
                  </a:path>
                </a:pathLst>
              </a:custGeom>
              <a:solidFill>
                <a:srgbClr val="7FC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9"/>
              <p:cNvSpPr/>
              <p:nvPr/>
            </p:nvSpPr>
            <p:spPr>
              <a:xfrm>
                <a:off x="821825" y="989825"/>
                <a:ext cx="653375" cy="245600"/>
              </a:xfrm>
              <a:custGeom>
                <a:rect b="b" l="l" r="r" t="t"/>
                <a:pathLst>
                  <a:path extrusionOk="0" h="9824" w="26135">
                    <a:moveTo>
                      <a:pt x="167" y="1"/>
                    </a:moveTo>
                    <a:lnTo>
                      <a:pt x="0" y="168"/>
                    </a:lnTo>
                    <a:lnTo>
                      <a:pt x="9656" y="9824"/>
                    </a:lnTo>
                    <a:cubicBezTo>
                      <a:pt x="11656" y="8990"/>
                      <a:pt x="13811" y="8561"/>
                      <a:pt x="15978" y="8561"/>
                    </a:cubicBezTo>
                    <a:cubicBezTo>
                      <a:pt x="16502" y="8561"/>
                      <a:pt x="17002" y="8585"/>
                      <a:pt x="17502" y="8633"/>
                    </a:cubicBezTo>
                    <a:lnTo>
                      <a:pt x="26134"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9"/>
              <p:cNvSpPr/>
              <p:nvPr/>
            </p:nvSpPr>
            <p:spPr>
              <a:xfrm>
                <a:off x="1063225" y="1203850"/>
                <a:ext cx="196175" cy="114625"/>
              </a:xfrm>
              <a:custGeom>
                <a:rect b="b" l="l" r="r" t="t"/>
                <a:pathLst>
                  <a:path extrusionOk="0" h="4585" w="7847">
                    <a:moveTo>
                      <a:pt x="6237" y="0"/>
                    </a:moveTo>
                    <a:cubicBezTo>
                      <a:pt x="4099" y="0"/>
                      <a:pt x="1974" y="440"/>
                      <a:pt x="0" y="1263"/>
                    </a:cubicBezTo>
                    <a:lnTo>
                      <a:pt x="3334" y="4584"/>
                    </a:lnTo>
                    <a:lnTo>
                      <a:pt x="7846" y="72"/>
                    </a:lnTo>
                    <a:cubicBezTo>
                      <a:pt x="7346" y="24"/>
                      <a:pt x="6834" y="0"/>
                      <a:pt x="6322" y="0"/>
                    </a:cubicBezTo>
                    <a:cubicBezTo>
                      <a:pt x="6294" y="0"/>
                      <a:pt x="6265" y="0"/>
                      <a:pt x="6237"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9"/>
              <p:cNvSpPr/>
              <p:nvPr/>
            </p:nvSpPr>
            <p:spPr>
              <a:xfrm>
                <a:off x="2958100" y="989825"/>
                <a:ext cx="634925" cy="339075"/>
              </a:xfrm>
              <a:custGeom>
                <a:rect b="b" l="l" r="r" t="t"/>
                <a:pathLst>
                  <a:path extrusionOk="0" h="13563" w="25397">
                    <a:moveTo>
                      <a:pt x="191" y="1"/>
                    </a:moveTo>
                    <a:lnTo>
                      <a:pt x="0" y="203"/>
                    </a:lnTo>
                    <a:lnTo>
                      <a:pt x="12764" y="12967"/>
                    </a:lnTo>
                    <a:cubicBezTo>
                      <a:pt x="14488" y="12585"/>
                      <a:pt x="16241" y="12394"/>
                      <a:pt x="17991" y="12394"/>
                    </a:cubicBezTo>
                    <a:cubicBezTo>
                      <a:pt x="20494" y="12394"/>
                      <a:pt x="22993" y="12784"/>
                      <a:pt x="25396" y="13562"/>
                    </a:cubicBezTo>
                    <a:lnTo>
                      <a:pt x="25396"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9"/>
              <p:cNvSpPr/>
              <p:nvPr/>
            </p:nvSpPr>
            <p:spPr>
              <a:xfrm>
                <a:off x="3277175" y="1299700"/>
                <a:ext cx="315850" cy="23100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9"/>
              <p:cNvSpPr/>
              <p:nvPr/>
            </p:nvSpPr>
            <p:spPr>
              <a:xfrm>
                <a:off x="2046375" y="990125"/>
                <a:ext cx="811725" cy="292025"/>
              </a:xfrm>
              <a:custGeom>
                <a:rect b="b" l="l" r="r" t="t"/>
                <a:pathLst>
                  <a:path extrusionOk="0" h="11681" w="32469">
                    <a:moveTo>
                      <a:pt x="0" y="1"/>
                    </a:moveTo>
                    <a:lnTo>
                      <a:pt x="11681" y="11681"/>
                    </a:lnTo>
                    <a:cubicBezTo>
                      <a:pt x="14467" y="9645"/>
                      <a:pt x="17824" y="8549"/>
                      <a:pt x="21289" y="8549"/>
                    </a:cubicBezTo>
                    <a:cubicBezTo>
                      <a:pt x="22098" y="8549"/>
                      <a:pt x="22920" y="8609"/>
                      <a:pt x="23742" y="8728"/>
                    </a:cubicBezTo>
                    <a:lnTo>
                      <a:pt x="32469" y="1"/>
                    </a:ln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9"/>
              <p:cNvSpPr/>
              <p:nvPr/>
            </p:nvSpPr>
            <p:spPr>
              <a:xfrm>
                <a:off x="2338375" y="1203850"/>
                <a:ext cx="301550" cy="192000"/>
              </a:xfrm>
              <a:custGeom>
                <a:rect b="b" l="l" r="r" t="t"/>
                <a:pathLst>
                  <a:path extrusionOk="0" h="7680" w="12062">
                    <a:moveTo>
                      <a:pt x="9609" y="0"/>
                    </a:moveTo>
                    <a:cubicBezTo>
                      <a:pt x="6144" y="0"/>
                      <a:pt x="2787" y="1096"/>
                      <a:pt x="1" y="3132"/>
                    </a:cubicBezTo>
                    <a:lnTo>
                      <a:pt x="4561" y="7680"/>
                    </a:lnTo>
                    <a:lnTo>
                      <a:pt x="12062" y="179"/>
                    </a:lnTo>
                    <a:cubicBezTo>
                      <a:pt x="11252" y="60"/>
                      <a:pt x="10430" y="0"/>
                      <a:pt x="9609"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4" name="Google Shape;254;p9"/>
            <p:cNvSpPr/>
            <p:nvPr/>
          </p:nvSpPr>
          <p:spPr>
            <a:xfrm>
              <a:off x="1227440" y="3181712"/>
              <a:ext cx="1953293" cy="1929676"/>
            </a:xfrm>
            <a:custGeom>
              <a:rect b="b" l="l" r="r" t="t"/>
              <a:pathLst>
                <a:path extrusionOk="0" h="27290" w="27624">
                  <a:moveTo>
                    <a:pt x="18610" y="1"/>
                  </a:moveTo>
                  <a:lnTo>
                    <a:pt x="14098" y="4513"/>
                  </a:lnTo>
                  <a:lnTo>
                    <a:pt x="10764" y="1192"/>
                  </a:lnTo>
                  <a:cubicBezTo>
                    <a:pt x="5871" y="3251"/>
                    <a:pt x="2275" y="7561"/>
                    <a:pt x="1132" y="12752"/>
                  </a:cubicBezTo>
                  <a:cubicBezTo>
                    <a:pt x="1" y="17955"/>
                    <a:pt x="1453" y="23373"/>
                    <a:pt x="5049" y="27290"/>
                  </a:cubicBezTo>
                  <a:lnTo>
                    <a:pt x="27623" y="3775"/>
                  </a:lnTo>
                  <a:cubicBezTo>
                    <a:pt x="25075" y="1620"/>
                    <a:pt x="21932" y="299"/>
                    <a:pt x="18610"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9"/>
            <p:cNvSpPr/>
            <p:nvPr/>
          </p:nvSpPr>
          <p:spPr>
            <a:xfrm>
              <a:off x="8250498" y="3447794"/>
              <a:ext cx="893350" cy="653360"/>
            </a:xfrm>
            <a:custGeom>
              <a:rect b="b" l="l" r="r" t="t"/>
              <a:pathLst>
                <a:path extrusionOk="0" h="9240" w="12634">
                  <a:moveTo>
                    <a:pt x="5228" y="0"/>
                  </a:moveTo>
                  <a:cubicBezTo>
                    <a:pt x="3466" y="0"/>
                    <a:pt x="1715" y="191"/>
                    <a:pt x="1" y="572"/>
                  </a:cubicBezTo>
                  <a:lnTo>
                    <a:pt x="8669" y="9240"/>
                  </a:lnTo>
                  <a:lnTo>
                    <a:pt x="12633" y="5263"/>
                  </a:lnTo>
                  <a:lnTo>
                    <a:pt x="12633" y="1167"/>
                  </a:lnTo>
                  <a:cubicBezTo>
                    <a:pt x="10240" y="393"/>
                    <a:pt x="7740" y="0"/>
                    <a:pt x="5228"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6" name="Google Shape;256;p9"/>
          <p:cNvSpPr/>
          <p:nvPr/>
        </p:nvSpPr>
        <p:spPr>
          <a:xfrm>
            <a:off x="0" y="2433925"/>
            <a:ext cx="9144000" cy="1167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9"/>
          <p:cNvSpPr txBox="1"/>
          <p:nvPr>
            <p:ph type="title"/>
          </p:nvPr>
        </p:nvSpPr>
        <p:spPr>
          <a:xfrm>
            <a:off x="1048525" y="709404"/>
            <a:ext cx="4045200" cy="1335900"/>
          </a:xfrm>
          <a:prstGeom prst="rect">
            <a:avLst/>
          </a:prstGeom>
        </p:spPr>
        <p:txBody>
          <a:bodyPr anchorCtr="0" anchor="b" bIns="91425" lIns="91425" spcFirstLastPara="1" rIns="91425" wrap="square" tIns="91425">
            <a:noAutofit/>
          </a:bodyPr>
          <a:lstStyle>
            <a:lvl1pPr lvl="0" algn="l">
              <a:spcBef>
                <a:spcPts val="0"/>
              </a:spcBef>
              <a:spcAft>
                <a:spcPts val="0"/>
              </a:spcAft>
              <a:buSzPts val="4200"/>
              <a:buNone/>
              <a:defRPr sz="79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258" name="Google Shape;258;p9"/>
          <p:cNvSpPr txBox="1"/>
          <p:nvPr>
            <p:ph idx="1" type="subTitle"/>
          </p:nvPr>
        </p:nvSpPr>
        <p:spPr>
          <a:xfrm>
            <a:off x="1048525" y="1901279"/>
            <a:ext cx="3639900" cy="9543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100"/>
              <a:buNone/>
              <a:defRPr sz="15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59" name="Shape 259"/>
        <p:cNvGrpSpPr/>
        <p:nvPr/>
      </p:nvGrpSpPr>
      <p:grpSpPr>
        <a:xfrm>
          <a:off x="0" y="0"/>
          <a:ext cx="0" cy="0"/>
          <a:chOff x="0" y="0"/>
          <a:chExt cx="0" cy="0"/>
        </a:xfrm>
      </p:grpSpPr>
      <p:sp>
        <p:nvSpPr>
          <p:cNvPr id="260" name="Google Shape;260;p10"/>
          <p:cNvSpPr txBox="1"/>
          <p:nvPr>
            <p:ph type="title"/>
          </p:nvPr>
        </p:nvSpPr>
        <p:spPr>
          <a:xfrm>
            <a:off x="614473" y="3749102"/>
            <a:ext cx="3281700" cy="1069500"/>
          </a:xfrm>
          <a:prstGeom prst="rect">
            <a:avLst/>
          </a:prstGeom>
        </p:spPr>
        <p:txBody>
          <a:bodyPr anchorCtr="0" anchor="ctr" bIns="91425" lIns="91425" spcFirstLastPara="1" rIns="91425" wrap="square" tIns="91425">
            <a:noAutofit/>
          </a:bodyPr>
          <a:lstStyle>
            <a:lvl1pPr lvl="0" algn="l">
              <a:spcBef>
                <a:spcPts val="0"/>
              </a:spcBef>
              <a:spcAft>
                <a:spcPts val="0"/>
              </a:spcAft>
              <a:buClr>
                <a:schemeClr val="accent5"/>
              </a:buClr>
              <a:buSzPts val="2600"/>
              <a:buNone/>
              <a:defRPr sz="2500"/>
            </a:lvl1pPr>
            <a:lvl2pPr lvl="1">
              <a:spcBef>
                <a:spcPts val="0"/>
              </a:spcBef>
              <a:spcAft>
                <a:spcPts val="0"/>
              </a:spcAft>
              <a:buClr>
                <a:schemeClr val="accent5"/>
              </a:buClr>
              <a:buSzPts val="2600"/>
              <a:buNone/>
              <a:defRPr>
                <a:solidFill>
                  <a:schemeClr val="accent5"/>
                </a:solidFill>
                <a:latin typeface="Nunito"/>
                <a:ea typeface="Nunito"/>
                <a:cs typeface="Nunito"/>
                <a:sym typeface="Nunito"/>
              </a:defRPr>
            </a:lvl2pPr>
            <a:lvl3pPr lvl="2">
              <a:spcBef>
                <a:spcPts val="0"/>
              </a:spcBef>
              <a:spcAft>
                <a:spcPts val="0"/>
              </a:spcAft>
              <a:buClr>
                <a:schemeClr val="accent5"/>
              </a:buClr>
              <a:buSzPts val="2600"/>
              <a:buNone/>
              <a:defRPr>
                <a:solidFill>
                  <a:schemeClr val="accent5"/>
                </a:solidFill>
                <a:latin typeface="Nunito"/>
                <a:ea typeface="Nunito"/>
                <a:cs typeface="Nunito"/>
                <a:sym typeface="Nunito"/>
              </a:defRPr>
            </a:lvl3pPr>
            <a:lvl4pPr lvl="3">
              <a:spcBef>
                <a:spcPts val="0"/>
              </a:spcBef>
              <a:spcAft>
                <a:spcPts val="0"/>
              </a:spcAft>
              <a:buClr>
                <a:schemeClr val="accent5"/>
              </a:buClr>
              <a:buSzPts val="2600"/>
              <a:buNone/>
              <a:defRPr>
                <a:solidFill>
                  <a:schemeClr val="accent5"/>
                </a:solidFill>
                <a:latin typeface="Nunito"/>
                <a:ea typeface="Nunito"/>
                <a:cs typeface="Nunito"/>
                <a:sym typeface="Nunito"/>
              </a:defRPr>
            </a:lvl4pPr>
            <a:lvl5pPr lvl="4">
              <a:spcBef>
                <a:spcPts val="0"/>
              </a:spcBef>
              <a:spcAft>
                <a:spcPts val="0"/>
              </a:spcAft>
              <a:buClr>
                <a:schemeClr val="accent5"/>
              </a:buClr>
              <a:buSzPts val="2600"/>
              <a:buNone/>
              <a:defRPr>
                <a:solidFill>
                  <a:schemeClr val="accent5"/>
                </a:solidFill>
                <a:latin typeface="Nunito"/>
                <a:ea typeface="Nunito"/>
                <a:cs typeface="Nunito"/>
                <a:sym typeface="Nunito"/>
              </a:defRPr>
            </a:lvl5pPr>
            <a:lvl6pPr lvl="5">
              <a:spcBef>
                <a:spcPts val="0"/>
              </a:spcBef>
              <a:spcAft>
                <a:spcPts val="0"/>
              </a:spcAft>
              <a:buClr>
                <a:schemeClr val="accent5"/>
              </a:buClr>
              <a:buSzPts val="2600"/>
              <a:buNone/>
              <a:defRPr>
                <a:solidFill>
                  <a:schemeClr val="accent5"/>
                </a:solidFill>
                <a:latin typeface="Nunito"/>
                <a:ea typeface="Nunito"/>
                <a:cs typeface="Nunito"/>
                <a:sym typeface="Nunito"/>
              </a:defRPr>
            </a:lvl6pPr>
            <a:lvl7pPr lvl="6">
              <a:spcBef>
                <a:spcPts val="0"/>
              </a:spcBef>
              <a:spcAft>
                <a:spcPts val="0"/>
              </a:spcAft>
              <a:buClr>
                <a:schemeClr val="accent5"/>
              </a:buClr>
              <a:buSzPts val="2600"/>
              <a:buNone/>
              <a:defRPr>
                <a:solidFill>
                  <a:schemeClr val="accent5"/>
                </a:solidFill>
                <a:latin typeface="Nunito"/>
                <a:ea typeface="Nunito"/>
                <a:cs typeface="Nunito"/>
                <a:sym typeface="Nunito"/>
              </a:defRPr>
            </a:lvl7pPr>
            <a:lvl8pPr lvl="7">
              <a:spcBef>
                <a:spcPts val="0"/>
              </a:spcBef>
              <a:spcAft>
                <a:spcPts val="0"/>
              </a:spcAft>
              <a:buClr>
                <a:schemeClr val="accent5"/>
              </a:buClr>
              <a:buSzPts val="2600"/>
              <a:buNone/>
              <a:defRPr>
                <a:solidFill>
                  <a:schemeClr val="accent5"/>
                </a:solidFill>
                <a:latin typeface="Nunito"/>
                <a:ea typeface="Nunito"/>
                <a:cs typeface="Nunito"/>
                <a:sym typeface="Nunito"/>
              </a:defRPr>
            </a:lvl8pPr>
            <a:lvl9pPr lvl="8">
              <a:spcBef>
                <a:spcPts val="0"/>
              </a:spcBef>
              <a:spcAft>
                <a:spcPts val="0"/>
              </a:spcAft>
              <a:buClr>
                <a:schemeClr val="accent5"/>
              </a:buClr>
              <a:buSzPts val="2600"/>
              <a:buNone/>
              <a:defRPr>
                <a:solidFill>
                  <a:schemeClr val="accent5"/>
                </a:solidFill>
                <a:latin typeface="Nunito"/>
                <a:ea typeface="Nunito"/>
                <a:cs typeface="Nunito"/>
                <a:sym typeface="Nunito"/>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36" Type="http://schemas.openxmlformats.org/officeDocument/2006/relationships/theme" Target="../theme/theme2.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58775" y="391647"/>
            <a:ext cx="7626300" cy="5727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Clr>
                <a:schemeClr val="dk1"/>
              </a:buClr>
              <a:buSzPts val="2600"/>
              <a:buFont typeface="Lexend"/>
              <a:buNone/>
              <a:defRPr b="1" sz="2600">
                <a:solidFill>
                  <a:schemeClr val="dk1"/>
                </a:solidFill>
                <a:latin typeface="Lexend"/>
                <a:ea typeface="Lexend"/>
                <a:cs typeface="Lexend"/>
                <a:sym typeface="Lexend"/>
              </a:defRPr>
            </a:lvl1pPr>
            <a:lvl2pPr lvl="1" algn="ctr">
              <a:spcBef>
                <a:spcPts val="0"/>
              </a:spcBef>
              <a:spcAft>
                <a:spcPts val="0"/>
              </a:spcAft>
              <a:buClr>
                <a:schemeClr val="dk1"/>
              </a:buClr>
              <a:buSzPts val="2600"/>
              <a:buFont typeface="Lexend"/>
              <a:buNone/>
              <a:defRPr b="1" sz="2600">
                <a:solidFill>
                  <a:schemeClr val="dk1"/>
                </a:solidFill>
                <a:latin typeface="Lexend"/>
                <a:ea typeface="Lexend"/>
                <a:cs typeface="Lexend"/>
                <a:sym typeface="Lexend"/>
              </a:defRPr>
            </a:lvl2pPr>
            <a:lvl3pPr lvl="2" algn="ctr">
              <a:spcBef>
                <a:spcPts val="0"/>
              </a:spcBef>
              <a:spcAft>
                <a:spcPts val="0"/>
              </a:spcAft>
              <a:buClr>
                <a:schemeClr val="dk1"/>
              </a:buClr>
              <a:buSzPts val="2600"/>
              <a:buFont typeface="Lexend"/>
              <a:buNone/>
              <a:defRPr b="1" sz="2600">
                <a:solidFill>
                  <a:schemeClr val="dk1"/>
                </a:solidFill>
                <a:latin typeface="Lexend"/>
                <a:ea typeface="Lexend"/>
                <a:cs typeface="Lexend"/>
                <a:sym typeface="Lexend"/>
              </a:defRPr>
            </a:lvl3pPr>
            <a:lvl4pPr lvl="3" algn="ctr">
              <a:spcBef>
                <a:spcPts val="0"/>
              </a:spcBef>
              <a:spcAft>
                <a:spcPts val="0"/>
              </a:spcAft>
              <a:buClr>
                <a:schemeClr val="dk1"/>
              </a:buClr>
              <a:buSzPts val="2600"/>
              <a:buFont typeface="Lexend"/>
              <a:buNone/>
              <a:defRPr b="1" sz="2600">
                <a:solidFill>
                  <a:schemeClr val="dk1"/>
                </a:solidFill>
                <a:latin typeface="Lexend"/>
                <a:ea typeface="Lexend"/>
                <a:cs typeface="Lexend"/>
                <a:sym typeface="Lexend"/>
              </a:defRPr>
            </a:lvl4pPr>
            <a:lvl5pPr lvl="4" algn="ctr">
              <a:spcBef>
                <a:spcPts val="0"/>
              </a:spcBef>
              <a:spcAft>
                <a:spcPts val="0"/>
              </a:spcAft>
              <a:buClr>
                <a:schemeClr val="dk1"/>
              </a:buClr>
              <a:buSzPts val="2600"/>
              <a:buFont typeface="Lexend"/>
              <a:buNone/>
              <a:defRPr b="1" sz="2600">
                <a:solidFill>
                  <a:schemeClr val="dk1"/>
                </a:solidFill>
                <a:latin typeface="Lexend"/>
                <a:ea typeface="Lexend"/>
                <a:cs typeface="Lexend"/>
                <a:sym typeface="Lexend"/>
              </a:defRPr>
            </a:lvl5pPr>
            <a:lvl6pPr lvl="5" algn="ctr">
              <a:spcBef>
                <a:spcPts val="0"/>
              </a:spcBef>
              <a:spcAft>
                <a:spcPts val="0"/>
              </a:spcAft>
              <a:buClr>
                <a:schemeClr val="dk1"/>
              </a:buClr>
              <a:buSzPts val="2600"/>
              <a:buFont typeface="Lexend"/>
              <a:buNone/>
              <a:defRPr b="1" sz="2600">
                <a:solidFill>
                  <a:schemeClr val="dk1"/>
                </a:solidFill>
                <a:latin typeface="Lexend"/>
                <a:ea typeface="Lexend"/>
                <a:cs typeface="Lexend"/>
                <a:sym typeface="Lexend"/>
              </a:defRPr>
            </a:lvl6pPr>
            <a:lvl7pPr lvl="6" algn="ctr">
              <a:spcBef>
                <a:spcPts val="0"/>
              </a:spcBef>
              <a:spcAft>
                <a:spcPts val="0"/>
              </a:spcAft>
              <a:buClr>
                <a:schemeClr val="dk1"/>
              </a:buClr>
              <a:buSzPts val="2600"/>
              <a:buFont typeface="Lexend"/>
              <a:buNone/>
              <a:defRPr b="1" sz="2600">
                <a:solidFill>
                  <a:schemeClr val="dk1"/>
                </a:solidFill>
                <a:latin typeface="Lexend"/>
                <a:ea typeface="Lexend"/>
                <a:cs typeface="Lexend"/>
                <a:sym typeface="Lexend"/>
              </a:defRPr>
            </a:lvl7pPr>
            <a:lvl8pPr lvl="7" algn="ctr">
              <a:spcBef>
                <a:spcPts val="0"/>
              </a:spcBef>
              <a:spcAft>
                <a:spcPts val="0"/>
              </a:spcAft>
              <a:buClr>
                <a:schemeClr val="dk1"/>
              </a:buClr>
              <a:buSzPts val="2600"/>
              <a:buFont typeface="Lexend"/>
              <a:buNone/>
              <a:defRPr b="1" sz="2600">
                <a:solidFill>
                  <a:schemeClr val="dk1"/>
                </a:solidFill>
                <a:latin typeface="Lexend"/>
                <a:ea typeface="Lexend"/>
                <a:cs typeface="Lexend"/>
                <a:sym typeface="Lexend"/>
              </a:defRPr>
            </a:lvl8pPr>
            <a:lvl9pPr lvl="8" algn="ctr">
              <a:spcBef>
                <a:spcPts val="0"/>
              </a:spcBef>
              <a:spcAft>
                <a:spcPts val="0"/>
              </a:spcAft>
              <a:buClr>
                <a:schemeClr val="dk1"/>
              </a:buClr>
              <a:buSzPts val="2600"/>
              <a:buFont typeface="Lexend"/>
              <a:buNone/>
              <a:defRPr b="1" sz="2600">
                <a:solidFill>
                  <a:schemeClr val="dk1"/>
                </a:solidFill>
                <a:latin typeface="Lexend"/>
                <a:ea typeface="Lexend"/>
                <a:cs typeface="Lexend"/>
                <a:sym typeface="Lexend"/>
              </a:defRPr>
            </a:lvl9pPr>
          </a:lstStyle>
          <a:p/>
        </p:txBody>
      </p:sp>
      <p:sp>
        <p:nvSpPr>
          <p:cNvPr id="7" name="Google Shape;7;p1"/>
          <p:cNvSpPr txBox="1"/>
          <p:nvPr>
            <p:ph idx="1" type="body"/>
          </p:nvPr>
        </p:nvSpPr>
        <p:spPr>
          <a:xfrm>
            <a:off x="758775" y="1434450"/>
            <a:ext cx="7626300" cy="3134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2"/>
              </a:buClr>
              <a:buSzPts val="1400"/>
              <a:buFont typeface="Commissioner"/>
              <a:buChar char="●"/>
              <a:defRPr>
                <a:solidFill>
                  <a:schemeClr val="dk2"/>
                </a:solidFill>
                <a:latin typeface="Commissioner"/>
                <a:ea typeface="Commissioner"/>
                <a:cs typeface="Commissioner"/>
                <a:sym typeface="Commissioner"/>
              </a:defRPr>
            </a:lvl1pPr>
            <a:lvl2pPr indent="-317500" lvl="1" marL="914400">
              <a:lnSpc>
                <a:spcPct val="100000"/>
              </a:lnSpc>
              <a:spcBef>
                <a:spcPts val="0"/>
              </a:spcBef>
              <a:spcAft>
                <a:spcPts val="0"/>
              </a:spcAft>
              <a:buClr>
                <a:schemeClr val="dk2"/>
              </a:buClr>
              <a:buSzPts val="1400"/>
              <a:buFont typeface="Commissioner"/>
              <a:buChar char="○"/>
              <a:defRPr>
                <a:solidFill>
                  <a:schemeClr val="dk2"/>
                </a:solidFill>
                <a:latin typeface="Commissioner"/>
                <a:ea typeface="Commissioner"/>
                <a:cs typeface="Commissioner"/>
                <a:sym typeface="Commissioner"/>
              </a:defRPr>
            </a:lvl2pPr>
            <a:lvl3pPr indent="-317500" lvl="2" marL="1371600">
              <a:lnSpc>
                <a:spcPct val="100000"/>
              </a:lnSpc>
              <a:spcBef>
                <a:spcPts val="0"/>
              </a:spcBef>
              <a:spcAft>
                <a:spcPts val="0"/>
              </a:spcAft>
              <a:buClr>
                <a:schemeClr val="dk2"/>
              </a:buClr>
              <a:buSzPts val="1400"/>
              <a:buFont typeface="Commissioner"/>
              <a:buChar char="■"/>
              <a:defRPr>
                <a:solidFill>
                  <a:schemeClr val="dk2"/>
                </a:solidFill>
                <a:latin typeface="Commissioner"/>
                <a:ea typeface="Commissioner"/>
                <a:cs typeface="Commissioner"/>
                <a:sym typeface="Commissioner"/>
              </a:defRPr>
            </a:lvl3pPr>
            <a:lvl4pPr indent="-317500" lvl="3" marL="1828800">
              <a:lnSpc>
                <a:spcPct val="100000"/>
              </a:lnSpc>
              <a:spcBef>
                <a:spcPts val="0"/>
              </a:spcBef>
              <a:spcAft>
                <a:spcPts val="0"/>
              </a:spcAft>
              <a:buClr>
                <a:schemeClr val="dk2"/>
              </a:buClr>
              <a:buSzPts val="1400"/>
              <a:buFont typeface="Commissioner"/>
              <a:buChar char="●"/>
              <a:defRPr>
                <a:solidFill>
                  <a:schemeClr val="dk2"/>
                </a:solidFill>
                <a:latin typeface="Commissioner"/>
                <a:ea typeface="Commissioner"/>
                <a:cs typeface="Commissioner"/>
                <a:sym typeface="Commissioner"/>
              </a:defRPr>
            </a:lvl4pPr>
            <a:lvl5pPr indent="-317500" lvl="4" marL="2286000">
              <a:lnSpc>
                <a:spcPct val="100000"/>
              </a:lnSpc>
              <a:spcBef>
                <a:spcPts val="0"/>
              </a:spcBef>
              <a:spcAft>
                <a:spcPts val="0"/>
              </a:spcAft>
              <a:buClr>
                <a:schemeClr val="dk2"/>
              </a:buClr>
              <a:buSzPts val="1400"/>
              <a:buFont typeface="Commissioner"/>
              <a:buChar char="○"/>
              <a:defRPr>
                <a:solidFill>
                  <a:schemeClr val="dk2"/>
                </a:solidFill>
                <a:latin typeface="Commissioner"/>
                <a:ea typeface="Commissioner"/>
                <a:cs typeface="Commissioner"/>
                <a:sym typeface="Commissioner"/>
              </a:defRPr>
            </a:lvl5pPr>
            <a:lvl6pPr indent="-317500" lvl="5" marL="2743200">
              <a:lnSpc>
                <a:spcPct val="100000"/>
              </a:lnSpc>
              <a:spcBef>
                <a:spcPts val="0"/>
              </a:spcBef>
              <a:spcAft>
                <a:spcPts val="0"/>
              </a:spcAft>
              <a:buClr>
                <a:schemeClr val="dk2"/>
              </a:buClr>
              <a:buSzPts val="1400"/>
              <a:buFont typeface="Commissioner"/>
              <a:buChar char="■"/>
              <a:defRPr>
                <a:solidFill>
                  <a:schemeClr val="dk2"/>
                </a:solidFill>
                <a:latin typeface="Commissioner"/>
                <a:ea typeface="Commissioner"/>
                <a:cs typeface="Commissioner"/>
                <a:sym typeface="Commissioner"/>
              </a:defRPr>
            </a:lvl6pPr>
            <a:lvl7pPr indent="-317500" lvl="6" marL="3200400">
              <a:lnSpc>
                <a:spcPct val="100000"/>
              </a:lnSpc>
              <a:spcBef>
                <a:spcPts val="0"/>
              </a:spcBef>
              <a:spcAft>
                <a:spcPts val="0"/>
              </a:spcAft>
              <a:buClr>
                <a:schemeClr val="dk2"/>
              </a:buClr>
              <a:buSzPts val="1400"/>
              <a:buFont typeface="Commissioner"/>
              <a:buChar char="●"/>
              <a:defRPr>
                <a:solidFill>
                  <a:schemeClr val="dk2"/>
                </a:solidFill>
                <a:latin typeface="Commissioner"/>
                <a:ea typeface="Commissioner"/>
                <a:cs typeface="Commissioner"/>
                <a:sym typeface="Commissioner"/>
              </a:defRPr>
            </a:lvl7pPr>
            <a:lvl8pPr indent="-317500" lvl="7" marL="3657600">
              <a:lnSpc>
                <a:spcPct val="100000"/>
              </a:lnSpc>
              <a:spcBef>
                <a:spcPts val="0"/>
              </a:spcBef>
              <a:spcAft>
                <a:spcPts val="0"/>
              </a:spcAft>
              <a:buClr>
                <a:schemeClr val="dk2"/>
              </a:buClr>
              <a:buSzPts val="1400"/>
              <a:buFont typeface="Commissioner"/>
              <a:buChar char="○"/>
              <a:defRPr>
                <a:solidFill>
                  <a:schemeClr val="dk2"/>
                </a:solidFill>
                <a:latin typeface="Commissioner"/>
                <a:ea typeface="Commissioner"/>
                <a:cs typeface="Commissioner"/>
                <a:sym typeface="Commissioner"/>
              </a:defRPr>
            </a:lvl8pPr>
            <a:lvl9pPr indent="-317500" lvl="8" marL="4114800">
              <a:lnSpc>
                <a:spcPct val="100000"/>
              </a:lnSpc>
              <a:spcBef>
                <a:spcPts val="0"/>
              </a:spcBef>
              <a:spcAft>
                <a:spcPts val="0"/>
              </a:spcAft>
              <a:buClr>
                <a:schemeClr val="dk2"/>
              </a:buClr>
              <a:buSzPts val="1400"/>
              <a:buFont typeface="Commissioner"/>
              <a:buChar char="■"/>
              <a:defRPr>
                <a:solidFill>
                  <a:schemeClr val="dk2"/>
                </a:solidFill>
                <a:latin typeface="Commissioner"/>
                <a:ea typeface="Commissioner"/>
                <a:cs typeface="Commissioner"/>
                <a:sym typeface="Commissioner"/>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14.xml"/><Relationship Id="rId3" Type="http://schemas.openxmlformats.org/officeDocument/2006/relationships/image" Target="../media/image8.png"/><Relationship Id="rId4" Type="http://schemas.openxmlformats.org/officeDocument/2006/relationships/image" Target="../media/image7.png"/><Relationship Id="rId5" Type="http://schemas.openxmlformats.org/officeDocument/2006/relationships/image" Target="../media/image6.png"/><Relationship Id="rId6"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1.png"/><Relationship Id="rId6"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2" name="Shape 1112"/>
        <p:cNvGrpSpPr/>
        <p:nvPr/>
      </p:nvGrpSpPr>
      <p:grpSpPr>
        <a:xfrm>
          <a:off x="0" y="0"/>
          <a:ext cx="0" cy="0"/>
          <a:chOff x="0" y="0"/>
          <a:chExt cx="0" cy="0"/>
        </a:xfrm>
      </p:grpSpPr>
      <p:sp>
        <p:nvSpPr>
          <p:cNvPr id="1113" name="Google Shape;1113;p37"/>
          <p:cNvSpPr txBox="1"/>
          <p:nvPr>
            <p:ph type="ctrTitle"/>
          </p:nvPr>
        </p:nvSpPr>
        <p:spPr>
          <a:xfrm>
            <a:off x="434775" y="246450"/>
            <a:ext cx="6451200" cy="2089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LA 2028 Olympic games event program</a:t>
            </a:r>
            <a:endParaRPr/>
          </a:p>
          <a:p>
            <a:pPr indent="0" lvl="0" marL="0" rtl="0" algn="l">
              <a:spcBef>
                <a:spcPts val="0"/>
              </a:spcBef>
              <a:spcAft>
                <a:spcPts val="0"/>
              </a:spcAft>
              <a:buNone/>
            </a:pPr>
            <a:r>
              <a:t/>
            </a:r>
            <a:endParaRPr sz="2500"/>
          </a:p>
        </p:txBody>
      </p:sp>
      <p:sp>
        <p:nvSpPr>
          <p:cNvPr id="1114" name="Google Shape;1114;p37"/>
          <p:cNvSpPr txBox="1"/>
          <p:nvPr>
            <p:ph idx="1" type="subTitle"/>
          </p:nvPr>
        </p:nvSpPr>
        <p:spPr>
          <a:xfrm>
            <a:off x="0" y="4622204"/>
            <a:ext cx="6353100" cy="522000"/>
          </a:xfrm>
          <a:prstGeom prst="rect">
            <a:avLst/>
          </a:prstGeom>
        </p:spPr>
        <p:txBody>
          <a:bodyPr anchorCtr="0" anchor="ctr" bIns="91425" lIns="109725" spcFirstLastPara="1" rIns="91425" wrap="square" tIns="91425">
            <a:noAutofit/>
          </a:bodyPr>
          <a:lstStyle/>
          <a:p>
            <a:pPr indent="0" lvl="0" marL="0" rtl="0" algn="l">
              <a:spcBef>
                <a:spcPts val="0"/>
              </a:spcBef>
              <a:spcAft>
                <a:spcPts val="0"/>
              </a:spcAft>
              <a:buNone/>
            </a:pPr>
            <a:r>
              <a:rPr lang="en"/>
              <a:t>Cindy Hallak, Kaila Fisher, Jonathan Gaudaire</a:t>
            </a:r>
            <a:endParaRPr/>
          </a:p>
        </p:txBody>
      </p:sp>
      <p:grpSp>
        <p:nvGrpSpPr>
          <p:cNvPr id="1115" name="Google Shape;1115;p37"/>
          <p:cNvGrpSpPr/>
          <p:nvPr/>
        </p:nvGrpSpPr>
        <p:grpSpPr>
          <a:xfrm>
            <a:off x="4412594" y="2041610"/>
            <a:ext cx="5081006" cy="3102582"/>
            <a:chOff x="4169715" y="1722971"/>
            <a:chExt cx="4719493" cy="2881834"/>
          </a:xfrm>
        </p:grpSpPr>
        <p:sp>
          <p:nvSpPr>
            <p:cNvPr id="1116" name="Google Shape;1116;p37"/>
            <p:cNvSpPr/>
            <p:nvPr/>
          </p:nvSpPr>
          <p:spPr>
            <a:xfrm>
              <a:off x="6334259" y="2177183"/>
              <a:ext cx="1118642" cy="1118922"/>
            </a:xfrm>
            <a:custGeom>
              <a:rect b="b" l="l" r="r" t="t"/>
              <a:pathLst>
                <a:path extrusionOk="0" h="43875" w="43864">
                  <a:moveTo>
                    <a:pt x="21932" y="2834"/>
                  </a:moveTo>
                  <a:cubicBezTo>
                    <a:pt x="32481" y="2846"/>
                    <a:pt x="41030" y="11394"/>
                    <a:pt x="41042" y="21931"/>
                  </a:cubicBezTo>
                  <a:cubicBezTo>
                    <a:pt x="41042" y="29659"/>
                    <a:pt x="36386" y="36624"/>
                    <a:pt x="29242" y="39588"/>
                  </a:cubicBezTo>
                  <a:cubicBezTo>
                    <a:pt x="26882" y="40566"/>
                    <a:pt x="24402" y="41041"/>
                    <a:pt x="21942" y="41041"/>
                  </a:cubicBezTo>
                  <a:cubicBezTo>
                    <a:pt x="16973" y="41041"/>
                    <a:pt x="12086" y="39101"/>
                    <a:pt x="8430" y="35445"/>
                  </a:cubicBezTo>
                  <a:cubicBezTo>
                    <a:pt x="2965" y="29980"/>
                    <a:pt x="1322" y="21765"/>
                    <a:pt x="4287" y="14621"/>
                  </a:cubicBezTo>
                  <a:cubicBezTo>
                    <a:pt x="7240" y="7489"/>
                    <a:pt x="14205" y="2834"/>
                    <a:pt x="21932" y="2834"/>
                  </a:cubicBezTo>
                  <a:close/>
                  <a:moveTo>
                    <a:pt x="21932" y="0"/>
                  </a:moveTo>
                  <a:cubicBezTo>
                    <a:pt x="9847" y="0"/>
                    <a:pt x="1" y="9847"/>
                    <a:pt x="1" y="21931"/>
                  </a:cubicBezTo>
                  <a:cubicBezTo>
                    <a:pt x="1" y="34028"/>
                    <a:pt x="9847" y="43875"/>
                    <a:pt x="21932" y="43875"/>
                  </a:cubicBezTo>
                  <a:cubicBezTo>
                    <a:pt x="34029" y="43875"/>
                    <a:pt x="43863" y="34028"/>
                    <a:pt x="43863" y="21931"/>
                  </a:cubicBezTo>
                  <a:cubicBezTo>
                    <a:pt x="43863" y="9847"/>
                    <a:pt x="34029" y="0"/>
                    <a:pt x="219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37"/>
            <p:cNvSpPr/>
            <p:nvPr/>
          </p:nvSpPr>
          <p:spPr>
            <a:xfrm>
              <a:off x="4998216" y="2583724"/>
              <a:ext cx="1118634" cy="1118972"/>
            </a:xfrm>
            <a:custGeom>
              <a:rect b="b" l="l" r="r" t="t"/>
              <a:pathLst>
                <a:path extrusionOk="0" h="39768" w="39756">
                  <a:moveTo>
                    <a:pt x="19884" y="2835"/>
                  </a:moveTo>
                  <a:cubicBezTo>
                    <a:pt x="29290" y="2847"/>
                    <a:pt x="36910" y="10478"/>
                    <a:pt x="36922" y="19884"/>
                  </a:cubicBezTo>
                  <a:cubicBezTo>
                    <a:pt x="36922" y="26778"/>
                    <a:pt x="32766" y="32993"/>
                    <a:pt x="26397" y="35636"/>
                  </a:cubicBezTo>
                  <a:cubicBezTo>
                    <a:pt x="24289" y="36511"/>
                    <a:pt x="22075" y="36936"/>
                    <a:pt x="19879" y="36936"/>
                  </a:cubicBezTo>
                  <a:cubicBezTo>
                    <a:pt x="15441" y="36936"/>
                    <a:pt x="11077" y="35199"/>
                    <a:pt x="7811" y="31933"/>
                  </a:cubicBezTo>
                  <a:cubicBezTo>
                    <a:pt x="2941" y="27064"/>
                    <a:pt x="1477" y="19730"/>
                    <a:pt x="4120" y="13360"/>
                  </a:cubicBezTo>
                  <a:cubicBezTo>
                    <a:pt x="6763" y="6978"/>
                    <a:pt x="12978" y="2835"/>
                    <a:pt x="19884" y="2835"/>
                  </a:cubicBezTo>
                  <a:close/>
                  <a:moveTo>
                    <a:pt x="19884" y="1"/>
                  </a:moveTo>
                  <a:cubicBezTo>
                    <a:pt x="8906" y="1"/>
                    <a:pt x="0" y="8919"/>
                    <a:pt x="0" y="19884"/>
                  </a:cubicBezTo>
                  <a:cubicBezTo>
                    <a:pt x="0" y="30850"/>
                    <a:pt x="8918" y="39768"/>
                    <a:pt x="19884" y="39768"/>
                  </a:cubicBezTo>
                  <a:cubicBezTo>
                    <a:pt x="30838" y="39768"/>
                    <a:pt x="39755" y="30850"/>
                    <a:pt x="39755" y="19884"/>
                  </a:cubicBezTo>
                  <a:cubicBezTo>
                    <a:pt x="39755" y="8919"/>
                    <a:pt x="30850" y="1"/>
                    <a:pt x="198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37"/>
            <p:cNvSpPr/>
            <p:nvPr/>
          </p:nvSpPr>
          <p:spPr>
            <a:xfrm>
              <a:off x="4780641" y="2109130"/>
              <a:ext cx="508010" cy="488857"/>
            </a:xfrm>
            <a:custGeom>
              <a:rect b="b" l="l" r="r" t="t"/>
              <a:pathLst>
                <a:path extrusionOk="0" h="19169" w="19920">
                  <a:moveTo>
                    <a:pt x="10335" y="2261"/>
                  </a:moveTo>
                  <a:cubicBezTo>
                    <a:pt x="14371" y="2273"/>
                    <a:pt x="17646" y="5547"/>
                    <a:pt x="17657" y="9584"/>
                  </a:cubicBezTo>
                  <a:cubicBezTo>
                    <a:pt x="17657" y="12548"/>
                    <a:pt x="15871" y="15215"/>
                    <a:pt x="13133" y="16346"/>
                  </a:cubicBezTo>
                  <a:cubicBezTo>
                    <a:pt x="12232" y="16720"/>
                    <a:pt x="11284" y="16902"/>
                    <a:pt x="10343" y="16902"/>
                  </a:cubicBezTo>
                  <a:cubicBezTo>
                    <a:pt x="8436" y="16902"/>
                    <a:pt x="6559" y="16158"/>
                    <a:pt x="5156" y="14763"/>
                  </a:cubicBezTo>
                  <a:cubicBezTo>
                    <a:pt x="3072" y="12667"/>
                    <a:pt x="2441" y="9512"/>
                    <a:pt x="3572" y="6786"/>
                  </a:cubicBezTo>
                  <a:cubicBezTo>
                    <a:pt x="4703" y="4047"/>
                    <a:pt x="7370" y="2261"/>
                    <a:pt x="10335" y="2261"/>
                  </a:cubicBezTo>
                  <a:close/>
                  <a:moveTo>
                    <a:pt x="10345" y="1"/>
                  </a:moveTo>
                  <a:cubicBezTo>
                    <a:pt x="7848" y="1"/>
                    <a:pt x="5394" y="975"/>
                    <a:pt x="3560" y="2809"/>
                  </a:cubicBezTo>
                  <a:cubicBezTo>
                    <a:pt x="822" y="5547"/>
                    <a:pt x="0" y="9667"/>
                    <a:pt x="1477" y="13251"/>
                  </a:cubicBezTo>
                  <a:cubicBezTo>
                    <a:pt x="2965" y="16835"/>
                    <a:pt x="6454" y="19168"/>
                    <a:pt x="10335" y="19168"/>
                  </a:cubicBezTo>
                  <a:cubicBezTo>
                    <a:pt x="15621" y="19156"/>
                    <a:pt x="19908" y="14870"/>
                    <a:pt x="19920" y="9584"/>
                  </a:cubicBezTo>
                  <a:cubicBezTo>
                    <a:pt x="19920" y="5702"/>
                    <a:pt x="17586" y="2214"/>
                    <a:pt x="14002" y="725"/>
                  </a:cubicBezTo>
                  <a:cubicBezTo>
                    <a:pt x="12819" y="238"/>
                    <a:pt x="11576" y="1"/>
                    <a:pt x="103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37"/>
            <p:cNvSpPr/>
            <p:nvPr/>
          </p:nvSpPr>
          <p:spPr>
            <a:xfrm>
              <a:off x="7351254" y="3457217"/>
              <a:ext cx="549604" cy="528769"/>
            </a:xfrm>
            <a:custGeom>
              <a:rect b="b" l="l" r="r" t="t"/>
              <a:pathLst>
                <a:path extrusionOk="0" h="20734" w="21551">
                  <a:moveTo>
                    <a:pt x="11181" y="2267"/>
                  </a:moveTo>
                  <a:cubicBezTo>
                    <a:pt x="15657" y="2267"/>
                    <a:pt x="19277" y="5898"/>
                    <a:pt x="19289" y="10363"/>
                  </a:cubicBezTo>
                  <a:cubicBezTo>
                    <a:pt x="19289" y="13649"/>
                    <a:pt x="17312" y="16602"/>
                    <a:pt x="14288" y="17852"/>
                  </a:cubicBezTo>
                  <a:cubicBezTo>
                    <a:pt x="13283" y="18266"/>
                    <a:pt x="12229" y="18467"/>
                    <a:pt x="11185" y="18467"/>
                  </a:cubicBezTo>
                  <a:cubicBezTo>
                    <a:pt x="9076" y="18467"/>
                    <a:pt x="7006" y="17647"/>
                    <a:pt x="5454" y="16102"/>
                  </a:cubicBezTo>
                  <a:cubicBezTo>
                    <a:pt x="3132" y="13780"/>
                    <a:pt x="2441" y="10291"/>
                    <a:pt x="3691" y="7267"/>
                  </a:cubicBezTo>
                  <a:cubicBezTo>
                    <a:pt x="4954" y="4243"/>
                    <a:pt x="7906" y="2267"/>
                    <a:pt x="11181" y="2267"/>
                  </a:cubicBezTo>
                  <a:close/>
                  <a:moveTo>
                    <a:pt x="11188" y="0"/>
                  </a:moveTo>
                  <a:cubicBezTo>
                    <a:pt x="8491" y="0"/>
                    <a:pt x="5838" y="1057"/>
                    <a:pt x="3846" y="3041"/>
                  </a:cubicBezTo>
                  <a:cubicBezTo>
                    <a:pt x="882" y="6005"/>
                    <a:pt x="1" y="10458"/>
                    <a:pt x="1608" y="14328"/>
                  </a:cubicBezTo>
                  <a:cubicBezTo>
                    <a:pt x="3203" y="18209"/>
                    <a:pt x="6990" y="20733"/>
                    <a:pt x="11181" y="20733"/>
                  </a:cubicBezTo>
                  <a:cubicBezTo>
                    <a:pt x="16907" y="20733"/>
                    <a:pt x="21539" y="16090"/>
                    <a:pt x="21551" y="10363"/>
                  </a:cubicBezTo>
                  <a:cubicBezTo>
                    <a:pt x="21551" y="6172"/>
                    <a:pt x="19027" y="2398"/>
                    <a:pt x="15145" y="790"/>
                  </a:cubicBezTo>
                  <a:cubicBezTo>
                    <a:pt x="13865" y="259"/>
                    <a:pt x="12521" y="0"/>
                    <a:pt x="1118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37"/>
            <p:cNvSpPr/>
            <p:nvPr/>
          </p:nvSpPr>
          <p:spPr>
            <a:xfrm>
              <a:off x="7886271" y="2924801"/>
              <a:ext cx="368639" cy="273234"/>
            </a:xfrm>
            <a:custGeom>
              <a:rect b="b" l="l" r="r" t="t"/>
              <a:pathLst>
                <a:path extrusionOk="0" h="10714" w="14455">
                  <a:moveTo>
                    <a:pt x="1982" y="1"/>
                  </a:moveTo>
                  <a:cubicBezTo>
                    <a:pt x="1322" y="1"/>
                    <a:pt x="661" y="236"/>
                    <a:pt x="0" y="796"/>
                  </a:cubicBezTo>
                  <a:lnTo>
                    <a:pt x="0" y="10714"/>
                  </a:lnTo>
                  <a:cubicBezTo>
                    <a:pt x="1496" y="8424"/>
                    <a:pt x="2991" y="7794"/>
                    <a:pt x="4485" y="7794"/>
                  </a:cubicBezTo>
                  <a:cubicBezTo>
                    <a:pt x="6312" y="7794"/>
                    <a:pt x="8138" y="8735"/>
                    <a:pt x="9965" y="8735"/>
                  </a:cubicBezTo>
                  <a:cubicBezTo>
                    <a:pt x="11461" y="8735"/>
                    <a:pt x="12957" y="8104"/>
                    <a:pt x="14455" y="5808"/>
                  </a:cubicBezTo>
                  <a:lnTo>
                    <a:pt x="14455" y="5808"/>
                  </a:lnTo>
                  <a:cubicBezTo>
                    <a:pt x="13794" y="6368"/>
                    <a:pt x="13133" y="6603"/>
                    <a:pt x="12472" y="6603"/>
                  </a:cubicBezTo>
                  <a:cubicBezTo>
                    <a:pt x="8974" y="6603"/>
                    <a:pt x="5481" y="1"/>
                    <a:pt x="198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37"/>
            <p:cNvSpPr/>
            <p:nvPr/>
          </p:nvSpPr>
          <p:spPr>
            <a:xfrm>
              <a:off x="7882624" y="2921180"/>
              <a:ext cx="376952" cy="280502"/>
            </a:xfrm>
            <a:custGeom>
              <a:rect b="b" l="l" r="r" t="t"/>
              <a:pathLst>
                <a:path extrusionOk="0" h="10999" w="14781">
                  <a:moveTo>
                    <a:pt x="2138" y="284"/>
                  </a:moveTo>
                  <a:cubicBezTo>
                    <a:pt x="3818" y="284"/>
                    <a:pt x="5508" y="1883"/>
                    <a:pt x="7275" y="3545"/>
                  </a:cubicBezTo>
                  <a:cubicBezTo>
                    <a:pt x="9026" y="5201"/>
                    <a:pt x="10822" y="6888"/>
                    <a:pt x="12628" y="6888"/>
                  </a:cubicBezTo>
                  <a:cubicBezTo>
                    <a:pt x="13093" y="6888"/>
                    <a:pt x="13560" y="6776"/>
                    <a:pt x="14026" y="6522"/>
                  </a:cubicBezTo>
                  <a:lnTo>
                    <a:pt x="14026" y="6522"/>
                  </a:lnTo>
                  <a:cubicBezTo>
                    <a:pt x="12721" y="8238"/>
                    <a:pt x="11428" y="8738"/>
                    <a:pt x="10116" y="8738"/>
                  </a:cubicBezTo>
                  <a:cubicBezTo>
                    <a:pt x="9225" y="8738"/>
                    <a:pt x="8325" y="8508"/>
                    <a:pt x="7406" y="8272"/>
                  </a:cubicBezTo>
                  <a:cubicBezTo>
                    <a:pt x="6489" y="8033"/>
                    <a:pt x="5560" y="7793"/>
                    <a:pt x="4626" y="7793"/>
                  </a:cubicBezTo>
                  <a:cubicBezTo>
                    <a:pt x="3185" y="7793"/>
                    <a:pt x="1731" y="8366"/>
                    <a:pt x="286" y="10403"/>
                  </a:cubicBezTo>
                  <a:lnTo>
                    <a:pt x="286" y="1009"/>
                  </a:lnTo>
                  <a:cubicBezTo>
                    <a:pt x="904" y="500"/>
                    <a:pt x="1520" y="284"/>
                    <a:pt x="2138" y="284"/>
                  </a:cubicBezTo>
                  <a:close/>
                  <a:moveTo>
                    <a:pt x="2121" y="1"/>
                  </a:moveTo>
                  <a:cubicBezTo>
                    <a:pt x="1433" y="1"/>
                    <a:pt x="741" y="246"/>
                    <a:pt x="48" y="831"/>
                  </a:cubicBezTo>
                  <a:cubicBezTo>
                    <a:pt x="24" y="854"/>
                    <a:pt x="0" y="902"/>
                    <a:pt x="0" y="938"/>
                  </a:cubicBezTo>
                  <a:lnTo>
                    <a:pt x="0" y="10867"/>
                  </a:lnTo>
                  <a:cubicBezTo>
                    <a:pt x="0" y="10927"/>
                    <a:pt x="48" y="10987"/>
                    <a:pt x="108" y="10998"/>
                  </a:cubicBezTo>
                  <a:lnTo>
                    <a:pt x="143" y="10998"/>
                  </a:lnTo>
                  <a:cubicBezTo>
                    <a:pt x="191" y="10998"/>
                    <a:pt x="239" y="10975"/>
                    <a:pt x="262" y="10939"/>
                  </a:cubicBezTo>
                  <a:cubicBezTo>
                    <a:pt x="1727" y="8698"/>
                    <a:pt x="3168" y="8074"/>
                    <a:pt x="4629" y="8074"/>
                  </a:cubicBezTo>
                  <a:cubicBezTo>
                    <a:pt x="5520" y="8074"/>
                    <a:pt x="6419" y="8307"/>
                    <a:pt x="7335" y="8546"/>
                  </a:cubicBezTo>
                  <a:cubicBezTo>
                    <a:pt x="8249" y="8780"/>
                    <a:pt x="9175" y="9018"/>
                    <a:pt x="10107" y="9018"/>
                  </a:cubicBezTo>
                  <a:cubicBezTo>
                    <a:pt x="11638" y="9018"/>
                    <a:pt x="13184" y="8376"/>
                    <a:pt x="14717" y="6022"/>
                  </a:cubicBezTo>
                  <a:cubicBezTo>
                    <a:pt x="14780" y="5921"/>
                    <a:pt x="14691" y="5807"/>
                    <a:pt x="14592" y="5807"/>
                  </a:cubicBezTo>
                  <a:cubicBezTo>
                    <a:pt x="14561" y="5807"/>
                    <a:pt x="14530" y="5818"/>
                    <a:pt x="14502" y="5843"/>
                  </a:cubicBezTo>
                  <a:cubicBezTo>
                    <a:pt x="13872" y="6379"/>
                    <a:pt x="13241" y="6606"/>
                    <a:pt x="12607" y="6606"/>
                  </a:cubicBezTo>
                  <a:cubicBezTo>
                    <a:pt x="10919" y="6606"/>
                    <a:pt x="9214" y="4996"/>
                    <a:pt x="7466" y="3343"/>
                  </a:cubicBezTo>
                  <a:cubicBezTo>
                    <a:pt x="5716" y="1687"/>
                    <a:pt x="3928" y="1"/>
                    <a:pt x="2121" y="1"/>
                  </a:cubicBezTo>
                  <a:close/>
                </a:path>
              </a:pathLst>
            </a:custGeom>
            <a:solidFill>
              <a:srgbClr val="3131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37"/>
            <p:cNvSpPr/>
            <p:nvPr/>
          </p:nvSpPr>
          <p:spPr>
            <a:xfrm>
              <a:off x="7871097" y="2920186"/>
              <a:ext cx="13669" cy="1668221"/>
            </a:xfrm>
            <a:custGeom>
              <a:rect b="b" l="l" r="r" t="t"/>
              <a:pathLst>
                <a:path extrusionOk="0" h="65414" w="536">
                  <a:moveTo>
                    <a:pt x="274" y="0"/>
                  </a:moveTo>
                  <a:cubicBezTo>
                    <a:pt x="119" y="0"/>
                    <a:pt x="0" y="119"/>
                    <a:pt x="0" y="274"/>
                  </a:cubicBezTo>
                  <a:lnTo>
                    <a:pt x="0" y="65151"/>
                  </a:lnTo>
                  <a:cubicBezTo>
                    <a:pt x="0" y="65294"/>
                    <a:pt x="119" y="65413"/>
                    <a:pt x="274" y="65413"/>
                  </a:cubicBezTo>
                  <a:cubicBezTo>
                    <a:pt x="417" y="65413"/>
                    <a:pt x="536" y="65306"/>
                    <a:pt x="536" y="65163"/>
                  </a:cubicBezTo>
                  <a:lnTo>
                    <a:pt x="536" y="274"/>
                  </a:lnTo>
                  <a:cubicBezTo>
                    <a:pt x="536" y="119"/>
                    <a:pt x="417" y="0"/>
                    <a:pt x="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37"/>
            <p:cNvSpPr/>
            <p:nvPr/>
          </p:nvSpPr>
          <p:spPr>
            <a:xfrm>
              <a:off x="7867450" y="2916692"/>
              <a:ext cx="20963" cy="1675361"/>
            </a:xfrm>
            <a:custGeom>
              <a:rect b="b" l="l" r="r" t="t"/>
              <a:pathLst>
                <a:path extrusionOk="0" h="65694" w="822">
                  <a:moveTo>
                    <a:pt x="417" y="280"/>
                  </a:moveTo>
                  <a:cubicBezTo>
                    <a:pt x="488" y="280"/>
                    <a:pt x="536" y="340"/>
                    <a:pt x="536" y="411"/>
                  </a:cubicBezTo>
                  <a:lnTo>
                    <a:pt x="536" y="65300"/>
                  </a:lnTo>
                  <a:cubicBezTo>
                    <a:pt x="536" y="65378"/>
                    <a:pt x="473" y="65416"/>
                    <a:pt x="411" y="65416"/>
                  </a:cubicBezTo>
                  <a:cubicBezTo>
                    <a:pt x="348" y="65416"/>
                    <a:pt x="286" y="65378"/>
                    <a:pt x="286" y="65300"/>
                  </a:cubicBezTo>
                  <a:lnTo>
                    <a:pt x="286" y="399"/>
                  </a:lnTo>
                  <a:cubicBezTo>
                    <a:pt x="286" y="328"/>
                    <a:pt x="345" y="280"/>
                    <a:pt x="417" y="280"/>
                  </a:cubicBezTo>
                  <a:close/>
                  <a:moveTo>
                    <a:pt x="411" y="0"/>
                  </a:moveTo>
                  <a:cubicBezTo>
                    <a:pt x="206" y="0"/>
                    <a:pt x="0" y="137"/>
                    <a:pt x="0" y="411"/>
                  </a:cubicBezTo>
                  <a:lnTo>
                    <a:pt x="0" y="65288"/>
                  </a:lnTo>
                  <a:cubicBezTo>
                    <a:pt x="0" y="65514"/>
                    <a:pt x="191" y="65693"/>
                    <a:pt x="417" y="65693"/>
                  </a:cubicBezTo>
                  <a:cubicBezTo>
                    <a:pt x="631" y="65693"/>
                    <a:pt x="822" y="65514"/>
                    <a:pt x="822" y="65300"/>
                  </a:cubicBezTo>
                  <a:lnTo>
                    <a:pt x="822" y="411"/>
                  </a:lnTo>
                  <a:cubicBezTo>
                    <a:pt x="822" y="137"/>
                    <a:pt x="616" y="0"/>
                    <a:pt x="411" y="0"/>
                  </a:cubicBezTo>
                  <a:close/>
                </a:path>
              </a:pathLst>
            </a:custGeom>
            <a:solidFill>
              <a:srgbClr val="3131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37"/>
            <p:cNvSpPr/>
            <p:nvPr/>
          </p:nvSpPr>
          <p:spPr>
            <a:xfrm>
              <a:off x="7856510" y="2905012"/>
              <a:ext cx="37667" cy="32184"/>
            </a:xfrm>
            <a:custGeom>
              <a:rect b="b" l="l" r="r" t="t"/>
              <a:pathLst>
                <a:path extrusionOk="0" h="1262" w="1477">
                  <a:moveTo>
                    <a:pt x="858" y="0"/>
                  </a:moveTo>
                  <a:cubicBezTo>
                    <a:pt x="286" y="0"/>
                    <a:pt x="1" y="679"/>
                    <a:pt x="405" y="1072"/>
                  </a:cubicBezTo>
                  <a:cubicBezTo>
                    <a:pt x="533" y="1203"/>
                    <a:pt x="691" y="1262"/>
                    <a:pt x="846" y="1262"/>
                  </a:cubicBezTo>
                  <a:cubicBezTo>
                    <a:pt x="1168" y="1262"/>
                    <a:pt x="1477" y="1009"/>
                    <a:pt x="1477" y="631"/>
                  </a:cubicBezTo>
                  <a:cubicBezTo>
                    <a:pt x="1477" y="274"/>
                    <a:pt x="1203" y="0"/>
                    <a:pt x="8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37"/>
            <p:cNvSpPr/>
            <p:nvPr/>
          </p:nvSpPr>
          <p:spPr>
            <a:xfrm>
              <a:off x="7851945" y="2901288"/>
              <a:ext cx="45879" cy="39554"/>
            </a:xfrm>
            <a:custGeom>
              <a:rect b="b" l="l" r="r" t="t"/>
              <a:pathLst>
                <a:path extrusionOk="0" h="1551" w="1799">
                  <a:moveTo>
                    <a:pt x="1037" y="289"/>
                  </a:moveTo>
                  <a:cubicBezTo>
                    <a:pt x="1299" y="289"/>
                    <a:pt x="1513" y="503"/>
                    <a:pt x="1525" y="777"/>
                  </a:cubicBezTo>
                  <a:cubicBezTo>
                    <a:pt x="1525" y="1068"/>
                    <a:pt x="1278" y="1266"/>
                    <a:pt x="1022" y="1266"/>
                  </a:cubicBezTo>
                  <a:cubicBezTo>
                    <a:pt x="902" y="1266"/>
                    <a:pt x="779" y="1222"/>
                    <a:pt x="680" y="1122"/>
                  </a:cubicBezTo>
                  <a:cubicBezTo>
                    <a:pt x="370" y="813"/>
                    <a:pt x="596" y="289"/>
                    <a:pt x="1037" y="289"/>
                  </a:cubicBezTo>
                  <a:close/>
                  <a:moveTo>
                    <a:pt x="1019" y="1"/>
                  </a:moveTo>
                  <a:cubicBezTo>
                    <a:pt x="829" y="1"/>
                    <a:pt x="635" y="71"/>
                    <a:pt x="477" y="229"/>
                  </a:cubicBezTo>
                  <a:cubicBezTo>
                    <a:pt x="1" y="718"/>
                    <a:pt x="346" y="1551"/>
                    <a:pt x="1037" y="1551"/>
                  </a:cubicBezTo>
                  <a:cubicBezTo>
                    <a:pt x="1454" y="1539"/>
                    <a:pt x="1799" y="1194"/>
                    <a:pt x="1799" y="777"/>
                  </a:cubicBezTo>
                  <a:cubicBezTo>
                    <a:pt x="1799" y="310"/>
                    <a:pt x="1417" y="1"/>
                    <a:pt x="1019" y="1"/>
                  </a:cubicBezTo>
                  <a:close/>
                </a:path>
              </a:pathLst>
            </a:custGeom>
            <a:solidFill>
              <a:srgbClr val="3131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37"/>
            <p:cNvSpPr/>
            <p:nvPr/>
          </p:nvSpPr>
          <p:spPr>
            <a:xfrm>
              <a:off x="5039656" y="2689235"/>
              <a:ext cx="522572" cy="387638"/>
            </a:xfrm>
            <a:custGeom>
              <a:rect b="b" l="l" r="r" t="t"/>
              <a:pathLst>
                <a:path extrusionOk="0" h="15200" w="20491">
                  <a:moveTo>
                    <a:pt x="2805" y="0"/>
                  </a:moveTo>
                  <a:cubicBezTo>
                    <a:pt x="1870" y="0"/>
                    <a:pt x="935" y="334"/>
                    <a:pt x="0" y="1127"/>
                  </a:cubicBezTo>
                  <a:lnTo>
                    <a:pt x="0" y="15200"/>
                  </a:lnTo>
                  <a:cubicBezTo>
                    <a:pt x="2119" y="11942"/>
                    <a:pt x="4239" y="11047"/>
                    <a:pt x="6360" y="11047"/>
                  </a:cubicBezTo>
                  <a:cubicBezTo>
                    <a:pt x="8949" y="11047"/>
                    <a:pt x="11538" y="12380"/>
                    <a:pt x="14128" y="12380"/>
                  </a:cubicBezTo>
                  <a:cubicBezTo>
                    <a:pt x="16249" y="12380"/>
                    <a:pt x="18370" y="11486"/>
                    <a:pt x="20491" y="8235"/>
                  </a:cubicBezTo>
                  <a:lnTo>
                    <a:pt x="20491" y="8235"/>
                  </a:lnTo>
                  <a:cubicBezTo>
                    <a:pt x="19554" y="9028"/>
                    <a:pt x="18618" y="9361"/>
                    <a:pt x="17682" y="9361"/>
                  </a:cubicBezTo>
                  <a:cubicBezTo>
                    <a:pt x="12720" y="9361"/>
                    <a:pt x="7760" y="0"/>
                    <a:pt x="28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37"/>
            <p:cNvSpPr/>
            <p:nvPr/>
          </p:nvSpPr>
          <p:spPr>
            <a:xfrm>
              <a:off x="5036010" y="2685639"/>
              <a:ext cx="530222" cy="394881"/>
            </a:xfrm>
            <a:custGeom>
              <a:rect b="b" l="l" r="r" t="t"/>
              <a:pathLst>
                <a:path extrusionOk="0" h="15484" w="20791">
                  <a:moveTo>
                    <a:pt x="2964" y="281"/>
                  </a:moveTo>
                  <a:cubicBezTo>
                    <a:pt x="5363" y="281"/>
                    <a:pt x="7774" y="2557"/>
                    <a:pt x="10299" y="4935"/>
                  </a:cubicBezTo>
                  <a:cubicBezTo>
                    <a:pt x="12765" y="7262"/>
                    <a:pt x="15296" y="9654"/>
                    <a:pt x="17841" y="9654"/>
                  </a:cubicBezTo>
                  <a:cubicBezTo>
                    <a:pt x="18576" y="9654"/>
                    <a:pt x="19313" y="9454"/>
                    <a:pt x="20051" y="8995"/>
                  </a:cubicBezTo>
                  <a:lnTo>
                    <a:pt x="20051" y="8995"/>
                  </a:lnTo>
                  <a:cubicBezTo>
                    <a:pt x="18118" y="11638"/>
                    <a:pt x="16216" y="12397"/>
                    <a:pt x="14287" y="12397"/>
                  </a:cubicBezTo>
                  <a:cubicBezTo>
                    <a:pt x="13019" y="12397"/>
                    <a:pt x="11739" y="12069"/>
                    <a:pt x="10430" y="11733"/>
                  </a:cubicBezTo>
                  <a:cubicBezTo>
                    <a:pt x="9140" y="11396"/>
                    <a:pt x="7834" y="11058"/>
                    <a:pt x="6520" y="11058"/>
                  </a:cubicBezTo>
                  <a:cubicBezTo>
                    <a:pt x="4450" y="11058"/>
                    <a:pt x="2362" y="11896"/>
                    <a:pt x="286" y="14889"/>
                  </a:cubicBezTo>
                  <a:lnTo>
                    <a:pt x="286" y="1339"/>
                  </a:lnTo>
                  <a:cubicBezTo>
                    <a:pt x="1181" y="597"/>
                    <a:pt x="2072" y="281"/>
                    <a:pt x="2964" y="281"/>
                  </a:cubicBezTo>
                  <a:close/>
                  <a:moveTo>
                    <a:pt x="2942" y="1"/>
                  </a:moveTo>
                  <a:cubicBezTo>
                    <a:pt x="1978" y="1"/>
                    <a:pt x="1013" y="343"/>
                    <a:pt x="48" y="1161"/>
                  </a:cubicBezTo>
                  <a:cubicBezTo>
                    <a:pt x="12" y="1184"/>
                    <a:pt x="0" y="1232"/>
                    <a:pt x="0" y="1268"/>
                  </a:cubicBezTo>
                  <a:lnTo>
                    <a:pt x="0" y="15341"/>
                  </a:lnTo>
                  <a:cubicBezTo>
                    <a:pt x="0" y="15412"/>
                    <a:pt x="36" y="15460"/>
                    <a:pt x="96" y="15484"/>
                  </a:cubicBezTo>
                  <a:lnTo>
                    <a:pt x="143" y="15484"/>
                  </a:lnTo>
                  <a:cubicBezTo>
                    <a:pt x="191" y="15484"/>
                    <a:pt x="227" y="15460"/>
                    <a:pt x="262" y="15424"/>
                  </a:cubicBezTo>
                  <a:cubicBezTo>
                    <a:pt x="2347" y="12215"/>
                    <a:pt x="4396" y="11325"/>
                    <a:pt x="6478" y="11325"/>
                  </a:cubicBezTo>
                  <a:cubicBezTo>
                    <a:pt x="7750" y="11325"/>
                    <a:pt x="9034" y="11657"/>
                    <a:pt x="10347" y="11995"/>
                  </a:cubicBezTo>
                  <a:cubicBezTo>
                    <a:pt x="11642" y="12329"/>
                    <a:pt x="12950" y="12666"/>
                    <a:pt x="14265" y="12666"/>
                  </a:cubicBezTo>
                  <a:cubicBezTo>
                    <a:pt x="16421" y="12666"/>
                    <a:pt x="18594" y="11760"/>
                    <a:pt x="20753" y="8447"/>
                  </a:cubicBezTo>
                  <a:cubicBezTo>
                    <a:pt x="20791" y="8344"/>
                    <a:pt x="20709" y="8247"/>
                    <a:pt x="20614" y="8247"/>
                  </a:cubicBezTo>
                  <a:cubicBezTo>
                    <a:pt x="20589" y="8247"/>
                    <a:pt x="20563" y="8254"/>
                    <a:pt x="20539" y="8269"/>
                  </a:cubicBezTo>
                  <a:cubicBezTo>
                    <a:pt x="19625" y="9041"/>
                    <a:pt x="18715" y="9368"/>
                    <a:pt x="17804" y="9368"/>
                  </a:cubicBezTo>
                  <a:cubicBezTo>
                    <a:pt x="15402" y="9368"/>
                    <a:pt x="12990" y="7095"/>
                    <a:pt x="10478" y="4721"/>
                  </a:cubicBezTo>
                  <a:cubicBezTo>
                    <a:pt x="8017" y="2389"/>
                    <a:pt x="5486" y="1"/>
                    <a:pt x="2942" y="1"/>
                  </a:cubicBezTo>
                  <a:close/>
                </a:path>
              </a:pathLst>
            </a:custGeom>
            <a:solidFill>
              <a:srgbClr val="3131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37"/>
            <p:cNvSpPr/>
            <p:nvPr/>
          </p:nvSpPr>
          <p:spPr>
            <a:xfrm>
              <a:off x="5018081" y="2698212"/>
              <a:ext cx="20070" cy="1897463"/>
            </a:xfrm>
            <a:custGeom>
              <a:rect b="b" l="l" r="r" t="t"/>
              <a:pathLst>
                <a:path extrusionOk="0" h="74403" w="787">
                  <a:moveTo>
                    <a:pt x="374" y="0"/>
                  </a:moveTo>
                  <a:cubicBezTo>
                    <a:pt x="168" y="0"/>
                    <a:pt x="1" y="174"/>
                    <a:pt x="1" y="382"/>
                  </a:cubicBezTo>
                  <a:lnTo>
                    <a:pt x="1" y="74010"/>
                  </a:lnTo>
                  <a:cubicBezTo>
                    <a:pt x="1" y="74224"/>
                    <a:pt x="180" y="74403"/>
                    <a:pt x="394" y="74403"/>
                  </a:cubicBezTo>
                  <a:cubicBezTo>
                    <a:pt x="608" y="74391"/>
                    <a:pt x="787" y="74224"/>
                    <a:pt x="787" y="74010"/>
                  </a:cubicBezTo>
                  <a:lnTo>
                    <a:pt x="787" y="382"/>
                  </a:lnTo>
                  <a:cubicBezTo>
                    <a:pt x="787" y="168"/>
                    <a:pt x="608" y="1"/>
                    <a:pt x="394" y="1"/>
                  </a:cubicBezTo>
                  <a:cubicBezTo>
                    <a:pt x="387" y="1"/>
                    <a:pt x="380"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37"/>
            <p:cNvSpPr/>
            <p:nvPr/>
          </p:nvSpPr>
          <p:spPr>
            <a:xfrm>
              <a:off x="5014001" y="2693596"/>
              <a:ext cx="28257" cy="1905419"/>
            </a:xfrm>
            <a:custGeom>
              <a:rect b="b" l="l" r="r" t="t"/>
              <a:pathLst>
                <a:path extrusionOk="0" h="74715" w="1108">
                  <a:moveTo>
                    <a:pt x="554" y="313"/>
                  </a:moveTo>
                  <a:cubicBezTo>
                    <a:pt x="697" y="313"/>
                    <a:pt x="804" y="432"/>
                    <a:pt x="804" y="563"/>
                  </a:cubicBezTo>
                  <a:lnTo>
                    <a:pt x="804" y="74191"/>
                  </a:lnTo>
                  <a:cubicBezTo>
                    <a:pt x="792" y="74346"/>
                    <a:pt x="673" y="74423"/>
                    <a:pt x="554" y="74423"/>
                  </a:cubicBezTo>
                  <a:cubicBezTo>
                    <a:pt x="435" y="74423"/>
                    <a:pt x="316" y="74346"/>
                    <a:pt x="304" y="74191"/>
                  </a:cubicBezTo>
                  <a:lnTo>
                    <a:pt x="304" y="563"/>
                  </a:lnTo>
                  <a:cubicBezTo>
                    <a:pt x="304" y="432"/>
                    <a:pt x="423" y="313"/>
                    <a:pt x="554" y="313"/>
                  </a:cubicBezTo>
                  <a:close/>
                  <a:moveTo>
                    <a:pt x="554" y="0"/>
                  </a:moveTo>
                  <a:cubicBezTo>
                    <a:pt x="277" y="0"/>
                    <a:pt x="0" y="188"/>
                    <a:pt x="18" y="563"/>
                  </a:cubicBezTo>
                  <a:lnTo>
                    <a:pt x="18" y="74191"/>
                  </a:lnTo>
                  <a:cubicBezTo>
                    <a:pt x="18" y="74477"/>
                    <a:pt x="256" y="74715"/>
                    <a:pt x="554" y="74715"/>
                  </a:cubicBezTo>
                  <a:cubicBezTo>
                    <a:pt x="851" y="74715"/>
                    <a:pt x="1090" y="74489"/>
                    <a:pt x="1090" y="74191"/>
                  </a:cubicBezTo>
                  <a:lnTo>
                    <a:pt x="1090" y="563"/>
                  </a:lnTo>
                  <a:cubicBezTo>
                    <a:pt x="1107" y="188"/>
                    <a:pt x="831" y="0"/>
                    <a:pt x="554" y="0"/>
                  </a:cubicBezTo>
                  <a:close/>
                </a:path>
              </a:pathLst>
            </a:custGeom>
            <a:solidFill>
              <a:srgbClr val="3131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37"/>
            <p:cNvSpPr/>
            <p:nvPr/>
          </p:nvSpPr>
          <p:spPr>
            <a:xfrm>
              <a:off x="4997756" y="2661182"/>
              <a:ext cx="53147" cy="45522"/>
            </a:xfrm>
            <a:custGeom>
              <a:rect b="b" l="l" r="r" t="t"/>
              <a:pathLst>
                <a:path extrusionOk="0" h="1785" w="2084">
                  <a:moveTo>
                    <a:pt x="1191" y="0"/>
                  </a:moveTo>
                  <a:cubicBezTo>
                    <a:pt x="393" y="0"/>
                    <a:pt x="0" y="953"/>
                    <a:pt x="560" y="1524"/>
                  </a:cubicBezTo>
                  <a:cubicBezTo>
                    <a:pt x="740" y="1704"/>
                    <a:pt x="961" y="1784"/>
                    <a:pt x="1179" y="1784"/>
                  </a:cubicBezTo>
                  <a:cubicBezTo>
                    <a:pt x="1640" y="1784"/>
                    <a:pt x="2084" y="1427"/>
                    <a:pt x="2084" y="893"/>
                  </a:cubicBezTo>
                  <a:cubicBezTo>
                    <a:pt x="2084" y="393"/>
                    <a:pt x="1691" y="0"/>
                    <a:pt x="11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37"/>
            <p:cNvSpPr/>
            <p:nvPr/>
          </p:nvSpPr>
          <p:spPr>
            <a:xfrm>
              <a:off x="4992579" y="2657000"/>
              <a:ext cx="62277" cy="53402"/>
            </a:xfrm>
            <a:custGeom>
              <a:rect b="b" l="l" r="r" t="t"/>
              <a:pathLst>
                <a:path extrusionOk="0" h="2094" w="2442">
                  <a:moveTo>
                    <a:pt x="1394" y="295"/>
                  </a:moveTo>
                  <a:cubicBezTo>
                    <a:pt x="1811" y="307"/>
                    <a:pt x="2144" y="641"/>
                    <a:pt x="2144" y="1057"/>
                  </a:cubicBezTo>
                  <a:cubicBezTo>
                    <a:pt x="2144" y="1507"/>
                    <a:pt x="1770" y="1805"/>
                    <a:pt x="1380" y="1805"/>
                  </a:cubicBezTo>
                  <a:cubicBezTo>
                    <a:pt x="1192" y="1805"/>
                    <a:pt x="1001" y="1736"/>
                    <a:pt x="846" y="1581"/>
                  </a:cubicBezTo>
                  <a:cubicBezTo>
                    <a:pt x="385" y="1108"/>
                    <a:pt x="722" y="307"/>
                    <a:pt x="1379" y="307"/>
                  </a:cubicBezTo>
                  <a:cubicBezTo>
                    <a:pt x="1384" y="307"/>
                    <a:pt x="1389" y="307"/>
                    <a:pt x="1394" y="307"/>
                  </a:cubicBezTo>
                  <a:lnTo>
                    <a:pt x="1394" y="295"/>
                  </a:lnTo>
                  <a:close/>
                  <a:moveTo>
                    <a:pt x="1385" y="1"/>
                  </a:moveTo>
                  <a:cubicBezTo>
                    <a:pt x="1128" y="1"/>
                    <a:pt x="867" y="96"/>
                    <a:pt x="656" y="307"/>
                  </a:cubicBezTo>
                  <a:cubicBezTo>
                    <a:pt x="1" y="962"/>
                    <a:pt x="465" y="2093"/>
                    <a:pt x="1394" y="2093"/>
                  </a:cubicBezTo>
                  <a:cubicBezTo>
                    <a:pt x="1965" y="2093"/>
                    <a:pt x="2442" y="1617"/>
                    <a:pt x="2442" y="1045"/>
                  </a:cubicBezTo>
                  <a:cubicBezTo>
                    <a:pt x="2442" y="417"/>
                    <a:pt x="1923" y="1"/>
                    <a:pt x="1385" y="1"/>
                  </a:cubicBezTo>
                  <a:close/>
                </a:path>
              </a:pathLst>
            </a:custGeom>
            <a:solidFill>
              <a:srgbClr val="3131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37"/>
            <p:cNvSpPr/>
            <p:nvPr/>
          </p:nvSpPr>
          <p:spPr>
            <a:xfrm>
              <a:off x="4527719" y="2924801"/>
              <a:ext cx="368639" cy="273234"/>
            </a:xfrm>
            <a:custGeom>
              <a:rect b="b" l="l" r="r" t="t"/>
              <a:pathLst>
                <a:path extrusionOk="0" h="10714" w="14455">
                  <a:moveTo>
                    <a:pt x="1983" y="1"/>
                  </a:moveTo>
                  <a:cubicBezTo>
                    <a:pt x="1322" y="1"/>
                    <a:pt x="661" y="236"/>
                    <a:pt x="0" y="796"/>
                  </a:cubicBezTo>
                  <a:lnTo>
                    <a:pt x="0" y="10714"/>
                  </a:lnTo>
                  <a:cubicBezTo>
                    <a:pt x="1496" y="8424"/>
                    <a:pt x="2992" y="7794"/>
                    <a:pt x="4487" y="7794"/>
                  </a:cubicBezTo>
                  <a:cubicBezTo>
                    <a:pt x="6316" y="7794"/>
                    <a:pt x="8144" y="8735"/>
                    <a:pt x="9970" y="8735"/>
                  </a:cubicBezTo>
                  <a:cubicBezTo>
                    <a:pt x="11466" y="8735"/>
                    <a:pt x="12961" y="8104"/>
                    <a:pt x="14455" y="5808"/>
                  </a:cubicBezTo>
                  <a:lnTo>
                    <a:pt x="14455" y="5808"/>
                  </a:lnTo>
                  <a:cubicBezTo>
                    <a:pt x="13795" y="6368"/>
                    <a:pt x="13136" y="6603"/>
                    <a:pt x="12476" y="6603"/>
                  </a:cubicBezTo>
                  <a:cubicBezTo>
                    <a:pt x="8982" y="6603"/>
                    <a:pt x="5483" y="1"/>
                    <a:pt x="198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37"/>
            <p:cNvSpPr/>
            <p:nvPr/>
          </p:nvSpPr>
          <p:spPr>
            <a:xfrm>
              <a:off x="4524378" y="2921180"/>
              <a:ext cx="376646" cy="280502"/>
            </a:xfrm>
            <a:custGeom>
              <a:rect b="b" l="l" r="r" t="t"/>
              <a:pathLst>
                <a:path extrusionOk="0" h="10999" w="14769">
                  <a:moveTo>
                    <a:pt x="2128" y="284"/>
                  </a:moveTo>
                  <a:cubicBezTo>
                    <a:pt x="3810" y="284"/>
                    <a:pt x="5505" y="1883"/>
                    <a:pt x="7263" y="3545"/>
                  </a:cubicBezTo>
                  <a:cubicBezTo>
                    <a:pt x="9014" y="5201"/>
                    <a:pt x="10803" y="6888"/>
                    <a:pt x="12611" y="6888"/>
                  </a:cubicBezTo>
                  <a:cubicBezTo>
                    <a:pt x="13077" y="6888"/>
                    <a:pt x="13545" y="6776"/>
                    <a:pt x="14014" y="6522"/>
                  </a:cubicBezTo>
                  <a:lnTo>
                    <a:pt x="14014" y="6522"/>
                  </a:lnTo>
                  <a:cubicBezTo>
                    <a:pt x="12709" y="8238"/>
                    <a:pt x="11416" y="8738"/>
                    <a:pt x="10104" y="8738"/>
                  </a:cubicBezTo>
                  <a:cubicBezTo>
                    <a:pt x="9213" y="8738"/>
                    <a:pt x="8313" y="8508"/>
                    <a:pt x="7394" y="8272"/>
                  </a:cubicBezTo>
                  <a:cubicBezTo>
                    <a:pt x="6477" y="8033"/>
                    <a:pt x="5548" y="7793"/>
                    <a:pt x="4614" y="7793"/>
                  </a:cubicBezTo>
                  <a:cubicBezTo>
                    <a:pt x="3173" y="7793"/>
                    <a:pt x="1719" y="8366"/>
                    <a:pt x="274" y="10403"/>
                  </a:cubicBezTo>
                  <a:lnTo>
                    <a:pt x="274" y="1009"/>
                  </a:lnTo>
                  <a:cubicBezTo>
                    <a:pt x="892" y="500"/>
                    <a:pt x="1509" y="284"/>
                    <a:pt x="2128" y="284"/>
                  </a:cubicBezTo>
                  <a:close/>
                  <a:moveTo>
                    <a:pt x="2115" y="1"/>
                  </a:moveTo>
                  <a:cubicBezTo>
                    <a:pt x="1428" y="1"/>
                    <a:pt x="738" y="246"/>
                    <a:pt x="48" y="831"/>
                  </a:cubicBezTo>
                  <a:cubicBezTo>
                    <a:pt x="12" y="854"/>
                    <a:pt x="0" y="902"/>
                    <a:pt x="0" y="938"/>
                  </a:cubicBezTo>
                  <a:lnTo>
                    <a:pt x="0" y="10867"/>
                  </a:lnTo>
                  <a:cubicBezTo>
                    <a:pt x="0" y="10927"/>
                    <a:pt x="36" y="10987"/>
                    <a:pt x="96" y="10998"/>
                  </a:cubicBezTo>
                  <a:lnTo>
                    <a:pt x="131" y="10998"/>
                  </a:lnTo>
                  <a:cubicBezTo>
                    <a:pt x="179" y="10998"/>
                    <a:pt x="227" y="10975"/>
                    <a:pt x="262" y="10939"/>
                  </a:cubicBezTo>
                  <a:cubicBezTo>
                    <a:pt x="1718" y="8699"/>
                    <a:pt x="3161" y="8080"/>
                    <a:pt x="4623" y="8080"/>
                  </a:cubicBezTo>
                  <a:cubicBezTo>
                    <a:pt x="5517" y="8080"/>
                    <a:pt x="6418" y="8311"/>
                    <a:pt x="7335" y="8546"/>
                  </a:cubicBezTo>
                  <a:cubicBezTo>
                    <a:pt x="8244" y="8780"/>
                    <a:pt x="9168" y="9018"/>
                    <a:pt x="10098" y="9018"/>
                  </a:cubicBezTo>
                  <a:cubicBezTo>
                    <a:pt x="11626" y="9018"/>
                    <a:pt x="13172" y="8376"/>
                    <a:pt x="14705" y="6022"/>
                  </a:cubicBezTo>
                  <a:cubicBezTo>
                    <a:pt x="14768" y="5921"/>
                    <a:pt x="14686" y="5807"/>
                    <a:pt x="14585" y="5807"/>
                  </a:cubicBezTo>
                  <a:cubicBezTo>
                    <a:pt x="14554" y="5807"/>
                    <a:pt x="14521" y="5818"/>
                    <a:pt x="14490" y="5843"/>
                  </a:cubicBezTo>
                  <a:cubicBezTo>
                    <a:pt x="13860" y="6379"/>
                    <a:pt x="13230" y="6606"/>
                    <a:pt x="12597" y="6606"/>
                  </a:cubicBezTo>
                  <a:cubicBezTo>
                    <a:pt x="10912" y="6606"/>
                    <a:pt x="9211" y="4996"/>
                    <a:pt x="7454" y="3343"/>
                  </a:cubicBezTo>
                  <a:cubicBezTo>
                    <a:pt x="5712" y="1687"/>
                    <a:pt x="3921" y="1"/>
                    <a:pt x="21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37"/>
            <p:cNvSpPr/>
            <p:nvPr/>
          </p:nvSpPr>
          <p:spPr>
            <a:xfrm>
              <a:off x="4512826" y="2920186"/>
              <a:ext cx="13389" cy="1668221"/>
            </a:xfrm>
            <a:custGeom>
              <a:rect b="b" l="l" r="r" t="t"/>
              <a:pathLst>
                <a:path extrusionOk="0" h="65414" w="525">
                  <a:moveTo>
                    <a:pt x="263" y="0"/>
                  </a:moveTo>
                  <a:cubicBezTo>
                    <a:pt x="120" y="0"/>
                    <a:pt x="1" y="119"/>
                    <a:pt x="1" y="274"/>
                  </a:cubicBezTo>
                  <a:lnTo>
                    <a:pt x="1" y="65163"/>
                  </a:lnTo>
                  <a:cubicBezTo>
                    <a:pt x="1" y="65306"/>
                    <a:pt x="120" y="65413"/>
                    <a:pt x="263" y="65413"/>
                  </a:cubicBezTo>
                  <a:cubicBezTo>
                    <a:pt x="406" y="65413"/>
                    <a:pt x="525" y="65306"/>
                    <a:pt x="525" y="65163"/>
                  </a:cubicBezTo>
                  <a:lnTo>
                    <a:pt x="525" y="274"/>
                  </a:lnTo>
                  <a:cubicBezTo>
                    <a:pt x="525" y="119"/>
                    <a:pt x="406" y="0"/>
                    <a:pt x="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37"/>
            <p:cNvSpPr/>
            <p:nvPr/>
          </p:nvSpPr>
          <p:spPr>
            <a:xfrm>
              <a:off x="4508745" y="2916003"/>
              <a:ext cx="21575" cy="1676050"/>
            </a:xfrm>
            <a:custGeom>
              <a:rect b="b" l="l" r="r" t="t"/>
              <a:pathLst>
                <a:path extrusionOk="0" h="65721" w="846">
                  <a:moveTo>
                    <a:pt x="423" y="307"/>
                  </a:moveTo>
                  <a:cubicBezTo>
                    <a:pt x="494" y="307"/>
                    <a:pt x="554" y="367"/>
                    <a:pt x="554" y="438"/>
                  </a:cubicBezTo>
                  <a:lnTo>
                    <a:pt x="554" y="65327"/>
                  </a:lnTo>
                  <a:cubicBezTo>
                    <a:pt x="554" y="65387"/>
                    <a:pt x="494" y="65446"/>
                    <a:pt x="423" y="65446"/>
                  </a:cubicBezTo>
                  <a:cubicBezTo>
                    <a:pt x="351" y="65446"/>
                    <a:pt x="304" y="65387"/>
                    <a:pt x="304" y="65327"/>
                  </a:cubicBezTo>
                  <a:lnTo>
                    <a:pt x="304" y="426"/>
                  </a:lnTo>
                  <a:cubicBezTo>
                    <a:pt x="304" y="355"/>
                    <a:pt x="351" y="307"/>
                    <a:pt x="423" y="307"/>
                  </a:cubicBezTo>
                  <a:close/>
                  <a:moveTo>
                    <a:pt x="423" y="1"/>
                  </a:moveTo>
                  <a:cubicBezTo>
                    <a:pt x="212" y="1"/>
                    <a:pt x="0" y="147"/>
                    <a:pt x="18" y="438"/>
                  </a:cubicBezTo>
                  <a:lnTo>
                    <a:pt x="18" y="65315"/>
                  </a:lnTo>
                  <a:cubicBezTo>
                    <a:pt x="18" y="65541"/>
                    <a:pt x="197" y="65720"/>
                    <a:pt x="423" y="65720"/>
                  </a:cubicBezTo>
                  <a:cubicBezTo>
                    <a:pt x="649" y="65720"/>
                    <a:pt x="828" y="65541"/>
                    <a:pt x="828" y="65327"/>
                  </a:cubicBezTo>
                  <a:lnTo>
                    <a:pt x="828" y="438"/>
                  </a:lnTo>
                  <a:cubicBezTo>
                    <a:pt x="846" y="147"/>
                    <a:pt x="634" y="1"/>
                    <a:pt x="4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37"/>
            <p:cNvSpPr/>
            <p:nvPr/>
          </p:nvSpPr>
          <p:spPr>
            <a:xfrm>
              <a:off x="4498264" y="2905012"/>
              <a:ext cx="37667" cy="32184"/>
            </a:xfrm>
            <a:custGeom>
              <a:rect b="b" l="l" r="r" t="t"/>
              <a:pathLst>
                <a:path extrusionOk="0" h="1262" w="1477">
                  <a:moveTo>
                    <a:pt x="846" y="0"/>
                  </a:moveTo>
                  <a:cubicBezTo>
                    <a:pt x="286" y="0"/>
                    <a:pt x="0" y="679"/>
                    <a:pt x="393" y="1072"/>
                  </a:cubicBezTo>
                  <a:cubicBezTo>
                    <a:pt x="525" y="1203"/>
                    <a:pt x="685" y="1262"/>
                    <a:pt x="842" y="1262"/>
                  </a:cubicBezTo>
                  <a:cubicBezTo>
                    <a:pt x="1168" y="1262"/>
                    <a:pt x="1477" y="1009"/>
                    <a:pt x="1477" y="631"/>
                  </a:cubicBezTo>
                  <a:cubicBezTo>
                    <a:pt x="1477" y="274"/>
                    <a:pt x="1191" y="0"/>
                    <a:pt x="8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37"/>
            <p:cNvSpPr/>
            <p:nvPr/>
          </p:nvSpPr>
          <p:spPr>
            <a:xfrm>
              <a:off x="4493393" y="2901288"/>
              <a:ext cx="46185" cy="39554"/>
            </a:xfrm>
            <a:custGeom>
              <a:rect b="b" l="l" r="r" t="t"/>
              <a:pathLst>
                <a:path extrusionOk="0" h="1551" w="1811">
                  <a:moveTo>
                    <a:pt x="1037" y="289"/>
                  </a:moveTo>
                  <a:cubicBezTo>
                    <a:pt x="1311" y="289"/>
                    <a:pt x="1525" y="503"/>
                    <a:pt x="1525" y="777"/>
                  </a:cubicBezTo>
                  <a:cubicBezTo>
                    <a:pt x="1525" y="1068"/>
                    <a:pt x="1283" y="1266"/>
                    <a:pt x="1031" y="1266"/>
                  </a:cubicBezTo>
                  <a:cubicBezTo>
                    <a:pt x="912" y="1266"/>
                    <a:pt x="791" y="1222"/>
                    <a:pt x="691" y="1122"/>
                  </a:cubicBezTo>
                  <a:cubicBezTo>
                    <a:pt x="382" y="813"/>
                    <a:pt x="596" y="289"/>
                    <a:pt x="1037" y="289"/>
                  </a:cubicBezTo>
                  <a:close/>
                  <a:moveTo>
                    <a:pt x="1031" y="1"/>
                  </a:moveTo>
                  <a:cubicBezTo>
                    <a:pt x="841" y="1"/>
                    <a:pt x="647" y="71"/>
                    <a:pt x="489" y="229"/>
                  </a:cubicBezTo>
                  <a:cubicBezTo>
                    <a:pt x="1" y="718"/>
                    <a:pt x="346" y="1551"/>
                    <a:pt x="1037" y="1551"/>
                  </a:cubicBezTo>
                  <a:cubicBezTo>
                    <a:pt x="1465" y="1539"/>
                    <a:pt x="1811" y="1194"/>
                    <a:pt x="1811" y="777"/>
                  </a:cubicBezTo>
                  <a:cubicBezTo>
                    <a:pt x="1811" y="310"/>
                    <a:pt x="1429" y="1"/>
                    <a:pt x="10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37"/>
            <p:cNvSpPr/>
            <p:nvPr/>
          </p:nvSpPr>
          <p:spPr>
            <a:xfrm>
              <a:off x="4731153" y="3774009"/>
              <a:ext cx="1137156" cy="821665"/>
            </a:xfrm>
            <a:custGeom>
              <a:rect b="b" l="l" r="r" t="t"/>
              <a:pathLst>
                <a:path extrusionOk="0" h="32219" w="44590">
                  <a:moveTo>
                    <a:pt x="1" y="1"/>
                  </a:moveTo>
                  <a:lnTo>
                    <a:pt x="1" y="32219"/>
                  </a:lnTo>
                  <a:lnTo>
                    <a:pt x="44589" y="32219"/>
                  </a:lnTo>
                  <a:lnTo>
                    <a:pt x="4458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37"/>
            <p:cNvSpPr/>
            <p:nvPr/>
          </p:nvSpPr>
          <p:spPr>
            <a:xfrm>
              <a:off x="4727506" y="3770362"/>
              <a:ext cx="1144450" cy="828959"/>
            </a:xfrm>
            <a:custGeom>
              <a:rect b="b" l="l" r="r" t="t"/>
              <a:pathLst>
                <a:path extrusionOk="0" h="32505" w="44876">
                  <a:moveTo>
                    <a:pt x="44590" y="287"/>
                  </a:moveTo>
                  <a:lnTo>
                    <a:pt x="44590" y="32219"/>
                  </a:lnTo>
                  <a:lnTo>
                    <a:pt x="286" y="32219"/>
                  </a:lnTo>
                  <a:lnTo>
                    <a:pt x="286" y="287"/>
                  </a:lnTo>
                  <a:close/>
                  <a:moveTo>
                    <a:pt x="144" y="1"/>
                  </a:moveTo>
                  <a:cubicBezTo>
                    <a:pt x="72" y="1"/>
                    <a:pt x="13" y="60"/>
                    <a:pt x="1" y="144"/>
                  </a:cubicBezTo>
                  <a:lnTo>
                    <a:pt x="1" y="32362"/>
                  </a:lnTo>
                  <a:cubicBezTo>
                    <a:pt x="1" y="32433"/>
                    <a:pt x="60" y="32505"/>
                    <a:pt x="144" y="32505"/>
                  </a:cubicBezTo>
                  <a:lnTo>
                    <a:pt x="44732" y="32505"/>
                  </a:lnTo>
                  <a:cubicBezTo>
                    <a:pt x="44804" y="32505"/>
                    <a:pt x="44875" y="32445"/>
                    <a:pt x="44875" y="32362"/>
                  </a:cubicBezTo>
                  <a:lnTo>
                    <a:pt x="44875" y="144"/>
                  </a:lnTo>
                  <a:cubicBezTo>
                    <a:pt x="44875" y="60"/>
                    <a:pt x="44804" y="1"/>
                    <a:pt x="44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37"/>
            <p:cNvSpPr/>
            <p:nvPr/>
          </p:nvSpPr>
          <p:spPr>
            <a:xfrm>
              <a:off x="5158371" y="4017839"/>
              <a:ext cx="273616" cy="377437"/>
            </a:xfrm>
            <a:custGeom>
              <a:rect b="b" l="l" r="r" t="t"/>
              <a:pathLst>
                <a:path extrusionOk="0" h="14800" w="10729">
                  <a:moveTo>
                    <a:pt x="5299" y="0"/>
                  </a:moveTo>
                  <a:cubicBezTo>
                    <a:pt x="2144" y="0"/>
                    <a:pt x="227" y="1929"/>
                    <a:pt x="227" y="4846"/>
                  </a:cubicBezTo>
                  <a:lnTo>
                    <a:pt x="227" y="5108"/>
                  </a:lnTo>
                  <a:lnTo>
                    <a:pt x="4049" y="5108"/>
                  </a:lnTo>
                  <a:lnTo>
                    <a:pt x="4049" y="4834"/>
                  </a:lnTo>
                  <a:cubicBezTo>
                    <a:pt x="4049" y="3965"/>
                    <a:pt x="4537" y="3417"/>
                    <a:pt x="5347" y="3417"/>
                  </a:cubicBezTo>
                  <a:cubicBezTo>
                    <a:pt x="6085" y="3417"/>
                    <a:pt x="6597" y="3941"/>
                    <a:pt x="6597" y="4727"/>
                  </a:cubicBezTo>
                  <a:cubicBezTo>
                    <a:pt x="6597" y="5965"/>
                    <a:pt x="5799" y="7073"/>
                    <a:pt x="1" y="13919"/>
                  </a:cubicBezTo>
                  <a:lnTo>
                    <a:pt x="1" y="14800"/>
                  </a:lnTo>
                  <a:lnTo>
                    <a:pt x="10728" y="14800"/>
                  </a:lnTo>
                  <a:lnTo>
                    <a:pt x="10728" y="11371"/>
                  </a:lnTo>
                  <a:lnTo>
                    <a:pt x="6716" y="11371"/>
                  </a:lnTo>
                  <a:cubicBezTo>
                    <a:pt x="9799" y="7799"/>
                    <a:pt x="10478" y="6406"/>
                    <a:pt x="10478" y="4596"/>
                  </a:cubicBezTo>
                  <a:cubicBezTo>
                    <a:pt x="10478" y="1882"/>
                    <a:pt x="8359" y="0"/>
                    <a:pt x="5299" y="0"/>
                  </a:cubicBezTo>
                  <a:close/>
                </a:path>
              </a:pathLst>
            </a:custGeom>
            <a:solidFill>
              <a:srgbClr val="F8F7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37"/>
            <p:cNvSpPr/>
            <p:nvPr/>
          </p:nvSpPr>
          <p:spPr>
            <a:xfrm>
              <a:off x="5154418" y="4013886"/>
              <a:ext cx="281191" cy="384731"/>
            </a:xfrm>
            <a:custGeom>
              <a:rect b="b" l="l" r="r" t="t"/>
              <a:pathLst>
                <a:path extrusionOk="0" h="15086" w="11026">
                  <a:moveTo>
                    <a:pt x="5454" y="298"/>
                  </a:moveTo>
                  <a:cubicBezTo>
                    <a:pt x="8419" y="298"/>
                    <a:pt x="10478" y="2120"/>
                    <a:pt x="10478" y="4739"/>
                  </a:cubicBezTo>
                  <a:cubicBezTo>
                    <a:pt x="10478" y="6418"/>
                    <a:pt x="9966" y="7716"/>
                    <a:pt x="6764" y="11431"/>
                  </a:cubicBezTo>
                  <a:cubicBezTo>
                    <a:pt x="6692" y="11526"/>
                    <a:pt x="6752" y="11657"/>
                    <a:pt x="6871" y="11669"/>
                  </a:cubicBezTo>
                  <a:lnTo>
                    <a:pt x="10740" y="11669"/>
                  </a:lnTo>
                  <a:lnTo>
                    <a:pt x="10740" y="14800"/>
                  </a:lnTo>
                  <a:lnTo>
                    <a:pt x="298" y="14800"/>
                  </a:lnTo>
                  <a:lnTo>
                    <a:pt x="298" y="14121"/>
                  </a:lnTo>
                  <a:cubicBezTo>
                    <a:pt x="6156" y="7204"/>
                    <a:pt x="6895" y="6168"/>
                    <a:pt x="6895" y="4882"/>
                  </a:cubicBezTo>
                  <a:cubicBezTo>
                    <a:pt x="6895" y="4025"/>
                    <a:pt x="6323" y="3430"/>
                    <a:pt x="5502" y="3430"/>
                  </a:cubicBezTo>
                  <a:cubicBezTo>
                    <a:pt x="4620" y="3430"/>
                    <a:pt x="4061" y="4037"/>
                    <a:pt x="4061" y="4989"/>
                  </a:cubicBezTo>
                  <a:lnTo>
                    <a:pt x="4061" y="5120"/>
                  </a:lnTo>
                  <a:lnTo>
                    <a:pt x="525" y="5120"/>
                  </a:lnTo>
                  <a:lnTo>
                    <a:pt x="525" y="5001"/>
                  </a:lnTo>
                  <a:cubicBezTo>
                    <a:pt x="525" y="2096"/>
                    <a:pt x="2418" y="298"/>
                    <a:pt x="5454" y="298"/>
                  </a:cubicBezTo>
                  <a:close/>
                  <a:moveTo>
                    <a:pt x="5442" y="1"/>
                  </a:moveTo>
                  <a:cubicBezTo>
                    <a:pt x="2287" y="1"/>
                    <a:pt x="239" y="1965"/>
                    <a:pt x="239" y="4989"/>
                  </a:cubicBezTo>
                  <a:lnTo>
                    <a:pt x="239" y="5263"/>
                  </a:lnTo>
                  <a:cubicBezTo>
                    <a:pt x="239" y="5335"/>
                    <a:pt x="310" y="5394"/>
                    <a:pt x="382" y="5394"/>
                  </a:cubicBezTo>
                  <a:lnTo>
                    <a:pt x="4192" y="5394"/>
                  </a:lnTo>
                  <a:cubicBezTo>
                    <a:pt x="4275" y="5394"/>
                    <a:pt x="4335" y="5335"/>
                    <a:pt x="4335" y="5263"/>
                  </a:cubicBezTo>
                  <a:lnTo>
                    <a:pt x="4335" y="4977"/>
                  </a:lnTo>
                  <a:cubicBezTo>
                    <a:pt x="4335" y="4180"/>
                    <a:pt x="4775" y="3703"/>
                    <a:pt x="5502" y="3703"/>
                  </a:cubicBezTo>
                  <a:cubicBezTo>
                    <a:pt x="6168" y="3703"/>
                    <a:pt x="6609" y="4180"/>
                    <a:pt x="6609" y="4870"/>
                  </a:cubicBezTo>
                  <a:cubicBezTo>
                    <a:pt x="6609" y="6061"/>
                    <a:pt x="5811" y="7168"/>
                    <a:pt x="48" y="13967"/>
                  </a:cubicBezTo>
                  <a:cubicBezTo>
                    <a:pt x="25" y="13990"/>
                    <a:pt x="13" y="14026"/>
                    <a:pt x="13" y="14062"/>
                  </a:cubicBezTo>
                  <a:lnTo>
                    <a:pt x="13" y="14943"/>
                  </a:lnTo>
                  <a:cubicBezTo>
                    <a:pt x="1" y="15014"/>
                    <a:pt x="72" y="15086"/>
                    <a:pt x="156" y="15086"/>
                  </a:cubicBezTo>
                  <a:lnTo>
                    <a:pt x="10883" y="15086"/>
                  </a:lnTo>
                  <a:cubicBezTo>
                    <a:pt x="10955" y="15086"/>
                    <a:pt x="11014" y="15014"/>
                    <a:pt x="11026" y="14943"/>
                  </a:cubicBezTo>
                  <a:lnTo>
                    <a:pt x="11026" y="11514"/>
                  </a:lnTo>
                  <a:cubicBezTo>
                    <a:pt x="11015" y="11448"/>
                    <a:pt x="10963" y="11382"/>
                    <a:pt x="10889" y="11382"/>
                  </a:cubicBezTo>
                  <a:cubicBezTo>
                    <a:pt x="10883" y="11382"/>
                    <a:pt x="10877" y="11382"/>
                    <a:pt x="10871" y="11383"/>
                  </a:cubicBezTo>
                  <a:lnTo>
                    <a:pt x="7168" y="11383"/>
                  </a:lnTo>
                  <a:cubicBezTo>
                    <a:pt x="9978" y="8097"/>
                    <a:pt x="10764" y="6644"/>
                    <a:pt x="10764" y="4739"/>
                  </a:cubicBezTo>
                  <a:cubicBezTo>
                    <a:pt x="10764" y="1953"/>
                    <a:pt x="8573" y="1"/>
                    <a:pt x="54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37"/>
            <p:cNvSpPr/>
            <p:nvPr/>
          </p:nvSpPr>
          <p:spPr>
            <a:xfrm>
              <a:off x="4731153" y="3774009"/>
              <a:ext cx="1137156" cy="125727"/>
            </a:xfrm>
            <a:custGeom>
              <a:rect b="b" l="l" r="r" t="t"/>
              <a:pathLst>
                <a:path extrusionOk="0" h="4930" w="44590">
                  <a:moveTo>
                    <a:pt x="1" y="1"/>
                  </a:moveTo>
                  <a:lnTo>
                    <a:pt x="1" y="4930"/>
                  </a:lnTo>
                  <a:lnTo>
                    <a:pt x="44589" y="4930"/>
                  </a:lnTo>
                  <a:lnTo>
                    <a:pt x="445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37"/>
            <p:cNvSpPr/>
            <p:nvPr/>
          </p:nvSpPr>
          <p:spPr>
            <a:xfrm>
              <a:off x="4727506" y="3770362"/>
              <a:ext cx="1144450" cy="133021"/>
            </a:xfrm>
            <a:custGeom>
              <a:rect b="b" l="l" r="r" t="t"/>
              <a:pathLst>
                <a:path extrusionOk="0" h="5216" w="44876">
                  <a:moveTo>
                    <a:pt x="44590" y="287"/>
                  </a:moveTo>
                  <a:lnTo>
                    <a:pt x="44590" y="4942"/>
                  </a:lnTo>
                  <a:lnTo>
                    <a:pt x="286" y="4942"/>
                  </a:lnTo>
                  <a:lnTo>
                    <a:pt x="286" y="287"/>
                  </a:lnTo>
                  <a:close/>
                  <a:moveTo>
                    <a:pt x="1" y="1"/>
                  </a:moveTo>
                  <a:lnTo>
                    <a:pt x="1" y="5216"/>
                  </a:lnTo>
                  <a:lnTo>
                    <a:pt x="44875" y="5216"/>
                  </a:lnTo>
                  <a:lnTo>
                    <a:pt x="4487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37"/>
            <p:cNvSpPr/>
            <p:nvPr/>
          </p:nvSpPr>
          <p:spPr>
            <a:xfrm>
              <a:off x="7051855" y="4057623"/>
              <a:ext cx="1137156" cy="538052"/>
            </a:xfrm>
            <a:custGeom>
              <a:rect b="b" l="l" r="r" t="t"/>
              <a:pathLst>
                <a:path extrusionOk="0" h="21098" w="44590">
                  <a:moveTo>
                    <a:pt x="1" y="0"/>
                  </a:moveTo>
                  <a:lnTo>
                    <a:pt x="1" y="21098"/>
                  </a:lnTo>
                  <a:lnTo>
                    <a:pt x="44590" y="21098"/>
                  </a:lnTo>
                  <a:lnTo>
                    <a:pt x="4459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37"/>
            <p:cNvSpPr/>
            <p:nvPr/>
          </p:nvSpPr>
          <p:spPr>
            <a:xfrm>
              <a:off x="7048233" y="4053670"/>
              <a:ext cx="1144425" cy="545651"/>
            </a:xfrm>
            <a:custGeom>
              <a:rect b="b" l="l" r="r" t="t"/>
              <a:pathLst>
                <a:path extrusionOk="0" h="21396" w="44875">
                  <a:moveTo>
                    <a:pt x="44589" y="298"/>
                  </a:moveTo>
                  <a:lnTo>
                    <a:pt x="44589" y="21110"/>
                  </a:lnTo>
                  <a:lnTo>
                    <a:pt x="286" y="21110"/>
                  </a:lnTo>
                  <a:lnTo>
                    <a:pt x="286" y="298"/>
                  </a:lnTo>
                  <a:close/>
                  <a:moveTo>
                    <a:pt x="143" y="0"/>
                  </a:moveTo>
                  <a:cubicBezTo>
                    <a:pt x="60" y="0"/>
                    <a:pt x="0" y="72"/>
                    <a:pt x="0" y="155"/>
                  </a:cubicBezTo>
                  <a:lnTo>
                    <a:pt x="0" y="21253"/>
                  </a:lnTo>
                  <a:cubicBezTo>
                    <a:pt x="0" y="21324"/>
                    <a:pt x="60" y="21396"/>
                    <a:pt x="143" y="21396"/>
                  </a:cubicBezTo>
                  <a:lnTo>
                    <a:pt x="44732" y="21396"/>
                  </a:lnTo>
                  <a:cubicBezTo>
                    <a:pt x="44803" y="21396"/>
                    <a:pt x="44875" y="21336"/>
                    <a:pt x="44875" y="21253"/>
                  </a:cubicBezTo>
                  <a:lnTo>
                    <a:pt x="44875" y="155"/>
                  </a:lnTo>
                  <a:cubicBezTo>
                    <a:pt x="44875" y="72"/>
                    <a:pt x="44815" y="0"/>
                    <a:pt x="447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37"/>
            <p:cNvSpPr/>
            <p:nvPr/>
          </p:nvSpPr>
          <p:spPr>
            <a:xfrm>
              <a:off x="7526762" y="4148998"/>
              <a:ext cx="254770" cy="349512"/>
            </a:xfrm>
            <a:custGeom>
              <a:rect b="b" l="l" r="r" t="t"/>
              <a:pathLst>
                <a:path extrusionOk="0" h="13705" w="9990">
                  <a:moveTo>
                    <a:pt x="334" y="1"/>
                  </a:moveTo>
                  <a:lnTo>
                    <a:pt x="334" y="3049"/>
                  </a:lnTo>
                  <a:lnTo>
                    <a:pt x="4834" y="3049"/>
                  </a:lnTo>
                  <a:lnTo>
                    <a:pt x="2644" y="6633"/>
                  </a:lnTo>
                  <a:lnTo>
                    <a:pt x="2644" y="7383"/>
                  </a:lnTo>
                  <a:lnTo>
                    <a:pt x="4799" y="7383"/>
                  </a:lnTo>
                  <a:cubicBezTo>
                    <a:pt x="5834" y="7383"/>
                    <a:pt x="6501" y="7990"/>
                    <a:pt x="6501" y="8966"/>
                  </a:cubicBezTo>
                  <a:cubicBezTo>
                    <a:pt x="6501" y="9954"/>
                    <a:pt x="5858" y="10621"/>
                    <a:pt x="4941" y="10621"/>
                  </a:cubicBezTo>
                  <a:cubicBezTo>
                    <a:pt x="4060" y="10621"/>
                    <a:pt x="3477" y="9990"/>
                    <a:pt x="3429" y="9050"/>
                  </a:cubicBezTo>
                  <a:lnTo>
                    <a:pt x="0" y="9050"/>
                  </a:lnTo>
                  <a:cubicBezTo>
                    <a:pt x="84" y="11824"/>
                    <a:pt x="2060" y="13705"/>
                    <a:pt x="4941" y="13705"/>
                  </a:cubicBezTo>
                  <a:cubicBezTo>
                    <a:pt x="7870" y="13705"/>
                    <a:pt x="9990" y="11752"/>
                    <a:pt x="9990" y="9026"/>
                  </a:cubicBezTo>
                  <a:cubicBezTo>
                    <a:pt x="9990" y="6954"/>
                    <a:pt x="8751" y="5394"/>
                    <a:pt x="6835" y="4918"/>
                  </a:cubicBezTo>
                  <a:lnTo>
                    <a:pt x="9525" y="608"/>
                  </a:lnTo>
                  <a:lnTo>
                    <a:pt x="9525" y="1"/>
                  </a:lnTo>
                  <a:close/>
                </a:path>
              </a:pathLst>
            </a:custGeom>
            <a:solidFill>
              <a:srgbClr val="F8F7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37"/>
            <p:cNvSpPr/>
            <p:nvPr/>
          </p:nvSpPr>
          <p:spPr>
            <a:xfrm>
              <a:off x="7523115" y="4144765"/>
              <a:ext cx="261758" cy="357086"/>
            </a:xfrm>
            <a:custGeom>
              <a:rect b="b" l="l" r="r" t="t"/>
              <a:pathLst>
                <a:path extrusionOk="0" h="14002" w="10264">
                  <a:moveTo>
                    <a:pt x="9537" y="298"/>
                  </a:moveTo>
                  <a:lnTo>
                    <a:pt x="9537" y="738"/>
                  </a:lnTo>
                  <a:lnTo>
                    <a:pt x="6870" y="5001"/>
                  </a:lnTo>
                  <a:cubicBezTo>
                    <a:pt x="6847" y="5037"/>
                    <a:pt x="6847" y="5084"/>
                    <a:pt x="6858" y="5132"/>
                  </a:cubicBezTo>
                  <a:cubicBezTo>
                    <a:pt x="6870" y="5179"/>
                    <a:pt x="6906" y="5203"/>
                    <a:pt x="6954" y="5215"/>
                  </a:cubicBezTo>
                  <a:cubicBezTo>
                    <a:pt x="8835" y="5691"/>
                    <a:pt x="10002" y="7203"/>
                    <a:pt x="10002" y="9192"/>
                  </a:cubicBezTo>
                  <a:cubicBezTo>
                    <a:pt x="10002" y="11811"/>
                    <a:pt x="7930" y="13716"/>
                    <a:pt x="5084" y="13716"/>
                  </a:cubicBezTo>
                  <a:cubicBezTo>
                    <a:pt x="2346" y="13716"/>
                    <a:pt x="441" y="11978"/>
                    <a:pt x="298" y="9358"/>
                  </a:cubicBezTo>
                  <a:lnTo>
                    <a:pt x="3453" y="9358"/>
                  </a:lnTo>
                  <a:cubicBezTo>
                    <a:pt x="3537" y="10299"/>
                    <a:pt x="4180" y="10918"/>
                    <a:pt x="5084" y="10918"/>
                  </a:cubicBezTo>
                  <a:cubicBezTo>
                    <a:pt x="6085" y="10918"/>
                    <a:pt x="6787" y="10180"/>
                    <a:pt x="6787" y="9132"/>
                  </a:cubicBezTo>
                  <a:cubicBezTo>
                    <a:pt x="6787" y="8085"/>
                    <a:pt x="6061" y="7406"/>
                    <a:pt x="4942" y="7406"/>
                  </a:cubicBezTo>
                  <a:lnTo>
                    <a:pt x="2929" y="7406"/>
                  </a:lnTo>
                  <a:lnTo>
                    <a:pt x="2929" y="6834"/>
                  </a:lnTo>
                  <a:lnTo>
                    <a:pt x="5096" y="3286"/>
                  </a:lnTo>
                  <a:cubicBezTo>
                    <a:pt x="5144" y="3191"/>
                    <a:pt x="5073" y="3084"/>
                    <a:pt x="4977" y="3072"/>
                  </a:cubicBezTo>
                  <a:lnTo>
                    <a:pt x="620" y="3072"/>
                  </a:lnTo>
                  <a:lnTo>
                    <a:pt x="620" y="298"/>
                  </a:lnTo>
                  <a:close/>
                  <a:moveTo>
                    <a:pt x="477" y="0"/>
                  </a:moveTo>
                  <a:cubicBezTo>
                    <a:pt x="393" y="0"/>
                    <a:pt x="322" y="72"/>
                    <a:pt x="322" y="155"/>
                  </a:cubicBezTo>
                  <a:lnTo>
                    <a:pt x="322" y="3203"/>
                  </a:lnTo>
                  <a:cubicBezTo>
                    <a:pt x="322" y="3286"/>
                    <a:pt x="393" y="3346"/>
                    <a:pt x="477" y="3346"/>
                  </a:cubicBezTo>
                  <a:lnTo>
                    <a:pt x="4715" y="3346"/>
                  </a:lnTo>
                  <a:lnTo>
                    <a:pt x="2667" y="6715"/>
                  </a:lnTo>
                  <a:cubicBezTo>
                    <a:pt x="2656" y="6739"/>
                    <a:pt x="2644" y="6763"/>
                    <a:pt x="2644" y="6787"/>
                  </a:cubicBezTo>
                  <a:lnTo>
                    <a:pt x="2644" y="7537"/>
                  </a:lnTo>
                  <a:cubicBezTo>
                    <a:pt x="2644" y="7620"/>
                    <a:pt x="2715" y="7680"/>
                    <a:pt x="2787" y="7680"/>
                  </a:cubicBezTo>
                  <a:lnTo>
                    <a:pt x="4942" y="7680"/>
                  </a:lnTo>
                  <a:cubicBezTo>
                    <a:pt x="5918" y="7680"/>
                    <a:pt x="6513" y="8227"/>
                    <a:pt x="6513" y="9132"/>
                  </a:cubicBezTo>
                  <a:cubicBezTo>
                    <a:pt x="6513" y="10037"/>
                    <a:pt x="5942" y="10644"/>
                    <a:pt x="5096" y="10644"/>
                  </a:cubicBezTo>
                  <a:cubicBezTo>
                    <a:pt x="4299" y="10644"/>
                    <a:pt x="3763" y="10073"/>
                    <a:pt x="3727" y="9204"/>
                  </a:cubicBezTo>
                  <a:cubicBezTo>
                    <a:pt x="3715" y="9132"/>
                    <a:pt x="3656" y="9073"/>
                    <a:pt x="3584" y="9073"/>
                  </a:cubicBezTo>
                  <a:lnTo>
                    <a:pt x="143" y="9073"/>
                  </a:lnTo>
                  <a:cubicBezTo>
                    <a:pt x="108" y="9073"/>
                    <a:pt x="72" y="9085"/>
                    <a:pt x="48" y="9108"/>
                  </a:cubicBezTo>
                  <a:cubicBezTo>
                    <a:pt x="24" y="9144"/>
                    <a:pt x="0" y="9180"/>
                    <a:pt x="12" y="9216"/>
                  </a:cubicBezTo>
                  <a:cubicBezTo>
                    <a:pt x="96" y="12085"/>
                    <a:pt x="2132" y="14002"/>
                    <a:pt x="5084" y="14002"/>
                  </a:cubicBezTo>
                  <a:cubicBezTo>
                    <a:pt x="8085" y="14002"/>
                    <a:pt x="10264" y="11978"/>
                    <a:pt x="10264" y="9180"/>
                  </a:cubicBezTo>
                  <a:cubicBezTo>
                    <a:pt x="10264" y="7132"/>
                    <a:pt x="9097" y="5537"/>
                    <a:pt x="7204" y="4977"/>
                  </a:cubicBezTo>
                  <a:lnTo>
                    <a:pt x="9787" y="834"/>
                  </a:lnTo>
                  <a:cubicBezTo>
                    <a:pt x="9799" y="822"/>
                    <a:pt x="9811" y="786"/>
                    <a:pt x="9811" y="762"/>
                  </a:cubicBezTo>
                  <a:lnTo>
                    <a:pt x="9811" y="155"/>
                  </a:lnTo>
                  <a:cubicBezTo>
                    <a:pt x="9811" y="72"/>
                    <a:pt x="9740" y="0"/>
                    <a:pt x="96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37"/>
            <p:cNvSpPr/>
            <p:nvPr/>
          </p:nvSpPr>
          <p:spPr>
            <a:xfrm>
              <a:off x="7053385" y="3985961"/>
              <a:ext cx="1135932" cy="96578"/>
            </a:xfrm>
            <a:custGeom>
              <a:rect b="b" l="l" r="r" t="t"/>
              <a:pathLst>
                <a:path extrusionOk="0" h="3787" w="44542">
                  <a:moveTo>
                    <a:pt x="1" y="0"/>
                  </a:moveTo>
                  <a:lnTo>
                    <a:pt x="1" y="3786"/>
                  </a:lnTo>
                  <a:lnTo>
                    <a:pt x="44542" y="3786"/>
                  </a:lnTo>
                  <a:lnTo>
                    <a:pt x="4454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37"/>
            <p:cNvSpPr/>
            <p:nvPr/>
          </p:nvSpPr>
          <p:spPr>
            <a:xfrm>
              <a:off x="7049738" y="3982314"/>
              <a:ext cx="1143226" cy="103872"/>
            </a:xfrm>
            <a:custGeom>
              <a:rect b="b" l="l" r="r" t="t"/>
              <a:pathLst>
                <a:path extrusionOk="0" h="4073" w="44828">
                  <a:moveTo>
                    <a:pt x="44542" y="298"/>
                  </a:moveTo>
                  <a:lnTo>
                    <a:pt x="44542" y="3787"/>
                  </a:lnTo>
                  <a:lnTo>
                    <a:pt x="286" y="3787"/>
                  </a:lnTo>
                  <a:lnTo>
                    <a:pt x="286" y="298"/>
                  </a:lnTo>
                  <a:close/>
                  <a:moveTo>
                    <a:pt x="1" y="0"/>
                  </a:moveTo>
                  <a:lnTo>
                    <a:pt x="1" y="4072"/>
                  </a:lnTo>
                  <a:lnTo>
                    <a:pt x="44828" y="4072"/>
                  </a:lnTo>
                  <a:lnTo>
                    <a:pt x="448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37"/>
            <p:cNvSpPr/>
            <p:nvPr/>
          </p:nvSpPr>
          <p:spPr>
            <a:xfrm>
              <a:off x="5791776" y="3422712"/>
              <a:ext cx="1332072" cy="1172962"/>
            </a:xfrm>
            <a:custGeom>
              <a:rect b="b" l="l" r="r" t="t"/>
              <a:pathLst>
                <a:path extrusionOk="0" h="45994" w="52233">
                  <a:moveTo>
                    <a:pt x="0" y="0"/>
                  </a:moveTo>
                  <a:lnTo>
                    <a:pt x="0" y="45994"/>
                  </a:lnTo>
                  <a:lnTo>
                    <a:pt x="52233" y="45994"/>
                  </a:lnTo>
                  <a:lnTo>
                    <a:pt x="5223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37"/>
            <p:cNvSpPr/>
            <p:nvPr/>
          </p:nvSpPr>
          <p:spPr>
            <a:xfrm>
              <a:off x="5787823" y="3419065"/>
              <a:ext cx="1339672" cy="1180256"/>
            </a:xfrm>
            <a:custGeom>
              <a:rect b="b" l="l" r="r" t="t"/>
              <a:pathLst>
                <a:path extrusionOk="0" h="46280" w="52531">
                  <a:moveTo>
                    <a:pt x="52245" y="286"/>
                  </a:moveTo>
                  <a:lnTo>
                    <a:pt x="52245" y="45994"/>
                  </a:lnTo>
                  <a:lnTo>
                    <a:pt x="298" y="45994"/>
                  </a:lnTo>
                  <a:lnTo>
                    <a:pt x="298" y="286"/>
                  </a:lnTo>
                  <a:close/>
                  <a:moveTo>
                    <a:pt x="155" y="0"/>
                  </a:moveTo>
                  <a:cubicBezTo>
                    <a:pt x="72" y="0"/>
                    <a:pt x="0" y="60"/>
                    <a:pt x="0" y="143"/>
                  </a:cubicBezTo>
                  <a:lnTo>
                    <a:pt x="0" y="46137"/>
                  </a:lnTo>
                  <a:cubicBezTo>
                    <a:pt x="0" y="46208"/>
                    <a:pt x="72" y="46280"/>
                    <a:pt x="155" y="46280"/>
                  </a:cubicBezTo>
                  <a:lnTo>
                    <a:pt x="52388" y="46280"/>
                  </a:lnTo>
                  <a:cubicBezTo>
                    <a:pt x="52471" y="46280"/>
                    <a:pt x="52531" y="46208"/>
                    <a:pt x="52531" y="46137"/>
                  </a:cubicBezTo>
                  <a:lnTo>
                    <a:pt x="52531" y="143"/>
                  </a:lnTo>
                  <a:cubicBezTo>
                    <a:pt x="52531" y="60"/>
                    <a:pt x="52471" y="0"/>
                    <a:pt x="52388" y="0"/>
                  </a:cubicBezTo>
                  <a:close/>
                </a:path>
              </a:pathLst>
            </a:custGeom>
            <a:solidFill>
              <a:srgbClr val="3131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37"/>
            <p:cNvSpPr/>
            <p:nvPr/>
          </p:nvSpPr>
          <p:spPr>
            <a:xfrm>
              <a:off x="5787823" y="3428782"/>
              <a:ext cx="1339672" cy="1171457"/>
            </a:xfrm>
            <a:custGeom>
              <a:rect b="b" l="l" r="r" t="t"/>
              <a:pathLst>
                <a:path extrusionOk="0" h="45935" w="52531">
                  <a:moveTo>
                    <a:pt x="52245" y="298"/>
                  </a:moveTo>
                  <a:lnTo>
                    <a:pt x="52245" y="45649"/>
                  </a:lnTo>
                  <a:lnTo>
                    <a:pt x="298" y="45649"/>
                  </a:lnTo>
                  <a:lnTo>
                    <a:pt x="298" y="298"/>
                  </a:lnTo>
                  <a:close/>
                  <a:moveTo>
                    <a:pt x="155" y="0"/>
                  </a:moveTo>
                  <a:cubicBezTo>
                    <a:pt x="72" y="0"/>
                    <a:pt x="0" y="72"/>
                    <a:pt x="0" y="155"/>
                  </a:cubicBezTo>
                  <a:lnTo>
                    <a:pt x="0" y="45792"/>
                  </a:lnTo>
                  <a:cubicBezTo>
                    <a:pt x="0" y="45863"/>
                    <a:pt x="72" y="45935"/>
                    <a:pt x="155" y="45935"/>
                  </a:cubicBezTo>
                  <a:lnTo>
                    <a:pt x="52388" y="45935"/>
                  </a:lnTo>
                  <a:cubicBezTo>
                    <a:pt x="52459" y="45923"/>
                    <a:pt x="52531" y="45863"/>
                    <a:pt x="52531" y="45792"/>
                  </a:cubicBezTo>
                  <a:lnTo>
                    <a:pt x="52531" y="155"/>
                  </a:lnTo>
                  <a:cubicBezTo>
                    <a:pt x="52531" y="72"/>
                    <a:pt x="52471" y="0"/>
                    <a:pt x="523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37"/>
            <p:cNvSpPr/>
            <p:nvPr/>
          </p:nvSpPr>
          <p:spPr>
            <a:xfrm>
              <a:off x="5956956" y="3432735"/>
              <a:ext cx="993526" cy="1157482"/>
            </a:xfrm>
            <a:custGeom>
              <a:rect b="b" l="l" r="r" t="t"/>
              <a:pathLst>
                <a:path extrusionOk="0" h="45387" w="38958">
                  <a:moveTo>
                    <a:pt x="0" y="0"/>
                  </a:moveTo>
                  <a:lnTo>
                    <a:pt x="0" y="45387"/>
                  </a:lnTo>
                  <a:lnTo>
                    <a:pt x="38957" y="45387"/>
                  </a:lnTo>
                  <a:lnTo>
                    <a:pt x="3895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37"/>
            <p:cNvSpPr/>
            <p:nvPr/>
          </p:nvSpPr>
          <p:spPr>
            <a:xfrm>
              <a:off x="6327380" y="3653459"/>
              <a:ext cx="225621" cy="539607"/>
            </a:xfrm>
            <a:custGeom>
              <a:rect b="b" l="l" r="r" t="t"/>
              <a:pathLst>
                <a:path extrusionOk="0" h="21159" w="8847">
                  <a:moveTo>
                    <a:pt x="1" y="1"/>
                  </a:moveTo>
                  <a:lnTo>
                    <a:pt x="1" y="4787"/>
                  </a:lnTo>
                  <a:lnTo>
                    <a:pt x="3144" y="4787"/>
                  </a:lnTo>
                  <a:lnTo>
                    <a:pt x="3144" y="21158"/>
                  </a:lnTo>
                  <a:lnTo>
                    <a:pt x="8847" y="21158"/>
                  </a:lnTo>
                  <a:lnTo>
                    <a:pt x="8847" y="1"/>
                  </a:lnTo>
                  <a:close/>
                </a:path>
              </a:pathLst>
            </a:custGeom>
            <a:solidFill>
              <a:srgbClr val="F8F7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37"/>
            <p:cNvSpPr/>
            <p:nvPr/>
          </p:nvSpPr>
          <p:spPr>
            <a:xfrm>
              <a:off x="6323733" y="3649532"/>
              <a:ext cx="232914" cy="547182"/>
            </a:xfrm>
            <a:custGeom>
              <a:rect b="b" l="l" r="r" t="t"/>
              <a:pathLst>
                <a:path extrusionOk="0" h="21456" w="9133">
                  <a:moveTo>
                    <a:pt x="8847" y="298"/>
                  </a:moveTo>
                  <a:lnTo>
                    <a:pt x="8847" y="21169"/>
                  </a:lnTo>
                  <a:lnTo>
                    <a:pt x="3430" y="21169"/>
                  </a:lnTo>
                  <a:lnTo>
                    <a:pt x="3430" y="4953"/>
                  </a:lnTo>
                  <a:cubicBezTo>
                    <a:pt x="3430" y="4870"/>
                    <a:pt x="3370" y="4810"/>
                    <a:pt x="3287" y="4810"/>
                  </a:cubicBezTo>
                  <a:lnTo>
                    <a:pt x="287" y="4810"/>
                  </a:lnTo>
                  <a:lnTo>
                    <a:pt x="287" y="298"/>
                  </a:lnTo>
                  <a:close/>
                  <a:moveTo>
                    <a:pt x="144" y="0"/>
                  </a:moveTo>
                  <a:cubicBezTo>
                    <a:pt x="60" y="0"/>
                    <a:pt x="1" y="72"/>
                    <a:pt x="1" y="155"/>
                  </a:cubicBezTo>
                  <a:lnTo>
                    <a:pt x="1" y="4953"/>
                  </a:lnTo>
                  <a:cubicBezTo>
                    <a:pt x="1" y="5025"/>
                    <a:pt x="72" y="5096"/>
                    <a:pt x="144" y="5096"/>
                  </a:cubicBezTo>
                  <a:lnTo>
                    <a:pt x="3144" y="5096"/>
                  </a:lnTo>
                  <a:lnTo>
                    <a:pt x="3144" y="21312"/>
                  </a:lnTo>
                  <a:cubicBezTo>
                    <a:pt x="3144" y="21396"/>
                    <a:pt x="3204" y="21455"/>
                    <a:pt x="3287" y="21455"/>
                  </a:cubicBezTo>
                  <a:lnTo>
                    <a:pt x="8990" y="21455"/>
                  </a:lnTo>
                  <a:cubicBezTo>
                    <a:pt x="9061" y="21455"/>
                    <a:pt x="9121" y="21396"/>
                    <a:pt x="9133" y="21312"/>
                  </a:cubicBezTo>
                  <a:lnTo>
                    <a:pt x="9133" y="155"/>
                  </a:lnTo>
                  <a:cubicBezTo>
                    <a:pt x="9133" y="72"/>
                    <a:pt x="9073" y="0"/>
                    <a:pt x="89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37"/>
            <p:cNvSpPr/>
            <p:nvPr/>
          </p:nvSpPr>
          <p:spPr>
            <a:xfrm>
              <a:off x="5784176" y="3427252"/>
              <a:ext cx="1351530" cy="128176"/>
            </a:xfrm>
            <a:custGeom>
              <a:rect b="b" l="l" r="r" t="t"/>
              <a:pathLst>
                <a:path extrusionOk="0" h="5026" w="52996">
                  <a:moveTo>
                    <a:pt x="0" y="1"/>
                  </a:moveTo>
                  <a:lnTo>
                    <a:pt x="0" y="5025"/>
                  </a:lnTo>
                  <a:lnTo>
                    <a:pt x="52995" y="5025"/>
                  </a:lnTo>
                  <a:lnTo>
                    <a:pt x="5299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37"/>
            <p:cNvSpPr/>
            <p:nvPr/>
          </p:nvSpPr>
          <p:spPr>
            <a:xfrm>
              <a:off x="5780530" y="3423605"/>
              <a:ext cx="1358799" cy="135163"/>
            </a:xfrm>
            <a:custGeom>
              <a:rect b="b" l="l" r="r" t="t"/>
              <a:pathLst>
                <a:path extrusionOk="0" h="5300" w="53281">
                  <a:moveTo>
                    <a:pt x="53007" y="287"/>
                  </a:moveTo>
                  <a:lnTo>
                    <a:pt x="53007" y="5025"/>
                  </a:lnTo>
                  <a:lnTo>
                    <a:pt x="286" y="5025"/>
                  </a:lnTo>
                  <a:lnTo>
                    <a:pt x="286" y="287"/>
                  </a:lnTo>
                  <a:close/>
                  <a:moveTo>
                    <a:pt x="1" y="1"/>
                  </a:moveTo>
                  <a:lnTo>
                    <a:pt x="1" y="5299"/>
                  </a:lnTo>
                  <a:lnTo>
                    <a:pt x="53281" y="5299"/>
                  </a:lnTo>
                  <a:lnTo>
                    <a:pt x="53281" y="1"/>
                  </a:lnTo>
                  <a:close/>
                </a:path>
              </a:pathLst>
            </a:custGeom>
            <a:solidFill>
              <a:srgbClr val="3131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37"/>
            <p:cNvSpPr/>
            <p:nvPr/>
          </p:nvSpPr>
          <p:spPr>
            <a:xfrm>
              <a:off x="4169715" y="4590191"/>
              <a:ext cx="4719493" cy="14613"/>
            </a:xfrm>
            <a:custGeom>
              <a:rect b="b" l="l" r="r" t="t"/>
              <a:pathLst>
                <a:path extrusionOk="0" h="573" w="185060">
                  <a:moveTo>
                    <a:pt x="382" y="1"/>
                  </a:moveTo>
                  <a:cubicBezTo>
                    <a:pt x="1" y="1"/>
                    <a:pt x="1" y="560"/>
                    <a:pt x="382" y="572"/>
                  </a:cubicBezTo>
                  <a:lnTo>
                    <a:pt x="184679" y="572"/>
                  </a:lnTo>
                  <a:cubicBezTo>
                    <a:pt x="185060" y="572"/>
                    <a:pt x="185060" y="1"/>
                    <a:pt x="1846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37"/>
            <p:cNvSpPr/>
            <p:nvPr/>
          </p:nvSpPr>
          <p:spPr>
            <a:xfrm>
              <a:off x="5835181" y="1950963"/>
              <a:ext cx="556592" cy="339081"/>
            </a:xfrm>
            <a:custGeom>
              <a:rect b="b" l="l" r="r" t="t"/>
              <a:pathLst>
                <a:path extrusionOk="0" h="13296" w="21825">
                  <a:moveTo>
                    <a:pt x="9341" y="0"/>
                  </a:moveTo>
                  <a:cubicBezTo>
                    <a:pt x="8569" y="0"/>
                    <a:pt x="7783" y="116"/>
                    <a:pt x="7085" y="394"/>
                  </a:cubicBezTo>
                  <a:cubicBezTo>
                    <a:pt x="4501" y="1310"/>
                    <a:pt x="3037" y="4037"/>
                    <a:pt x="3703" y="6704"/>
                  </a:cubicBezTo>
                  <a:lnTo>
                    <a:pt x="3811" y="7073"/>
                  </a:lnTo>
                  <a:cubicBezTo>
                    <a:pt x="4180" y="8252"/>
                    <a:pt x="3882" y="9538"/>
                    <a:pt x="3025" y="10442"/>
                  </a:cubicBezTo>
                  <a:cubicBezTo>
                    <a:pt x="2953" y="10514"/>
                    <a:pt x="2870" y="10585"/>
                    <a:pt x="2787" y="10657"/>
                  </a:cubicBezTo>
                  <a:cubicBezTo>
                    <a:pt x="2365" y="10986"/>
                    <a:pt x="1673" y="11094"/>
                    <a:pt x="1014" y="11094"/>
                  </a:cubicBezTo>
                  <a:cubicBezTo>
                    <a:pt x="649" y="11094"/>
                    <a:pt x="294" y="11061"/>
                    <a:pt x="1" y="11014"/>
                  </a:cubicBezTo>
                  <a:lnTo>
                    <a:pt x="1" y="11014"/>
                  </a:lnTo>
                  <a:cubicBezTo>
                    <a:pt x="822" y="12205"/>
                    <a:pt x="2120" y="13086"/>
                    <a:pt x="3549" y="13264"/>
                  </a:cubicBezTo>
                  <a:cubicBezTo>
                    <a:pt x="3718" y="13285"/>
                    <a:pt x="3890" y="13296"/>
                    <a:pt x="4061" y="13296"/>
                  </a:cubicBezTo>
                  <a:cubicBezTo>
                    <a:pt x="5335" y="13296"/>
                    <a:pt x="6624" y="12719"/>
                    <a:pt x="7359" y="11681"/>
                  </a:cubicBezTo>
                  <a:cubicBezTo>
                    <a:pt x="7835" y="11014"/>
                    <a:pt x="8097" y="10145"/>
                    <a:pt x="8776" y="9657"/>
                  </a:cubicBezTo>
                  <a:cubicBezTo>
                    <a:pt x="9311" y="9264"/>
                    <a:pt x="10002" y="9180"/>
                    <a:pt x="10645" y="8990"/>
                  </a:cubicBezTo>
                  <a:cubicBezTo>
                    <a:pt x="11181" y="8823"/>
                    <a:pt x="11681" y="8585"/>
                    <a:pt x="12121" y="8264"/>
                  </a:cubicBezTo>
                  <a:lnTo>
                    <a:pt x="12121" y="9597"/>
                  </a:lnTo>
                  <a:lnTo>
                    <a:pt x="12121" y="9800"/>
                  </a:lnTo>
                  <a:cubicBezTo>
                    <a:pt x="12121" y="9811"/>
                    <a:pt x="12133" y="9811"/>
                    <a:pt x="12145" y="9823"/>
                  </a:cubicBezTo>
                  <a:cubicBezTo>
                    <a:pt x="12205" y="9942"/>
                    <a:pt x="12252" y="10061"/>
                    <a:pt x="12312" y="10169"/>
                  </a:cubicBezTo>
                  <a:cubicBezTo>
                    <a:pt x="12312" y="10169"/>
                    <a:pt x="16384" y="8978"/>
                    <a:pt x="17693" y="5692"/>
                  </a:cubicBezTo>
                  <a:cubicBezTo>
                    <a:pt x="19074" y="6716"/>
                    <a:pt x="20718" y="7144"/>
                    <a:pt x="21825" y="7311"/>
                  </a:cubicBezTo>
                  <a:cubicBezTo>
                    <a:pt x="21789" y="7097"/>
                    <a:pt x="21741" y="6882"/>
                    <a:pt x="21682" y="6680"/>
                  </a:cubicBezTo>
                  <a:lnTo>
                    <a:pt x="21646" y="6561"/>
                  </a:lnTo>
                  <a:cubicBezTo>
                    <a:pt x="21610" y="6478"/>
                    <a:pt x="21575" y="6394"/>
                    <a:pt x="21539" y="6299"/>
                  </a:cubicBezTo>
                  <a:lnTo>
                    <a:pt x="21491" y="6204"/>
                  </a:lnTo>
                  <a:cubicBezTo>
                    <a:pt x="21372" y="5918"/>
                    <a:pt x="21218" y="5656"/>
                    <a:pt x="21039" y="5394"/>
                  </a:cubicBezTo>
                  <a:cubicBezTo>
                    <a:pt x="21015" y="5370"/>
                    <a:pt x="21003" y="5347"/>
                    <a:pt x="20979" y="5323"/>
                  </a:cubicBezTo>
                  <a:cubicBezTo>
                    <a:pt x="20920" y="5239"/>
                    <a:pt x="20860" y="5168"/>
                    <a:pt x="20801" y="5085"/>
                  </a:cubicBezTo>
                  <a:lnTo>
                    <a:pt x="20741" y="5025"/>
                  </a:lnTo>
                  <a:cubicBezTo>
                    <a:pt x="20539" y="4787"/>
                    <a:pt x="20313" y="4573"/>
                    <a:pt x="20063" y="4382"/>
                  </a:cubicBezTo>
                  <a:lnTo>
                    <a:pt x="20003" y="4323"/>
                  </a:lnTo>
                  <a:cubicBezTo>
                    <a:pt x="19920" y="4263"/>
                    <a:pt x="19836" y="4204"/>
                    <a:pt x="19753" y="4144"/>
                  </a:cubicBezTo>
                  <a:lnTo>
                    <a:pt x="19717" y="4120"/>
                  </a:lnTo>
                  <a:cubicBezTo>
                    <a:pt x="19444" y="3942"/>
                    <a:pt x="19158" y="3799"/>
                    <a:pt x="18848" y="3680"/>
                  </a:cubicBezTo>
                  <a:lnTo>
                    <a:pt x="18765" y="3644"/>
                  </a:lnTo>
                  <a:cubicBezTo>
                    <a:pt x="18670" y="3608"/>
                    <a:pt x="18574" y="3573"/>
                    <a:pt x="18467" y="3549"/>
                  </a:cubicBezTo>
                  <a:lnTo>
                    <a:pt x="18443" y="3537"/>
                  </a:lnTo>
                  <a:cubicBezTo>
                    <a:pt x="18336" y="3501"/>
                    <a:pt x="18229" y="3477"/>
                    <a:pt x="18122" y="3454"/>
                  </a:cubicBezTo>
                  <a:lnTo>
                    <a:pt x="18086" y="3442"/>
                  </a:lnTo>
                  <a:cubicBezTo>
                    <a:pt x="17991" y="3418"/>
                    <a:pt x="17884" y="3406"/>
                    <a:pt x="17789" y="3382"/>
                  </a:cubicBezTo>
                  <a:lnTo>
                    <a:pt x="17753" y="3382"/>
                  </a:lnTo>
                  <a:cubicBezTo>
                    <a:pt x="17670" y="3370"/>
                    <a:pt x="17586" y="3358"/>
                    <a:pt x="17503" y="3358"/>
                  </a:cubicBezTo>
                  <a:cubicBezTo>
                    <a:pt x="17419" y="3346"/>
                    <a:pt x="17300" y="3334"/>
                    <a:pt x="17205" y="3334"/>
                  </a:cubicBezTo>
                  <a:lnTo>
                    <a:pt x="16634" y="3334"/>
                  </a:lnTo>
                  <a:cubicBezTo>
                    <a:pt x="16491" y="3346"/>
                    <a:pt x="16360" y="3370"/>
                    <a:pt x="16229" y="3394"/>
                  </a:cubicBezTo>
                  <a:cubicBezTo>
                    <a:pt x="16098" y="3406"/>
                    <a:pt x="15991" y="3430"/>
                    <a:pt x="15884" y="3465"/>
                  </a:cubicBezTo>
                  <a:cubicBezTo>
                    <a:pt x="15443" y="3561"/>
                    <a:pt x="15026" y="3715"/>
                    <a:pt x="14633" y="3930"/>
                  </a:cubicBezTo>
                  <a:cubicBezTo>
                    <a:pt x="14741" y="1537"/>
                    <a:pt x="12169" y="239"/>
                    <a:pt x="10097" y="36"/>
                  </a:cubicBezTo>
                  <a:cubicBezTo>
                    <a:pt x="9849" y="13"/>
                    <a:pt x="9596" y="0"/>
                    <a:pt x="93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37"/>
            <p:cNvSpPr/>
            <p:nvPr/>
          </p:nvSpPr>
          <p:spPr>
            <a:xfrm>
              <a:off x="5827888" y="1946832"/>
              <a:ext cx="569369" cy="346375"/>
            </a:xfrm>
            <a:custGeom>
              <a:rect b="b" l="l" r="r" t="t"/>
              <a:pathLst>
                <a:path extrusionOk="0" h="13582" w="22326">
                  <a:moveTo>
                    <a:pt x="12526" y="9938"/>
                  </a:moveTo>
                  <a:lnTo>
                    <a:pt x="12455" y="9973"/>
                  </a:lnTo>
                  <a:lnTo>
                    <a:pt x="12455" y="9973"/>
                  </a:lnTo>
                  <a:lnTo>
                    <a:pt x="12491" y="9938"/>
                  </a:lnTo>
                  <a:close/>
                  <a:moveTo>
                    <a:pt x="9629" y="285"/>
                  </a:moveTo>
                  <a:cubicBezTo>
                    <a:pt x="9880" y="285"/>
                    <a:pt x="10132" y="299"/>
                    <a:pt x="10383" y="329"/>
                  </a:cubicBezTo>
                  <a:cubicBezTo>
                    <a:pt x="12217" y="508"/>
                    <a:pt x="14908" y="1651"/>
                    <a:pt x="14800" y="4080"/>
                  </a:cubicBezTo>
                  <a:lnTo>
                    <a:pt x="14788" y="4318"/>
                  </a:lnTo>
                  <a:lnTo>
                    <a:pt x="14788" y="4318"/>
                  </a:lnTo>
                  <a:lnTo>
                    <a:pt x="15003" y="4211"/>
                  </a:lnTo>
                  <a:cubicBezTo>
                    <a:pt x="15384" y="3997"/>
                    <a:pt x="15789" y="3842"/>
                    <a:pt x="16205" y="3746"/>
                  </a:cubicBezTo>
                  <a:lnTo>
                    <a:pt x="16336" y="3711"/>
                  </a:lnTo>
                  <a:cubicBezTo>
                    <a:pt x="16408" y="3699"/>
                    <a:pt x="16479" y="3687"/>
                    <a:pt x="16551" y="3675"/>
                  </a:cubicBezTo>
                  <a:cubicBezTo>
                    <a:pt x="16693" y="3651"/>
                    <a:pt x="16813" y="3639"/>
                    <a:pt x="16943" y="3627"/>
                  </a:cubicBezTo>
                  <a:cubicBezTo>
                    <a:pt x="17063" y="3616"/>
                    <a:pt x="17194" y="3616"/>
                    <a:pt x="17348" y="3616"/>
                  </a:cubicBezTo>
                  <a:lnTo>
                    <a:pt x="17479" y="3616"/>
                  </a:lnTo>
                  <a:cubicBezTo>
                    <a:pt x="17586" y="3616"/>
                    <a:pt x="17694" y="3627"/>
                    <a:pt x="17777" y="3639"/>
                  </a:cubicBezTo>
                  <a:cubicBezTo>
                    <a:pt x="17860" y="3651"/>
                    <a:pt x="17944" y="3663"/>
                    <a:pt x="18027" y="3675"/>
                  </a:cubicBezTo>
                  <a:lnTo>
                    <a:pt x="18051" y="3532"/>
                  </a:lnTo>
                  <a:lnTo>
                    <a:pt x="18063" y="3675"/>
                  </a:lnTo>
                  <a:cubicBezTo>
                    <a:pt x="18146" y="3687"/>
                    <a:pt x="18217" y="3711"/>
                    <a:pt x="18289" y="3723"/>
                  </a:cubicBezTo>
                  <a:lnTo>
                    <a:pt x="18384" y="3746"/>
                  </a:lnTo>
                  <a:cubicBezTo>
                    <a:pt x="18491" y="3770"/>
                    <a:pt x="18598" y="3794"/>
                    <a:pt x="18718" y="3830"/>
                  </a:cubicBezTo>
                  <a:cubicBezTo>
                    <a:pt x="18813" y="3866"/>
                    <a:pt x="18908" y="3901"/>
                    <a:pt x="19003" y="3937"/>
                  </a:cubicBezTo>
                  <a:lnTo>
                    <a:pt x="19087" y="3961"/>
                  </a:lnTo>
                  <a:cubicBezTo>
                    <a:pt x="19372" y="4080"/>
                    <a:pt x="19658" y="4235"/>
                    <a:pt x="19920" y="4401"/>
                  </a:cubicBezTo>
                  <a:lnTo>
                    <a:pt x="20003" y="4282"/>
                  </a:lnTo>
                  <a:lnTo>
                    <a:pt x="19956" y="4425"/>
                  </a:lnTo>
                  <a:cubicBezTo>
                    <a:pt x="20039" y="4485"/>
                    <a:pt x="20122" y="4544"/>
                    <a:pt x="20194" y="4604"/>
                  </a:cubicBezTo>
                  <a:lnTo>
                    <a:pt x="20265" y="4651"/>
                  </a:lnTo>
                  <a:cubicBezTo>
                    <a:pt x="20503" y="4842"/>
                    <a:pt x="20718" y="5056"/>
                    <a:pt x="20920" y="5282"/>
                  </a:cubicBezTo>
                  <a:lnTo>
                    <a:pt x="20980" y="5342"/>
                  </a:lnTo>
                  <a:cubicBezTo>
                    <a:pt x="21039" y="5413"/>
                    <a:pt x="21099" y="5485"/>
                    <a:pt x="21146" y="5568"/>
                  </a:cubicBezTo>
                  <a:lnTo>
                    <a:pt x="21206" y="5640"/>
                  </a:lnTo>
                  <a:cubicBezTo>
                    <a:pt x="21373" y="5890"/>
                    <a:pt x="21527" y="6152"/>
                    <a:pt x="21646" y="6413"/>
                  </a:cubicBezTo>
                  <a:lnTo>
                    <a:pt x="21694" y="6521"/>
                  </a:lnTo>
                  <a:cubicBezTo>
                    <a:pt x="21730" y="6604"/>
                    <a:pt x="21766" y="6687"/>
                    <a:pt x="21801" y="6783"/>
                  </a:cubicBezTo>
                  <a:lnTo>
                    <a:pt x="21825" y="6854"/>
                  </a:lnTo>
                  <a:lnTo>
                    <a:pt x="21837" y="6878"/>
                  </a:lnTo>
                  <a:cubicBezTo>
                    <a:pt x="21885" y="7021"/>
                    <a:pt x="21920" y="7152"/>
                    <a:pt x="21956" y="7283"/>
                  </a:cubicBezTo>
                  <a:cubicBezTo>
                    <a:pt x="20849" y="7104"/>
                    <a:pt x="19360" y="6675"/>
                    <a:pt x="18098" y="5723"/>
                  </a:cubicBezTo>
                  <a:lnTo>
                    <a:pt x="17944" y="5616"/>
                  </a:lnTo>
                  <a:lnTo>
                    <a:pt x="17872" y="5782"/>
                  </a:lnTo>
                  <a:cubicBezTo>
                    <a:pt x="16717" y="8676"/>
                    <a:pt x="13336" y="9926"/>
                    <a:pt x="12693" y="10152"/>
                  </a:cubicBezTo>
                  <a:cubicBezTo>
                    <a:pt x="12657" y="10069"/>
                    <a:pt x="12610" y="9997"/>
                    <a:pt x="12574" y="9914"/>
                  </a:cubicBezTo>
                  <a:lnTo>
                    <a:pt x="12574" y="8152"/>
                  </a:lnTo>
                  <a:lnTo>
                    <a:pt x="12348" y="8295"/>
                  </a:lnTo>
                  <a:cubicBezTo>
                    <a:pt x="11907" y="8604"/>
                    <a:pt x="11431" y="8842"/>
                    <a:pt x="10907" y="8997"/>
                  </a:cubicBezTo>
                  <a:cubicBezTo>
                    <a:pt x="10752" y="9045"/>
                    <a:pt x="10586" y="9092"/>
                    <a:pt x="10419" y="9128"/>
                  </a:cubicBezTo>
                  <a:cubicBezTo>
                    <a:pt x="9931" y="9247"/>
                    <a:pt x="9419" y="9378"/>
                    <a:pt x="8990" y="9688"/>
                  </a:cubicBezTo>
                  <a:cubicBezTo>
                    <a:pt x="8526" y="10033"/>
                    <a:pt x="8252" y="10533"/>
                    <a:pt x="7978" y="11021"/>
                  </a:cubicBezTo>
                  <a:cubicBezTo>
                    <a:pt x="7847" y="11271"/>
                    <a:pt x="7704" y="11509"/>
                    <a:pt x="7549" y="11747"/>
                  </a:cubicBezTo>
                  <a:cubicBezTo>
                    <a:pt x="6864" y="12707"/>
                    <a:pt x="5629" y="13302"/>
                    <a:pt x="4363" y="13302"/>
                  </a:cubicBezTo>
                  <a:cubicBezTo>
                    <a:pt x="4199" y="13302"/>
                    <a:pt x="4034" y="13292"/>
                    <a:pt x="3870" y="13271"/>
                  </a:cubicBezTo>
                  <a:cubicBezTo>
                    <a:pt x="2656" y="13117"/>
                    <a:pt x="1453" y="12402"/>
                    <a:pt x="620" y="11355"/>
                  </a:cubicBezTo>
                  <a:lnTo>
                    <a:pt x="620" y="11355"/>
                  </a:lnTo>
                  <a:cubicBezTo>
                    <a:pt x="834" y="11378"/>
                    <a:pt x="1062" y="11391"/>
                    <a:pt x="1293" y="11391"/>
                  </a:cubicBezTo>
                  <a:cubicBezTo>
                    <a:pt x="1998" y="11391"/>
                    <a:pt x="2728" y="11267"/>
                    <a:pt x="3168" y="10926"/>
                  </a:cubicBezTo>
                  <a:cubicBezTo>
                    <a:pt x="3263" y="10854"/>
                    <a:pt x="3347" y="10771"/>
                    <a:pt x="3430" y="10688"/>
                  </a:cubicBezTo>
                  <a:cubicBezTo>
                    <a:pt x="4311" y="9759"/>
                    <a:pt x="4632" y="8414"/>
                    <a:pt x="4251" y="7187"/>
                  </a:cubicBezTo>
                  <a:lnTo>
                    <a:pt x="4144" y="6818"/>
                  </a:lnTo>
                  <a:cubicBezTo>
                    <a:pt x="3489" y="4223"/>
                    <a:pt x="4918" y="1556"/>
                    <a:pt x="7442" y="675"/>
                  </a:cubicBezTo>
                  <a:cubicBezTo>
                    <a:pt x="8146" y="416"/>
                    <a:pt x="8884" y="285"/>
                    <a:pt x="9629" y="285"/>
                  </a:cubicBezTo>
                  <a:close/>
                  <a:moveTo>
                    <a:pt x="9669" y="1"/>
                  </a:moveTo>
                  <a:cubicBezTo>
                    <a:pt x="8882" y="1"/>
                    <a:pt x="8097" y="142"/>
                    <a:pt x="7347" y="413"/>
                  </a:cubicBezTo>
                  <a:cubicBezTo>
                    <a:pt x="4692" y="1353"/>
                    <a:pt x="3192" y="4163"/>
                    <a:pt x="3882" y="6902"/>
                  </a:cubicBezTo>
                  <a:lnTo>
                    <a:pt x="3989" y="7259"/>
                  </a:lnTo>
                  <a:cubicBezTo>
                    <a:pt x="4335" y="8402"/>
                    <a:pt x="4049" y="9628"/>
                    <a:pt x="3227" y="10485"/>
                  </a:cubicBezTo>
                  <a:cubicBezTo>
                    <a:pt x="3156" y="10569"/>
                    <a:pt x="3085" y="10628"/>
                    <a:pt x="3001" y="10700"/>
                  </a:cubicBezTo>
                  <a:cubicBezTo>
                    <a:pt x="2622" y="10990"/>
                    <a:pt x="1954" y="11105"/>
                    <a:pt x="1274" y="11105"/>
                  </a:cubicBezTo>
                  <a:cubicBezTo>
                    <a:pt x="949" y="11105"/>
                    <a:pt x="622" y="11079"/>
                    <a:pt x="322" y="11033"/>
                  </a:cubicBezTo>
                  <a:lnTo>
                    <a:pt x="1" y="10974"/>
                  </a:lnTo>
                  <a:lnTo>
                    <a:pt x="191" y="11247"/>
                  </a:lnTo>
                  <a:cubicBezTo>
                    <a:pt x="1072" y="12509"/>
                    <a:pt x="2442" y="13379"/>
                    <a:pt x="3835" y="13545"/>
                  </a:cubicBezTo>
                  <a:cubicBezTo>
                    <a:pt x="4013" y="13569"/>
                    <a:pt x="4192" y="13581"/>
                    <a:pt x="4370" y="13581"/>
                  </a:cubicBezTo>
                  <a:cubicBezTo>
                    <a:pt x="5716" y="13581"/>
                    <a:pt x="7037" y="12950"/>
                    <a:pt x="7788" y="11914"/>
                  </a:cubicBezTo>
                  <a:cubicBezTo>
                    <a:pt x="7954" y="11676"/>
                    <a:pt x="8109" y="11414"/>
                    <a:pt x="8240" y="11164"/>
                  </a:cubicBezTo>
                  <a:cubicBezTo>
                    <a:pt x="8514" y="10676"/>
                    <a:pt x="8764" y="10223"/>
                    <a:pt x="9169" y="9926"/>
                  </a:cubicBezTo>
                  <a:cubicBezTo>
                    <a:pt x="9550" y="9640"/>
                    <a:pt x="10014" y="9521"/>
                    <a:pt x="10502" y="9402"/>
                  </a:cubicBezTo>
                  <a:cubicBezTo>
                    <a:pt x="10669" y="9366"/>
                    <a:pt x="10847" y="9319"/>
                    <a:pt x="11002" y="9271"/>
                  </a:cubicBezTo>
                  <a:cubicBezTo>
                    <a:pt x="11467" y="9128"/>
                    <a:pt x="11907" y="8938"/>
                    <a:pt x="12312" y="8676"/>
                  </a:cubicBezTo>
                  <a:lnTo>
                    <a:pt x="12312" y="9938"/>
                  </a:lnTo>
                  <a:lnTo>
                    <a:pt x="12336" y="10033"/>
                  </a:lnTo>
                  <a:cubicBezTo>
                    <a:pt x="12395" y="10152"/>
                    <a:pt x="12455" y="10271"/>
                    <a:pt x="12514" y="10378"/>
                  </a:cubicBezTo>
                  <a:lnTo>
                    <a:pt x="12574" y="10485"/>
                  </a:lnTo>
                  <a:lnTo>
                    <a:pt x="12681" y="10450"/>
                  </a:lnTo>
                  <a:cubicBezTo>
                    <a:pt x="12729" y="10438"/>
                    <a:pt x="16693" y="9247"/>
                    <a:pt x="18086" y="6056"/>
                  </a:cubicBezTo>
                  <a:cubicBezTo>
                    <a:pt x="19444" y="7021"/>
                    <a:pt x="21015" y="7425"/>
                    <a:pt x="22123" y="7592"/>
                  </a:cubicBezTo>
                  <a:lnTo>
                    <a:pt x="22325" y="7628"/>
                  </a:lnTo>
                  <a:lnTo>
                    <a:pt x="22289" y="7425"/>
                  </a:lnTo>
                  <a:cubicBezTo>
                    <a:pt x="22242" y="7211"/>
                    <a:pt x="22182" y="6997"/>
                    <a:pt x="22111" y="6783"/>
                  </a:cubicBezTo>
                  <a:lnTo>
                    <a:pt x="22099" y="6759"/>
                  </a:lnTo>
                  <a:cubicBezTo>
                    <a:pt x="22099" y="6735"/>
                    <a:pt x="22087" y="6699"/>
                    <a:pt x="22075" y="6675"/>
                  </a:cubicBezTo>
                  <a:cubicBezTo>
                    <a:pt x="22039" y="6580"/>
                    <a:pt x="22004" y="6497"/>
                    <a:pt x="21968" y="6402"/>
                  </a:cubicBezTo>
                  <a:lnTo>
                    <a:pt x="21920" y="6294"/>
                  </a:lnTo>
                  <a:cubicBezTo>
                    <a:pt x="21789" y="6009"/>
                    <a:pt x="21623" y="5735"/>
                    <a:pt x="21444" y="5473"/>
                  </a:cubicBezTo>
                  <a:lnTo>
                    <a:pt x="21385" y="5390"/>
                  </a:lnTo>
                  <a:cubicBezTo>
                    <a:pt x="21325" y="5306"/>
                    <a:pt x="21265" y="5235"/>
                    <a:pt x="21206" y="5151"/>
                  </a:cubicBezTo>
                  <a:lnTo>
                    <a:pt x="21146" y="5092"/>
                  </a:lnTo>
                  <a:cubicBezTo>
                    <a:pt x="20932" y="4842"/>
                    <a:pt x="20706" y="4628"/>
                    <a:pt x="20444" y="4425"/>
                  </a:cubicBezTo>
                  <a:lnTo>
                    <a:pt x="20384" y="4366"/>
                  </a:lnTo>
                  <a:cubicBezTo>
                    <a:pt x="20301" y="4306"/>
                    <a:pt x="20218" y="4247"/>
                    <a:pt x="20122" y="4187"/>
                  </a:cubicBezTo>
                  <a:lnTo>
                    <a:pt x="20051" y="4306"/>
                  </a:lnTo>
                  <a:lnTo>
                    <a:pt x="20087" y="4163"/>
                  </a:lnTo>
                  <a:cubicBezTo>
                    <a:pt x="19801" y="3973"/>
                    <a:pt x="19503" y="3818"/>
                    <a:pt x="19194" y="3699"/>
                  </a:cubicBezTo>
                  <a:lnTo>
                    <a:pt x="19110" y="3663"/>
                  </a:lnTo>
                  <a:cubicBezTo>
                    <a:pt x="19015" y="3627"/>
                    <a:pt x="18920" y="3592"/>
                    <a:pt x="18813" y="3556"/>
                  </a:cubicBezTo>
                  <a:lnTo>
                    <a:pt x="18789" y="3556"/>
                  </a:lnTo>
                  <a:cubicBezTo>
                    <a:pt x="18706" y="3520"/>
                    <a:pt x="18610" y="3496"/>
                    <a:pt x="18527" y="3473"/>
                  </a:cubicBezTo>
                  <a:lnTo>
                    <a:pt x="18408" y="3449"/>
                  </a:lnTo>
                  <a:cubicBezTo>
                    <a:pt x="18313" y="3425"/>
                    <a:pt x="18217" y="3413"/>
                    <a:pt x="18110" y="3389"/>
                  </a:cubicBezTo>
                  <a:lnTo>
                    <a:pt x="18086" y="3389"/>
                  </a:lnTo>
                  <a:cubicBezTo>
                    <a:pt x="17991" y="3377"/>
                    <a:pt x="17920" y="3365"/>
                    <a:pt x="17825" y="3365"/>
                  </a:cubicBezTo>
                  <a:cubicBezTo>
                    <a:pt x="17717" y="3354"/>
                    <a:pt x="17610" y="3330"/>
                    <a:pt x="17515" y="3330"/>
                  </a:cubicBezTo>
                  <a:lnTo>
                    <a:pt x="17360" y="3330"/>
                  </a:lnTo>
                  <a:cubicBezTo>
                    <a:pt x="17194" y="3330"/>
                    <a:pt x="17063" y="3330"/>
                    <a:pt x="16932" y="3342"/>
                  </a:cubicBezTo>
                  <a:cubicBezTo>
                    <a:pt x="16801" y="3354"/>
                    <a:pt x="16658" y="3365"/>
                    <a:pt x="16515" y="3401"/>
                  </a:cubicBezTo>
                  <a:cubicBezTo>
                    <a:pt x="16396" y="3413"/>
                    <a:pt x="16277" y="3437"/>
                    <a:pt x="16158" y="3473"/>
                  </a:cubicBezTo>
                  <a:lnTo>
                    <a:pt x="15991" y="3520"/>
                  </a:lnTo>
                  <a:cubicBezTo>
                    <a:pt x="15681" y="3604"/>
                    <a:pt x="15384" y="3711"/>
                    <a:pt x="15098" y="3854"/>
                  </a:cubicBezTo>
                  <a:cubicBezTo>
                    <a:pt x="15038" y="1401"/>
                    <a:pt x="12300" y="234"/>
                    <a:pt x="10419" y="44"/>
                  </a:cubicBezTo>
                  <a:cubicBezTo>
                    <a:pt x="10169" y="15"/>
                    <a:pt x="9919" y="1"/>
                    <a:pt x="9669" y="1"/>
                  </a:cubicBezTo>
                  <a:close/>
                </a:path>
              </a:pathLst>
            </a:custGeom>
            <a:solidFill>
              <a:srgbClr val="3131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37"/>
            <p:cNvSpPr/>
            <p:nvPr/>
          </p:nvSpPr>
          <p:spPr>
            <a:xfrm>
              <a:off x="6081128" y="2163220"/>
              <a:ext cx="72912" cy="111140"/>
            </a:xfrm>
            <a:custGeom>
              <a:rect b="b" l="l" r="r" t="t"/>
              <a:pathLst>
                <a:path extrusionOk="0" h="4358" w="2859">
                  <a:moveTo>
                    <a:pt x="2180" y="0"/>
                  </a:moveTo>
                  <a:cubicBezTo>
                    <a:pt x="977" y="12"/>
                    <a:pt x="1" y="988"/>
                    <a:pt x="13" y="2191"/>
                  </a:cubicBezTo>
                  <a:cubicBezTo>
                    <a:pt x="25" y="3393"/>
                    <a:pt x="1001" y="4358"/>
                    <a:pt x="2203" y="4358"/>
                  </a:cubicBezTo>
                  <a:lnTo>
                    <a:pt x="2858" y="4358"/>
                  </a:lnTo>
                  <a:lnTo>
                    <a:pt x="2584" y="0"/>
                  </a:lnTo>
                  <a:close/>
                </a:path>
              </a:pathLst>
            </a:custGeom>
            <a:solidFill>
              <a:srgbClr val="F0C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37"/>
            <p:cNvSpPr/>
            <p:nvPr/>
          </p:nvSpPr>
          <p:spPr>
            <a:xfrm>
              <a:off x="6067458" y="2159573"/>
              <a:ext cx="90228" cy="118434"/>
            </a:xfrm>
            <a:custGeom>
              <a:rect b="b" l="l" r="r" t="t"/>
              <a:pathLst>
                <a:path extrusionOk="0" h="4644" w="3538">
                  <a:moveTo>
                    <a:pt x="2989" y="286"/>
                  </a:moveTo>
                  <a:lnTo>
                    <a:pt x="3239" y="4358"/>
                  </a:lnTo>
                  <a:lnTo>
                    <a:pt x="2739" y="4358"/>
                  </a:lnTo>
                  <a:cubicBezTo>
                    <a:pt x="2204" y="4358"/>
                    <a:pt x="1680" y="4144"/>
                    <a:pt x="1299" y="3775"/>
                  </a:cubicBezTo>
                  <a:cubicBezTo>
                    <a:pt x="1" y="2501"/>
                    <a:pt x="894" y="298"/>
                    <a:pt x="2716" y="286"/>
                  </a:cubicBezTo>
                  <a:close/>
                  <a:moveTo>
                    <a:pt x="2716" y="0"/>
                  </a:moveTo>
                  <a:cubicBezTo>
                    <a:pt x="1453" y="36"/>
                    <a:pt x="453" y="1072"/>
                    <a:pt x="453" y="2334"/>
                  </a:cubicBezTo>
                  <a:cubicBezTo>
                    <a:pt x="465" y="3596"/>
                    <a:pt x="1465" y="4620"/>
                    <a:pt x="2727" y="4644"/>
                  </a:cubicBezTo>
                  <a:lnTo>
                    <a:pt x="3394" y="4644"/>
                  </a:lnTo>
                  <a:cubicBezTo>
                    <a:pt x="3430" y="4644"/>
                    <a:pt x="3466" y="4632"/>
                    <a:pt x="3501" y="4596"/>
                  </a:cubicBezTo>
                  <a:cubicBezTo>
                    <a:pt x="3525" y="4572"/>
                    <a:pt x="3537" y="4537"/>
                    <a:pt x="3537" y="4501"/>
                  </a:cubicBezTo>
                  <a:lnTo>
                    <a:pt x="3263" y="131"/>
                  </a:lnTo>
                  <a:cubicBezTo>
                    <a:pt x="3263" y="60"/>
                    <a:pt x="3192" y="0"/>
                    <a:pt x="3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37"/>
            <p:cNvSpPr/>
            <p:nvPr/>
          </p:nvSpPr>
          <p:spPr>
            <a:xfrm>
              <a:off x="6164929" y="2298027"/>
              <a:ext cx="169158" cy="159748"/>
            </a:xfrm>
            <a:custGeom>
              <a:rect b="b" l="l" r="r" t="t"/>
              <a:pathLst>
                <a:path extrusionOk="0" h="6264" w="6633">
                  <a:moveTo>
                    <a:pt x="48" y="1"/>
                  </a:moveTo>
                  <a:lnTo>
                    <a:pt x="1" y="6216"/>
                  </a:lnTo>
                  <a:lnTo>
                    <a:pt x="6585" y="6263"/>
                  </a:lnTo>
                  <a:lnTo>
                    <a:pt x="6633" y="48"/>
                  </a:lnTo>
                  <a:lnTo>
                    <a:pt x="48" y="1"/>
                  </a:lnTo>
                  <a:close/>
                </a:path>
              </a:pathLst>
            </a:custGeom>
            <a:solidFill>
              <a:srgbClr val="F0C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37"/>
            <p:cNvSpPr/>
            <p:nvPr/>
          </p:nvSpPr>
          <p:spPr>
            <a:xfrm>
              <a:off x="6161282" y="2294380"/>
              <a:ext cx="176452" cy="167041"/>
            </a:xfrm>
            <a:custGeom>
              <a:rect b="b" l="l" r="r" t="t"/>
              <a:pathLst>
                <a:path extrusionOk="0" h="6550" w="6919">
                  <a:moveTo>
                    <a:pt x="334" y="286"/>
                  </a:moveTo>
                  <a:lnTo>
                    <a:pt x="6633" y="322"/>
                  </a:lnTo>
                  <a:lnTo>
                    <a:pt x="6597" y="6263"/>
                  </a:lnTo>
                  <a:lnTo>
                    <a:pt x="299" y="6216"/>
                  </a:lnTo>
                  <a:lnTo>
                    <a:pt x="334" y="286"/>
                  </a:lnTo>
                  <a:close/>
                  <a:moveTo>
                    <a:pt x="191" y="1"/>
                  </a:moveTo>
                  <a:cubicBezTo>
                    <a:pt x="108" y="1"/>
                    <a:pt x="49" y="60"/>
                    <a:pt x="49" y="132"/>
                  </a:cubicBezTo>
                  <a:lnTo>
                    <a:pt x="1" y="6359"/>
                  </a:lnTo>
                  <a:cubicBezTo>
                    <a:pt x="1" y="6430"/>
                    <a:pt x="60" y="6501"/>
                    <a:pt x="144" y="6501"/>
                  </a:cubicBezTo>
                  <a:lnTo>
                    <a:pt x="6728" y="6549"/>
                  </a:lnTo>
                  <a:cubicBezTo>
                    <a:pt x="6764" y="6537"/>
                    <a:pt x="6799" y="6525"/>
                    <a:pt x="6835" y="6501"/>
                  </a:cubicBezTo>
                  <a:cubicBezTo>
                    <a:pt x="6859" y="6478"/>
                    <a:pt x="6871" y="6442"/>
                    <a:pt x="6871" y="6394"/>
                  </a:cubicBezTo>
                  <a:lnTo>
                    <a:pt x="6918" y="179"/>
                  </a:lnTo>
                  <a:cubicBezTo>
                    <a:pt x="6918" y="144"/>
                    <a:pt x="6895" y="108"/>
                    <a:pt x="6871" y="84"/>
                  </a:cubicBezTo>
                  <a:cubicBezTo>
                    <a:pt x="6847" y="60"/>
                    <a:pt x="6811" y="36"/>
                    <a:pt x="6776" y="36"/>
                  </a:cubicBezTo>
                  <a:lnTo>
                    <a:pt x="1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37"/>
            <p:cNvSpPr/>
            <p:nvPr/>
          </p:nvSpPr>
          <p:spPr>
            <a:xfrm>
              <a:off x="6212006" y="2366042"/>
              <a:ext cx="122693" cy="67123"/>
            </a:xfrm>
            <a:custGeom>
              <a:rect b="b" l="l" r="r" t="t"/>
              <a:pathLst>
                <a:path extrusionOk="0" h="2632" w="4811">
                  <a:moveTo>
                    <a:pt x="0" y="1"/>
                  </a:moveTo>
                  <a:cubicBezTo>
                    <a:pt x="1" y="1"/>
                    <a:pt x="2334" y="2382"/>
                    <a:pt x="4799" y="2632"/>
                  </a:cubicBezTo>
                  <a:lnTo>
                    <a:pt x="4810" y="524"/>
                  </a:lnTo>
                  <a:lnTo>
                    <a:pt x="4810" y="524"/>
                  </a:lnTo>
                  <a:cubicBezTo>
                    <a:pt x="4326" y="667"/>
                    <a:pt x="3826" y="741"/>
                    <a:pt x="3317" y="741"/>
                  </a:cubicBezTo>
                  <a:cubicBezTo>
                    <a:pt x="3189" y="741"/>
                    <a:pt x="3059" y="736"/>
                    <a:pt x="2929" y="727"/>
                  </a:cubicBezTo>
                  <a:cubicBezTo>
                    <a:pt x="2815" y="735"/>
                    <a:pt x="2701" y="739"/>
                    <a:pt x="2587" y="739"/>
                  </a:cubicBezTo>
                  <a:cubicBezTo>
                    <a:pt x="1679" y="739"/>
                    <a:pt x="783" y="487"/>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37"/>
            <p:cNvSpPr/>
            <p:nvPr/>
          </p:nvSpPr>
          <p:spPr>
            <a:xfrm>
              <a:off x="6148837" y="2097322"/>
              <a:ext cx="262982" cy="288357"/>
            </a:xfrm>
            <a:custGeom>
              <a:rect b="b" l="l" r="r" t="t"/>
              <a:pathLst>
                <a:path extrusionOk="0" h="11307" w="10312">
                  <a:moveTo>
                    <a:pt x="5478" y="0"/>
                  </a:moveTo>
                  <a:cubicBezTo>
                    <a:pt x="4180" y="3239"/>
                    <a:pt x="167" y="4418"/>
                    <a:pt x="167" y="4418"/>
                  </a:cubicBezTo>
                  <a:cubicBezTo>
                    <a:pt x="108" y="4311"/>
                    <a:pt x="48" y="4203"/>
                    <a:pt x="1" y="4084"/>
                  </a:cubicBezTo>
                  <a:lnTo>
                    <a:pt x="1" y="4084"/>
                  </a:lnTo>
                  <a:lnTo>
                    <a:pt x="191" y="6763"/>
                  </a:lnTo>
                  <a:cubicBezTo>
                    <a:pt x="298" y="8168"/>
                    <a:pt x="1013" y="9466"/>
                    <a:pt x="2144" y="10311"/>
                  </a:cubicBezTo>
                  <a:cubicBezTo>
                    <a:pt x="3092" y="11022"/>
                    <a:pt x="4247" y="11306"/>
                    <a:pt x="5408" y="11306"/>
                  </a:cubicBezTo>
                  <a:cubicBezTo>
                    <a:pt x="5822" y="11306"/>
                    <a:pt x="6238" y="11270"/>
                    <a:pt x="6644" y="11204"/>
                  </a:cubicBezTo>
                  <a:cubicBezTo>
                    <a:pt x="6895" y="11157"/>
                    <a:pt x="7145" y="11097"/>
                    <a:pt x="7383" y="11026"/>
                  </a:cubicBezTo>
                  <a:cubicBezTo>
                    <a:pt x="9133" y="10478"/>
                    <a:pt x="10312" y="8930"/>
                    <a:pt x="10181" y="7085"/>
                  </a:cubicBezTo>
                  <a:lnTo>
                    <a:pt x="9633" y="2179"/>
                  </a:lnTo>
                  <a:cubicBezTo>
                    <a:pt x="9616" y="1980"/>
                    <a:pt x="9588" y="1786"/>
                    <a:pt x="9549" y="1596"/>
                  </a:cubicBezTo>
                  <a:lnTo>
                    <a:pt x="9549" y="1596"/>
                  </a:lnTo>
                  <a:cubicBezTo>
                    <a:pt x="9549" y="1596"/>
                    <a:pt x="9549" y="1596"/>
                    <a:pt x="9550" y="1596"/>
                  </a:cubicBezTo>
                  <a:cubicBezTo>
                    <a:pt x="9514" y="1394"/>
                    <a:pt x="9454" y="1179"/>
                    <a:pt x="9383" y="989"/>
                  </a:cubicBezTo>
                  <a:lnTo>
                    <a:pt x="9383" y="989"/>
                  </a:lnTo>
                  <a:cubicBezTo>
                    <a:pt x="9451" y="1187"/>
                    <a:pt x="9506" y="1389"/>
                    <a:pt x="9549" y="1596"/>
                  </a:cubicBezTo>
                  <a:lnTo>
                    <a:pt x="9549" y="1596"/>
                  </a:lnTo>
                  <a:cubicBezTo>
                    <a:pt x="8465" y="1429"/>
                    <a:pt x="6835" y="1012"/>
                    <a:pt x="5478" y="0"/>
                  </a:cubicBezTo>
                  <a:close/>
                </a:path>
              </a:pathLst>
            </a:custGeom>
            <a:solidFill>
              <a:srgbClr val="F0C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37"/>
            <p:cNvSpPr/>
            <p:nvPr/>
          </p:nvSpPr>
          <p:spPr>
            <a:xfrm>
              <a:off x="6145190" y="2093675"/>
              <a:ext cx="270275" cy="295472"/>
            </a:xfrm>
            <a:custGeom>
              <a:rect b="b" l="l" r="r" t="t"/>
              <a:pathLst>
                <a:path extrusionOk="0" h="11586" w="10598">
                  <a:moveTo>
                    <a:pt x="5680" y="358"/>
                  </a:moveTo>
                  <a:cubicBezTo>
                    <a:pt x="6990" y="1286"/>
                    <a:pt x="8490" y="1691"/>
                    <a:pt x="9574" y="1870"/>
                  </a:cubicBezTo>
                  <a:cubicBezTo>
                    <a:pt x="9609" y="2025"/>
                    <a:pt x="9621" y="2179"/>
                    <a:pt x="9633" y="2334"/>
                  </a:cubicBezTo>
                  <a:lnTo>
                    <a:pt x="10181" y="7240"/>
                  </a:lnTo>
                  <a:cubicBezTo>
                    <a:pt x="10312" y="8966"/>
                    <a:pt x="9216" y="10490"/>
                    <a:pt x="7478" y="11026"/>
                  </a:cubicBezTo>
                  <a:cubicBezTo>
                    <a:pt x="7252" y="11097"/>
                    <a:pt x="7014" y="11157"/>
                    <a:pt x="6764" y="11192"/>
                  </a:cubicBezTo>
                  <a:cubicBezTo>
                    <a:pt x="6340" y="11263"/>
                    <a:pt x="5926" y="11298"/>
                    <a:pt x="5526" y="11298"/>
                  </a:cubicBezTo>
                  <a:cubicBezTo>
                    <a:pt x="4309" y="11298"/>
                    <a:pt x="3222" y="10974"/>
                    <a:pt x="2370" y="10347"/>
                  </a:cubicBezTo>
                  <a:cubicBezTo>
                    <a:pt x="1275" y="9526"/>
                    <a:pt x="584" y="8264"/>
                    <a:pt x="477" y="6894"/>
                  </a:cubicBezTo>
                  <a:cubicBezTo>
                    <a:pt x="477" y="6894"/>
                    <a:pt x="477" y="6894"/>
                    <a:pt x="322" y="4704"/>
                  </a:cubicBezTo>
                  <a:lnTo>
                    <a:pt x="346" y="4692"/>
                  </a:lnTo>
                  <a:cubicBezTo>
                    <a:pt x="513" y="4644"/>
                    <a:pt x="4311" y="3513"/>
                    <a:pt x="5680" y="358"/>
                  </a:cubicBezTo>
                  <a:close/>
                  <a:moveTo>
                    <a:pt x="5622" y="0"/>
                  </a:moveTo>
                  <a:cubicBezTo>
                    <a:pt x="5567" y="0"/>
                    <a:pt x="5513" y="29"/>
                    <a:pt x="5490" y="84"/>
                  </a:cubicBezTo>
                  <a:cubicBezTo>
                    <a:pt x="4359" y="2930"/>
                    <a:pt x="1025" y="4168"/>
                    <a:pt x="382" y="4382"/>
                  </a:cubicBezTo>
                  <a:cubicBezTo>
                    <a:pt x="346" y="4311"/>
                    <a:pt x="310" y="4239"/>
                    <a:pt x="263" y="4156"/>
                  </a:cubicBezTo>
                  <a:cubicBezTo>
                    <a:pt x="243" y="4106"/>
                    <a:pt x="190" y="4081"/>
                    <a:pt x="139" y="4081"/>
                  </a:cubicBezTo>
                  <a:cubicBezTo>
                    <a:pt x="128" y="4081"/>
                    <a:pt x="118" y="4082"/>
                    <a:pt x="108" y="4084"/>
                  </a:cubicBezTo>
                  <a:cubicBezTo>
                    <a:pt x="37" y="4096"/>
                    <a:pt x="1" y="4168"/>
                    <a:pt x="1" y="4227"/>
                  </a:cubicBezTo>
                  <a:cubicBezTo>
                    <a:pt x="1" y="4227"/>
                    <a:pt x="191" y="6882"/>
                    <a:pt x="191" y="6906"/>
                  </a:cubicBezTo>
                  <a:cubicBezTo>
                    <a:pt x="299" y="8359"/>
                    <a:pt x="1037" y="9692"/>
                    <a:pt x="2204" y="10573"/>
                  </a:cubicBezTo>
                  <a:cubicBezTo>
                    <a:pt x="3108" y="11240"/>
                    <a:pt x="4263" y="11585"/>
                    <a:pt x="5549" y="11585"/>
                  </a:cubicBezTo>
                  <a:cubicBezTo>
                    <a:pt x="5978" y="11585"/>
                    <a:pt x="6395" y="11538"/>
                    <a:pt x="6823" y="11466"/>
                  </a:cubicBezTo>
                  <a:cubicBezTo>
                    <a:pt x="7073" y="11419"/>
                    <a:pt x="7323" y="11371"/>
                    <a:pt x="7561" y="11288"/>
                  </a:cubicBezTo>
                  <a:cubicBezTo>
                    <a:pt x="9431" y="10716"/>
                    <a:pt x="10597" y="9073"/>
                    <a:pt x="10455" y="7204"/>
                  </a:cubicBezTo>
                  <a:lnTo>
                    <a:pt x="9919" y="2310"/>
                  </a:lnTo>
                  <a:cubicBezTo>
                    <a:pt x="9895" y="2060"/>
                    <a:pt x="9859" y="1810"/>
                    <a:pt x="9812" y="1572"/>
                  </a:cubicBezTo>
                  <a:cubicBezTo>
                    <a:pt x="9764" y="1406"/>
                    <a:pt x="9716" y="1239"/>
                    <a:pt x="9669" y="1072"/>
                  </a:cubicBezTo>
                  <a:cubicBezTo>
                    <a:pt x="9634" y="1029"/>
                    <a:pt x="9588" y="1009"/>
                    <a:pt x="9544" y="1009"/>
                  </a:cubicBezTo>
                  <a:cubicBezTo>
                    <a:pt x="9467" y="1009"/>
                    <a:pt x="9395" y="1069"/>
                    <a:pt x="9395" y="1167"/>
                  </a:cubicBezTo>
                  <a:cubicBezTo>
                    <a:pt x="9443" y="1298"/>
                    <a:pt x="9478" y="1429"/>
                    <a:pt x="9514" y="1560"/>
                  </a:cubicBezTo>
                  <a:cubicBezTo>
                    <a:pt x="8431" y="1370"/>
                    <a:pt x="6954" y="965"/>
                    <a:pt x="5704" y="24"/>
                  </a:cubicBezTo>
                  <a:cubicBezTo>
                    <a:pt x="5679" y="8"/>
                    <a:pt x="5651" y="0"/>
                    <a:pt x="56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37"/>
            <p:cNvSpPr/>
            <p:nvPr/>
          </p:nvSpPr>
          <p:spPr>
            <a:xfrm>
              <a:off x="6265434" y="2295247"/>
              <a:ext cx="57508" cy="25911"/>
            </a:xfrm>
            <a:custGeom>
              <a:rect b="b" l="l" r="r" t="t"/>
              <a:pathLst>
                <a:path extrusionOk="0" h="1016" w="2255">
                  <a:moveTo>
                    <a:pt x="167" y="0"/>
                  </a:moveTo>
                  <a:cubicBezTo>
                    <a:pt x="147" y="0"/>
                    <a:pt x="127" y="5"/>
                    <a:pt x="108" y="14"/>
                  </a:cubicBezTo>
                  <a:cubicBezTo>
                    <a:pt x="37" y="50"/>
                    <a:pt x="1" y="145"/>
                    <a:pt x="37" y="217"/>
                  </a:cubicBezTo>
                  <a:cubicBezTo>
                    <a:pt x="227" y="645"/>
                    <a:pt x="513" y="907"/>
                    <a:pt x="858" y="991"/>
                  </a:cubicBezTo>
                  <a:cubicBezTo>
                    <a:pt x="934" y="1007"/>
                    <a:pt x="1011" y="1015"/>
                    <a:pt x="1089" y="1015"/>
                  </a:cubicBezTo>
                  <a:cubicBezTo>
                    <a:pt x="1231" y="1015"/>
                    <a:pt x="1374" y="989"/>
                    <a:pt x="1513" y="943"/>
                  </a:cubicBezTo>
                  <a:cubicBezTo>
                    <a:pt x="1739" y="872"/>
                    <a:pt x="1942" y="752"/>
                    <a:pt x="2132" y="598"/>
                  </a:cubicBezTo>
                  <a:cubicBezTo>
                    <a:pt x="2255" y="503"/>
                    <a:pt x="2160" y="333"/>
                    <a:pt x="2038" y="333"/>
                  </a:cubicBezTo>
                  <a:cubicBezTo>
                    <a:pt x="2007" y="333"/>
                    <a:pt x="1973" y="345"/>
                    <a:pt x="1942" y="371"/>
                  </a:cubicBezTo>
                  <a:cubicBezTo>
                    <a:pt x="1942" y="382"/>
                    <a:pt x="1518" y="722"/>
                    <a:pt x="1089" y="722"/>
                  </a:cubicBezTo>
                  <a:cubicBezTo>
                    <a:pt x="1036" y="722"/>
                    <a:pt x="982" y="717"/>
                    <a:pt x="929" y="705"/>
                  </a:cubicBezTo>
                  <a:cubicBezTo>
                    <a:pt x="668" y="645"/>
                    <a:pt x="453" y="431"/>
                    <a:pt x="310" y="98"/>
                  </a:cubicBezTo>
                  <a:cubicBezTo>
                    <a:pt x="284" y="36"/>
                    <a:pt x="225" y="0"/>
                    <a:pt x="167" y="0"/>
                  </a:cubicBezTo>
                  <a:close/>
                </a:path>
              </a:pathLst>
            </a:custGeom>
            <a:solidFill>
              <a:srgbClr val="3131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37"/>
            <p:cNvSpPr/>
            <p:nvPr/>
          </p:nvSpPr>
          <p:spPr>
            <a:xfrm>
              <a:off x="6619485" y="2528314"/>
              <a:ext cx="116317" cy="326891"/>
            </a:xfrm>
            <a:custGeom>
              <a:rect b="b" l="l" r="r" t="t"/>
              <a:pathLst>
                <a:path extrusionOk="0" h="12818" w="4561">
                  <a:moveTo>
                    <a:pt x="3110" y="0"/>
                  </a:moveTo>
                  <a:cubicBezTo>
                    <a:pt x="1687" y="0"/>
                    <a:pt x="1" y="12818"/>
                    <a:pt x="2024" y="12818"/>
                  </a:cubicBezTo>
                  <a:cubicBezTo>
                    <a:pt x="2084" y="12818"/>
                    <a:pt x="2148" y="12806"/>
                    <a:pt x="2215" y="12783"/>
                  </a:cubicBezTo>
                  <a:cubicBezTo>
                    <a:pt x="4561" y="11973"/>
                    <a:pt x="3477" y="1257"/>
                    <a:pt x="3299" y="174"/>
                  </a:cubicBezTo>
                  <a:cubicBezTo>
                    <a:pt x="3287" y="91"/>
                    <a:pt x="3239" y="31"/>
                    <a:pt x="3168" y="7"/>
                  </a:cubicBezTo>
                  <a:cubicBezTo>
                    <a:pt x="3148" y="3"/>
                    <a:pt x="3129" y="0"/>
                    <a:pt x="3110" y="0"/>
                  </a:cubicBezTo>
                  <a:close/>
                </a:path>
              </a:pathLst>
            </a:custGeom>
            <a:solidFill>
              <a:srgbClr val="3131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37"/>
            <p:cNvSpPr/>
            <p:nvPr/>
          </p:nvSpPr>
          <p:spPr>
            <a:xfrm>
              <a:off x="6624637" y="2524591"/>
              <a:ext cx="119658" cy="334287"/>
            </a:xfrm>
            <a:custGeom>
              <a:rect b="b" l="l" r="r" t="t"/>
              <a:pathLst>
                <a:path extrusionOk="0" h="13108" w="4692">
                  <a:moveTo>
                    <a:pt x="2906" y="284"/>
                  </a:moveTo>
                  <a:cubicBezTo>
                    <a:pt x="2918" y="296"/>
                    <a:pt x="2942" y="320"/>
                    <a:pt x="2942" y="344"/>
                  </a:cubicBezTo>
                  <a:cubicBezTo>
                    <a:pt x="3227" y="2035"/>
                    <a:pt x="4049" y="12060"/>
                    <a:pt x="1954" y="12798"/>
                  </a:cubicBezTo>
                  <a:cubicBezTo>
                    <a:pt x="1911" y="12813"/>
                    <a:pt x="1866" y="12820"/>
                    <a:pt x="1823" y="12820"/>
                  </a:cubicBezTo>
                  <a:cubicBezTo>
                    <a:pt x="1695" y="12820"/>
                    <a:pt x="1572" y="12758"/>
                    <a:pt x="1501" y="12643"/>
                  </a:cubicBezTo>
                  <a:cubicBezTo>
                    <a:pt x="382" y="11214"/>
                    <a:pt x="1382" y="2439"/>
                    <a:pt x="2596" y="546"/>
                  </a:cubicBezTo>
                  <a:cubicBezTo>
                    <a:pt x="2716" y="380"/>
                    <a:pt x="2823" y="284"/>
                    <a:pt x="2894" y="284"/>
                  </a:cubicBezTo>
                  <a:close/>
                  <a:moveTo>
                    <a:pt x="2899" y="0"/>
                  </a:moveTo>
                  <a:cubicBezTo>
                    <a:pt x="2718" y="0"/>
                    <a:pt x="2544" y="126"/>
                    <a:pt x="2370" y="391"/>
                  </a:cubicBezTo>
                  <a:cubicBezTo>
                    <a:pt x="1215" y="2177"/>
                    <a:pt x="1" y="11179"/>
                    <a:pt x="1287" y="12822"/>
                  </a:cubicBezTo>
                  <a:cubicBezTo>
                    <a:pt x="1406" y="12988"/>
                    <a:pt x="1608" y="13095"/>
                    <a:pt x="1811" y="13107"/>
                  </a:cubicBezTo>
                  <a:cubicBezTo>
                    <a:pt x="1894" y="13095"/>
                    <a:pt x="1977" y="13083"/>
                    <a:pt x="2049" y="13060"/>
                  </a:cubicBezTo>
                  <a:cubicBezTo>
                    <a:pt x="4692" y="12143"/>
                    <a:pt x="3251" y="403"/>
                    <a:pt x="3227" y="296"/>
                  </a:cubicBezTo>
                  <a:cubicBezTo>
                    <a:pt x="3216" y="153"/>
                    <a:pt x="3120" y="46"/>
                    <a:pt x="2989" y="10"/>
                  </a:cubicBezTo>
                  <a:cubicBezTo>
                    <a:pt x="2959" y="4"/>
                    <a:pt x="2929" y="0"/>
                    <a:pt x="28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37"/>
            <p:cNvSpPr/>
            <p:nvPr/>
          </p:nvSpPr>
          <p:spPr>
            <a:xfrm>
              <a:off x="6554199" y="2032979"/>
              <a:ext cx="487684" cy="811158"/>
            </a:xfrm>
            <a:custGeom>
              <a:rect b="b" l="l" r="r" t="t"/>
              <a:pathLst>
                <a:path extrusionOk="0" h="31807" w="19123">
                  <a:moveTo>
                    <a:pt x="17178" y="0"/>
                  </a:moveTo>
                  <a:cubicBezTo>
                    <a:pt x="16782" y="0"/>
                    <a:pt x="16308" y="266"/>
                    <a:pt x="15729" y="904"/>
                  </a:cubicBezTo>
                  <a:cubicBezTo>
                    <a:pt x="15729" y="904"/>
                    <a:pt x="12919" y="4619"/>
                    <a:pt x="12514" y="4869"/>
                  </a:cubicBezTo>
                  <a:cubicBezTo>
                    <a:pt x="9276" y="6798"/>
                    <a:pt x="8811" y="12060"/>
                    <a:pt x="8811" y="12060"/>
                  </a:cubicBezTo>
                  <a:lnTo>
                    <a:pt x="6799" y="20323"/>
                  </a:lnTo>
                  <a:lnTo>
                    <a:pt x="1" y="18645"/>
                  </a:lnTo>
                  <a:lnTo>
                    <a:pt x="1" y="18645"/>
                  </a:lnTo>
                  <a:lnTo>
                    <a:pt x="667" y="30086"/>
                  </a:lnTo>
                  <a:lnTo>
                    <a:pt x="7633" y="31682"/>
                  </a:lnTo>
                  <a:cubicBezTo>
                    <a:pt x="8007" y="31766"/>
                    <a:pt x="8380" y="31807"/>
                    <a:pt x="8747" y="31807"/>
                  </a:cubicBezTo>
                  <a:cubicBezTo>
                    <a:pt x="11173" y="31807"/>
                    <a:pt x="13331" y="30039"/>
                    <a:pt x="13693" y="27527"/>
                  </a:cubicBezTo>
                  <a:lnTo>
                    <a:pt x="16634" y="12227"/>
                  </a:lnTo>
                  <a:lnTo>
                    <a:pt x="17943" y="10786"/>
                  </a:lnTo>
                  <a:cubicBezTo>
                    <a:pt x="19086" y="9512"/>
                    <a:pt x="19122" y="7584"/>
                    <a:pt x="18027" y="6274"/>
                  </a:cubicBezTo>
                  <a:cubicBezTo>
                    <a:pt x="18027" y="6274"/>
                    <a:pt x="17467" y="4857"/>
                    <a:pt x="16491" y="4047"/>
                  </a:cubicBezTo>
                  <a:lnTo>
                    <a:pt x="17824" y="1857"/>
                  </a:lnTo>
                  <a:cubicBezTo>
                    <a:pt x="18253" y="1166"/>
                    <a:pt x="18074" y="238"/>
                    <a:pt x="17419" y="35"/>
                  </a:cubicBezTo>
                  <a:cubicBezTo>
                    <a:pt x="17342" y="12"/>
                    <a:pt x="17262" y="0"/>
                    <a:pt x="17178" y="0"/>
                  </a:cubicBezTo>
                  <a:close/>
                </a:path>
              </a:pathLst>
            </a:custGeom>
            <a:solidFill>
              <a:srgbClr val="F0C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37"/>
            <p:cNvSpPr/>
            <p:nvPr/>
          </p:nvSpPr>
          <p:spPr>
            <a:xfrm>
              <a:off x="6550552" y="2029383"/>
              <a:ext cx="495259" cy="818248"/>
            </a:xfrm>
            <a:custGeom>
              <a:rect b="b" l="l" r="r" t="t"/>
              <a:pathLst>
                <a:path extrusionOk="0" h="32085" w="19420">
                  <a:moveTo>
                    <a:pt x="17308" y="286"/>
                  </a:moveTo>
                  <a:cubicBezTo>
                    <a:pt x="17383" y="286"/>
                    <a:pt x="17456" y="297"/>
                    <a:pt x="17527" y="319"/>
                  </a:cubicBezTo>
                  <a:cubicBezTo>
                    <a:pt x="17741" y="390"/>
                    <a:pt x="17908" y="557"/>
                    <a:pt x="17991" y="783"/>
                  </a:cubicBezTo>
                  <a:cubicBezTo>
                    <a:pt x="18110" y="1164"/>
                    <a:pt x="18063" y="1581"/>
                    <a:pt x="17848" y="1926"/>
                  </a:cubicBezTo>
                  <a:lnTo>
                    <a:pt x="16503" y="4117"/>
                  </a:lnTo>
                  <a:cubicBezTo>
                    <a:pt x="16479" y="4177"/>
                    <a:pt x="16491" y="4248"/>
                    <a:pt x="16539" y="4296"/>
                  </a:cubicBezTo>
                  <a:cubicBezTo>
                    <a:pt x="17467" y="5070"/>
                    <a:pt x="18027" y="6451"/>
                    <a:pt x="18027" y="6463"/>
                  </a:cubicBezTo>
                  <a:cubicBezTo>
                    <a:pt x="18027" y="6486"/>
                    <a:pt x="18039" y="6498"/>
                    <a:pt x="18051" y="6510"/>
                  </a:cubicBezTo>
                  <a:cubicBezTo>
                    <a:pt x="19110" y="7760"/>
                    <a:pt x="19075" y="9618"/>
                    <a:pt x="17967" y="10832"/>
                  </a:cubicBezTo>
                  <a:lnTo>
                    <a:pt x="16670" y="12273"/>
                  </a:lnTo>
                  <a:cubicBezTo>
                    <a:pt x="16658" y="12297"/>
                    <a:pt x="16646" y="12320"/>
                    <a:pt x="16634" y="12344"/>
                  </a:cubicBezTo>
                  <a:lnTo>
                    <a:pt x="13693" y="27656"/>
                  </a:lnTo>
                  <a:cubicBezTo>
                    <a:pt x="13332" y="30080"/>
                    <a:pt x="11246" y="31807"/>
                    <a:pt x="8898" y="31807"/>
                  </a:cubicBezTo>
                  <a:cubicBezTo>
                    <a:pt x="8536" y="31807"/>
                    <a:pt x="8168" y="31766"/>
                    <a:pt x="7799" y="31680"/>
                  </a:cubicBezTo>
                  <a:lnTo>
                    <a:pt x="953" y="30120"/>
                  </a:lnTo>
                  <a:lnTo>
                    <a:pt x="287" y="18976"/>
                  </a:lnTo>
                  <a:lnTo>
                    <a:pt x="6906" y="20607"/>
                  </a:lnTo>
                  <a:cubicBezTo>
                    <a:pt x="6917" y="20611"/>
                    <a:pt x="6927" y="20612"/>
                    <a:pt x="6938" y="20612"/>
                  </a:cubicBezTo>
                  <a:cubicBezTo>
                    <a:pt x="6963" y="20612"/>
                    <a:pt x="6988" y="20604"/>
                    <a:pt x="7014" y="20595"/>
                  </a:cubicBezTo>
                  <a:cubicBezTo>
                    <a:pt x="7037" y="20571"/>
                    <a:pt x="7061" y="20536"/>
                    <a:pt x="7073" y="20500"/>
                  </a:cubicBezTo>
                  <a:lnTo>
                    <a:pt x="9085" y="12213"/>
                  </a:lnTo>
                  <a:cubicBezTo>
                    <a:pt x="9097" y="12166"/>
                    <a:pt x="9597" y="6998"/>
                    <a:pt x="12729" y="5129"/>
                  </a:cubicBezTo>
                  <a:cubicBezTo>
                    <a:pt x="13145" y="4879"/>
                    <a:pt x="15693" y="1510"/>
                    <a:pt x="15967" y="1141"/>
                  </a:cubicBezTo>
                  <a:cubicBezTo>
                    <a:pt x="16494" y="564"/>
                    <a:pt x="16929" y="286"/>
                    <a:pt x="17308" y="286"/>
                  </a:cubicBezTo>
                  <a:close/>
                  <a:moveTo>
                    <a:pt x="17316" y="0"/>
                  </a:moveTo>
                  <a:cubicBezTo>
                    <a:pt x="16854" y="0"/>
                    <a:pt x="16339" y="316"/>
                    <a:pt x="15753" y="962"/>
                  </a:cubicBezTo>
                  <a:cubicBezTo>
                    <a:pt x="14669" y="2391"/>
                    <a:pt x="12871" y="4712"/>
                    <a:pt x="12586" y="4879"/>
                  </a:cubicBezTo>
                  <a:cubicBezTo>
                    <a:pt x="9323" y="6832"/>
                    <a:pt x="8835" y="11975"/>
                    <a:pt x="8811" y="12166"/>
                  </a:cubicBezTo>
                  <a:lnTo>
                    <a:pt x="6835" y="20298"/>
                  </a:lnTo>
                  <a:lnTo>
                    <a:pt x="179" y="18643"/>
                  </a:lnTo>
                  <a:cubicBezTo>
                    <a:pt x="167" y="18640"/>
                    <a:pt x="156" y="18638"/>
                    <a:pt x="144" y="18638"/>
                  </a:cubicBezTo>
                  <a:cubicBezTo>
                    <a:pt x="109" y="18638"/>
                    <a:pt x="75" y="18652"/>
                    <a:pt x="48" y="18678"/>
                  </a:cubicBezTo>
                  <a:cubicBezTo>
                    <a:pt x="13" y="18702"/>
                    <a:pt x="1" y="18750"/>
                    <a:pt x="1" y="18797"/>
                  </a:cubicBezTo>
                  <a:lnTo>
                    <a:pt x="679" y="30239"/>
                  </a:lnTo>
                  <a:cubicBezTo>
                    <a:pt x="679" y="30299"/>
                    <a:pt x="727" y="30346"/>
                    <a:pt x="787" y="30370"/>
                  </a:cubicBezTo>
                  <a:lnTo>
                    <a:pt x="7740" y="31966"/>
                  </a:lnTo>
                  <a:cubicBezTo>
                    <a:pt x="8121" y="32049"/>
                    <a:pt x="8502" y="32085"/>
                    <a:pt x="8883" y="32085"/>
                  </a:cubicBezTo>
                  <a:cubicBezTo>
                    <a:pt x="8891" y="32085"/>
                    <a:pt x="8899" y="32085"/>
                    <a:pt x="8907" y="32085"/>
                  </a:cubicBezTo>
                  <a:cubicBezTo>
                    <a:pt x="11445" y="32085"/>
                    <a:pt x="13611" y="30219"/>
                    <a:pt x="13979" y="27703"/>
                  </a:cubicBezTo>
                  <a:lnTo>
                    <a:pt x="16908" y="12440"/>
                  </a:lnTo>
                  <a:lnTo>
                    <a:pt x="18194" y="11023"/>
                  </a:lnTo>
                  <a:cubicBezTo>
                    <a:pt x="19384" y="9701"/>
                    <a:pt x="19420" y="7713"/>
                    <a:pt x="18289" y="6344"/>
                  </a:cubicBezTo>
                  <a:cubicBezTo>
                    <a:pt x="18217" y="6153"/>
                    <a:pt x="17693" y="4939"/>
                    <a:pt x="16812" y="4165"/>
                  </a:cubicBezTo>
                  <a:lnTo>
                    <a:pt x="18098" y="2069"/>
                  </a:lnTo>
                  <a:cubicBezTo>
                    <a:pt x="18360" y="1652"/>
                    <a:pt x="18420" y="1141"/>
                    <a:pt x="18253" y="676"/>
                  </a:cubicBezTo>
                  <a:cubicBezTo>
                    <a:pt x="18158" y="379"/>
                    <a:pt x="17920" y="140"/>
                    <a:pt x="17610" y="45"/>
                  </a:cubicBezTo>
                  <a:cubicBezTo>
                    <a:pt x="17514" y="15"/>
                    <a:pt x="17416" y="0"/>
                    <a:pt x="173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37"/>
            <p:cNvSpPr/>
            <p:nvPr/>
          </p:nvSpPr>
          <p:spPr>
            <a:xfrm>
              <a:off x="6784971" y="1726567"/>
              <a:ext cx="309422" cy="366522"/>
            </a:xfrm>
            <a:custGeom>
              <a:rect b="b" l="l" r="r" t="t"/>
              <a:pathLst>
                <a:path extrusionOk="0" h="14372" w="12133">
                  <a:moveTo>
                    <a:pt x="3382" y="1"/>
                  </a:moveTo>
                  <a:cubicBezTo>
                    <a:pt x="4144" y="1168"/>
                    <a:pt x="4549" y="2632"/>
                    <a:pt x="4132" y="3954"/>
                  </a:cubicBezTo>
                  <a:cubicBezTo>
                    <a:pt x="3906" y="4621"/>
                    <a:pt x="3501" y="5216"/>
                    <a:pt x="2953" y="5668"/>
                  </a:cubicBezTo>
                  <a:cubicBezTo>
                    <a:pt x="3239" y="4811"/>
                    <a:pt x="3132" y="3882"/>
                    <a:pt x="2632" y="3132"/>
                  </a:cubicBezTo>
                  <a:lnTo>
                    <a:pt x="2632" y="3132"/>
                  </a:lnTo>
                  <a:cubicBezTo>
                    <a:pt x="2703" y="3847"/>
                    <a:pt x="2215" y="4478"/>
                    <a:pt x="1786" y="5073"/>
                  </a:cubicBezTo>
                  <a:cubicBezTo>
                    <a:pt x="810" y="6442"/>
                    <a:pt x="0" y="8014"/>
                    <a:pt x="84" y="9669"/>
                  </a:cubicBezTo>
                  <a:cubicBezTo>
                    <a:pt x="143" y="10669"/>
                    <a:pt x="500" y="11621"/>
                    <a:pt x="1120" y="12419"/>
                  </a:cubicBezTo>
                  <a:cubicBezTo>
                    <a:pt x="1367" y="12742"/>
                    <a:pt x="2429" y="14064"/>
                    <a:pt x="3071" y="14064"/>
                  </a:cubicBezTo>
                  <a:cubicBezTo>
                    <a:pt x="3141" y="14064"/>
                    <a:pt x="3205" y="14048"/>
                    <a:pt x="3263" y="14015"/>
                  </a:cubicBezTo>
                  <a:cubicBezTo>
                    <a:pt x="3386" y="13945"/>
                    <a:pt x="3965" y="13906"/>
                    <a:pt x="4651" y="13906"/>
                  </a:cubicBezTo>
                  <a:cubicBezTo>
                    <a:pt x="5952" y="13906"/>
                    <a:pt x="7639" y="14045"/>
                    <a:pt x="7358" y="14372"/>
                  </a:cubicBezTo>
                  <a:cubicBezTo>
                    <a:pt x="8525" y="14288"/>
                    <a:pt x="9621" y="13788"/>
                    <a:pt x="10430" y="12943"/>
                  </a:cubicBezTo>
                  <a:cubicBezTo>
                    <a:pt x="11204" y="12122"/>
                    <a:pt x="11716" y="11086"/>
                    <a:pt x="11895" y="9967"/>
                  </a:cubicBezTo>
                  <a:cubicBezTo>
                    <a:pt x="12133" y="8573"/>
                    <a:pt x="11919" y="7145"/>
                    <a:pt x="11276" y="5883"/>
                  </a:cubicBezTo>
                  <a:cubicBezTo>
                    <a:pt x="10526" y="4430"/>
                    <a:pt x="9252" y="3263"/>
                    <a:pt x="7847" y="2358"/>
                  </a:cubicBezTo>
                  <a:cubicBezTo>
                    <a:pt x="6442" y="1442"/>
                    <a:pt x="4894" y="739"/>
                    <a:pt x="338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37"/>
            <p:cNvSpPr/>
            <p:nvPr/>
          </p:nvSpPr>
          <p:spPr>
            <a:xfrm>
              <a:off x="6781630" y="1722971"/>
              <a:ext cx="316410" cy="373765"/>
            </a:xfrm>
            <a:custGeom>
              <a:rect b="b" l="l" r="r" t="t"/>
              <a:pathLst>
                <a:path extrusionOk="0" h="14656" w="12407">
                  <a:moveTo>
                    <a:pt x="3882" y="487"/>
                  </a:moveTo>
                  <a:lnTo>
                    <a:pt x="4322" y="702"/>
                  </a:lnTo>
                  <a:cubicBezTo>
                    <a:pt x="5525" y="1273"/>
                    <a:pt x="6763" y="1880"/>
                    <a:pt x="7894" y="2618"/>
                  </a:cubicBezTo>
                  <a:cubicBezTo>
                    <a:pt x="9490" y="3654"/>
                    <a:pt x="10621" y="4821"/>
                    <a:pt x="11276" y="6095"/>
                  </a:cubicBezTo>
                  <a:cubicBezTo>
                    <a:pt x="11907" y="7321"/>
                    <a:pt x="12121" y="8726"/>
                    <a:pt x="11883" y="10096"/>
                  </a:cubicBezTo>
                  <a:cubicBezTo>
                    <a:pt x="11716" y="11179"/>
                    <a:pt x="11216" y="12191"/>
                    <a:pt x="10454" y="12989"/>
                  </a:cubicBezTo>
                  <a:cubicBezTo>
                    <a:pt x="9716" y="13763"/>
                    <a:pt x="8716" y="14251"/>
                    <a:pt x="7644" y="14358"/>
                  </a:cubicBezTo>
                  <a:cubicBezTo>
                    <a:pt x="7632" y="14334"/>
                    <a:pt x="7620" y="14310"/>
                    <a:pt x="7609" y="14287"/>
                  </a:cubicBezTo>
                  <a:cubicBezTo>
                    <a:pt x="7370" y="14013"/>
                    <a:pt x="5977" y="13894"/>
                    <a:pt x="4846" y="13894"/>
                  </a:cubicBezTo>
                  <a:cubicBezTo>
                    <a:pt x="4108" y="13894"/>
                    <a:pt x="3477" y="13953"/>
                    <a:pt x="3322" y="14037"/>
                  </a:cubicBezTo>
                  <a:cubicBezTo>
                    <a:pt x="3284" y="14058"/>
                    <a:pt x="3240" y="14069"/>
                    <a:pt x="3192" y="14069"/>
                  </a:cubicBezTo>
                  <a:cubicBezTo>
                    <a:pt x="2742" y="14069"/>
                    <a:pt x="1885" y="13176"/>
                    <a:pt x="1358" y="12477"/>
                  </a:cubicBezTo>
                  <a:cubicBezTo>
                    <a:pt x="762" y="11703"/>
                    <a:pt x="405" y="10774"/>
                    <a:pt x="346" y="9810"/>
                  </a:cubicBezTo>
                  <a:cubicBezTo>
                    <a:pt x="286" y="8441"/>
                    <a:pt x="846" y="6964"/>
                    <a:pt x="2036" y="5297"/>
                  </a:cubicBezTo>
                  <a:lnTo>
                    <a:pt x="2084" y="5226"/>
                  </a:lnTo>
                  <a:cubicBezTo>
                    <a:pt x="2405" y="4785"/>
                    <a:pt x="2751" y="4297"/>
                    <a:pt x="2870" y="3761"/>
                  </a:cubicBezTo>
                  <a:cubicBezTo>
                    <a:pt x="3144" y="4393"/>
                    <a:pt x="3167" y="5107"/>
                    <a:pt x="2941" y="5762"/>
                  </a:cubicBezTo>
                  <a:cubicBezTo>
                    <a:pt x="2929" y="5821"/>
                    <a:pt x="2941" y="5893"/>
                    <a:pt x="2989" y="5928"/>
                  </a:cubicBezTo>
                  <a:cubicBezTo>
                    <a:pt x="3019" y="5946"/>
                    <a:pt x="3051" y="5955"/>
                    <a:pt x="3083" y="5955"/>
                  </a:cubicBezTo>
                  <a:cubicBezTo>
                    <a:pt x="3114" y="5955"/>
                    <a:pt x="3144" y="5946"/>
                    <a:pt x="3167" y="5928"/>
                  </a:cubicBezTo>
                  <a:cubicBezTo>
                    <a:pt x="3739" y="5464"/>
                    <a:pt x="4156" y="4845"/>
                    <a:pt x="4382" y="4142"/>
                  </a:cubicBezTo>
                  <a:cubicBezTo>
                    <a:pt x="4739" y="3035"/>
                    <a:pt x="4561" y="1714"/>
                    <a:pt x="3882" y="487"/>
                  </a:cubicBezTo>
                  <a:close/>
                  <a:moveTo>
                    <a:pt x="3529" y="1"/>
                  </a:moveTo>
                  <a:cubicBezTo>
                    <a:pt x="3425" y="1"/>
                    <a:pt x="3353" y="112"/>
                    <a:pt x="3394" y="213"/>
                  </a:cubicBezTo>
                  <a:cubicBezTo>
                    <a:pt x="4227" y="1499"/>
                    <a:pt x="4489" y="2892"/>
                    <a:pt x="4120" y="4047"/>
                  </a:cubicBezTo>
                  <a:cubicBezTo>
                    <a:pt x="3965" y="4535"/>
                    <a:pt x="3691" y="4988"/>
                    <a:pt x="3346" y="5369"/>
                  </a:cubicBezTo>
                  <a:cubicBezTo>
                    <a:pt x="3477" y="4607"/>
                    <a:pt x="3310" y="3833"/>
                    <a:pt x="2882" y="3190"/>
                  </a:cubicBezTo>
                  <a:cubicBezTo>
                    <a:pt x="2854" y="3144"/>
                    <a:pt x="2812" y="3126"/>
                    <a:pt x="2767" y="3126"/>
                  </a:cubicBezTo>
                  <a:cubicBezTo>
                    <a:pt x="2754" y="3126"/>
                    <a:pt x="2740" y="3128"/>
                    <a:pt x="2727" y="3130"/>
                  </a:cubicBezTo>
                  <a:cubicBezTo>
                    <a:pt x="2656" y="3154"/>
                    <a:pt x="2620" y="3214"/>
                    <a:pt x="2632" y="3285"/>
                  </a:cubicBezTo>
                  <a:cubicBezTo>
                    <a:pt x="2679" y="3916"/>
                    <a:pt x="2263" y="4500"/>
                    <a:pt x="1858" y="5059"/>
                  </a:cubicBezTo>
                  <a:lnTo>
                    <a:pt x="1810" y="5131"/>
                  </a:lnTo>
                  <a:cubicBezTo>
                    <a:pt x="572" y="6845"/>
                    <a:pt x="0" y="8381"/>
                    <a:pt x="72" y="9810"/>
                  </a:cubicBezTo>
                  <a:cubicBezTo>
                    <a:pt x="131" y="10846"/>
                    <a:pt x="500" y="11834"/>
                    <a:pt x="1132" y="12644"/>
                  </a:cubicBezTo>
                  <a:cubicBezTo>
                    <a:pt x="1365" y="12951"/>
                    <a:pt x="2447" y="14343"/>
                    <a:pt x="3202" y="14343"/>
                  </a:cubicBezTo>
                  <a:cubicBezTo>
                    <a:pt x="3296" y="14343"/>
                    <a:pt x="3384" y="14322"/>
                    <a:pt x="3465" y="14275"/>
                  </a:cubicBezTo>
                  <a:cubicBezTo>
                    <a:pt x="3581" y="14215"/>
                    <a:pt x="4066" y="14186"/>
                    <a:pt x="4659" y="14186"/>
                  </a:cubicBezTo>
                  <a:cubicBezTo>
                    <a:pt x="5713" y="14186"/>
                    <a:pt x="7107" y="14278"/>
                    <a:pt x="7358" y="14453"/>
                  </a:cubicBezTo>
                  <a:cubicBezTo>
                    <a:pt x="7347" y="14489"/>
                    <a:pt x="7347" y="14537"/>
                    <a:pt x="7358" y="14572"/>
                  </a:cubicBezTo>
                  <a:cubicBezTo>
                    <a:pt x="7382" y="14620"/>
                    <a:pt x="7442" y="14644"/>
                    <a:pt x="7489" y="14656"/>
                  </a:cubicBezTo>
                  <a:lnTo>
                    <a:pt x="7501" y="14632"/>
                  </a:lnTo>
                  <a:cubicBezTo>
                    <a:pt x="8704" y="14560"/>
                    <a:pt x="9835" y="14048"/>
                    <a:pt x="10668" y="13179"/>
                  </a:cubicBezTo>
                  <a:cubicBezTo>
                    <a:pt x="11466" y="12334"/>
                    <a:pt x="11990" y="11274"/>
                    <a:pt x="12169" y="10131"/>
                  </a:cubicBezTo>
                  <a:cubicBezTo>
                    <a:pt x="12407" y="8703"/>
                    <a:pt x="12181" y="7238"/>
                    <a:pt x="11526" y="5952"/>
                  </a:cubicBezTo>
                  <a:cubicBezTo>
                    <a:pt x="10847" y="4631"/>
                    <a:pt x="9680" y="3428"/>
                    <a:pt x="8049" y="2368"/>
                  </a:cubicBezTo>
                  <a:cubicBezTo>
                    <a:pt x="6906" y="1618"/>
                    <a:pt x="5656" y="1023"/>
                    <a:pt x="4441" y="428"/>
                  </a:cubicBezTo>
                  <a:cubicBezTo>
                    <a:pt x="4156" y="297"/>
                    <a:pt x="3870" y="154"/>
                    <a:pt x="3584" y="11"/>
                  </a:cubicBezTo>
                  <a:cubicBezTo>
                    <a:pt x="3565" y="4"/>
                    <a:pt x="3547" y="1"/>
                    <a:pt x="35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37"/>
            <p:cNvSpPr/>
            <p:nvPr/>
          </p:nvSpPr>
          <p:spPr>
            <a:xfrm>
              <a:off x="6848727" y="1878102"/>
              <a:ext cx="181297" cy="214986"/>
            </a:xfrm>
            <a:custGeom>
              <a:rect b="b" l="l" r="r" t="t"/>
              <a:pathLst>
                <a:path extrusionOk="0" h="8430" w="7109">
                  <a:moveTo>
                    <a:pt x="1977" y="0"/>
                  </a:moveTo>
                  <a:lnTo>
                    <a:pt x="1977" y="0"/>
                  </a:lnTo>
                  <a:cubicBezTo>
                    <a:pt x="2430" y="679"/>
                    <a:pt x="2668" y="1548"/>
                    <a:pt x="2418" y="2322"/>
                  </a:cubicBezTo>
                  <a:cubicBezTo>
                    <a:pt x="2287" y="2715"/>
                    <a:pt x="2049" y="3060"/>
                    <a:pt x="1727" y="3322"/>
                  </a:cubicBezTo>
                  <a:cubicBezTo>
                    <a:pt x="1894" y="2834"/>
                    <a:pt x="1834" y="2274"/>
                    <a:pt x="1537" y="1834"/>
                  </a:cubicBezTo>
                  <a:lnTo>
                    <a:pt x="1537" y="1834"/>
                  </a:lnTo>
                  <a:cubicBezTo>
                    <a:pt x="1572" y="2262"/>
                    <a:pt x="1298" y="2631"/>
                    <a:pt x="1048" y="2977"/>
                  </a:cubicBezTo>
                  <a:cubicBezTo>
                    <a:pt x="465" y="3774"/>
                    <a:pt x="1" y="4703"/>
                    <a:pt x="36" y="5679"/>
                  </a:cubicBezTo>
                  <a:cubicBezTo>
                    <a:pt x="72" y="6263"/>
                    <a:pt x="286" y="6822"/>
                    <a:pt x="644" y="7287"/>
                  </a:cubicBezTo>
                  <a:cubicBezTo>
                    <a:pt x="794" y="7480"/>
                    <a:pt x="1420" y="8256"/>
                    <a:pt x="1794" y="8256"/>
                  </a:cubicBezTo>
                  <a:cubicBezTo>
                    <a:pt x="1835" y="8256"/>
                    <a:pt x="1872" y="8247"/>
                    <a:pt x="1906" y="8227"/>
                  </a:cubicBezTo>
                  <a:cubicBezTo>
                    <a:pt x="1982" y="8185"/>
                    <a:pt x="2344" y="8160"/>
                    <a:pt x="2766" y="8160"/>
                  </a:cubicBezTo>
                  <a:cubicBezTo>
                    <a:pt x="3523" y="8160"/>
                    <a:pt x="4471" y="8239"/>
                    <a:pt x="4311" y="8430"/>
                  </a:cubicBezTo>
                  <a:cubicBezTo>
                    <a:pt x="4989" y="8394"/>
                    <a:pt x="5632" y="8096"/>
                    <a:pt x="6109" y="7596"/>
                  </a:cubicBezTo>
                  <a:cubicBezTo>
                    <a:pt x="6561" y="7120"/>
                    <a:pt x="6871" y="6513"/>
                    <a:pt x="6978" y="5858"/>
                  </a:cubicBezTo>
                  <a:cubicBezTo>
                    <a:pt x="7109" y="5037"/>
                    <a:pt x="6978" y="4191"/>
                    <a:pt x="6597" y="3453"/>
                  </a:cubicBezTo>
                  <a:cubicBezTo>
                    <a:pt x="6168" y="2596"/>
                    <a:pt x="5418" y="1917"/>
                    <a:pt x="4597" y="1381"/>
                  </a:cubicBezTo>
                  <a:cubicBezTo>
                    <a:pt x="3763" y="846"/>
                    <a:pt x="2870" y="441"/>
                    <a:pt x="19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37"/>
            <p:cNvSpPr/>
            <p:nvPr/>
          </p:nvSpPr>
          <p:spPr>
            <a:xfrm>
              <a:off x="6845080" y="1874813"/>
              <a:ext cx="188897" cy="221923"/>
            </a:xfrm>
            <a:custGeom>
              <a:rect b="b" l="l" r="r" t="t"/>
              <a:pathLst>
                <a:path extrusionOk="0" h="8702" w="7407">
                  <a:moveTo>
                    <a:pt x="2477" y="463"/>
                  </a:moveTo>
                  <a:lnTo>
                    <a:pt x="2573" y="510"/>
                  </a:lnTo>
                  <a:cubicBezTo>
                    <a:pt x="3299" y="844"/>
                    <a:pt x="3989" y="1213"/>
                    <a:pt x="4656" y="1629"/>
                  </a:cubicBezTo>
                  <a:cubicBezTo>
                    <a:pt x="5573" y="2237"/>
                    <a:pt x="6240" y="2903"/>
                    <a:pt x="6621" y="3642"/>
                  </a:cubicBezTo>
                  <a:cubicBezTo>
                    <a:pt x="6990" y="4356"/>
                    <a:pt x="7109" y="5166"/>
                    <a:pt x="6978" y="5951"/>
                  </a:cubicBezTo>
                  <a:cubicBezTo>
                    <a:pt x="6871" y="6582"/>
                    <a:pt x="6585" y="7166"/>
                    <a:pt x="6156" y="7618"/>
                  </a:cubicBezTo>
                  <a:cubicBezTo>
                    <a:pt x="5728" y="8059"/>
                    <a:pt x="5180" y="8333"/>
                    <a:pt x="4573" y="8404"/>
                  </a:cubicBezTo>
                  <a:lnTo>
                    <a:pt x="4561" y="8392"/>
                  </a:lnTo>
                  <a:cubicBezTo>
                    <a:pt x="4418" y="8214"/>
                    <a:pt x="3585" y="8142"/>
                    <a:pt x="2894" y="8142"/>
                  </a:cubicBezTo>
                  <a:cubicBezTo>
                    <a:pt x="2454" y="8142"/>
                    <a:pt x="2073" y="8178"/>
                    <a:pt x="1989" y="8214"/>
                  </a:cubicBezTo>
                  <a:cubicBezTo>
                    <a:pt x="1975" y="8223"/>
                    <a:pt x="1957" y="8227"/>
                    <a:pt x="1937" y="8227"/>
                  </a:cubicBezTo>
                  <a:cubicBezTo>
                    <a:pt x="1741" y="8227"/>
                    <a:pt x="1294" y="7827"/>
                    <a:pt x="906" y="7321"/>
                  </a:cubicBezTo>
                  <a:cubicBezTo>
                    <a:pt x="560" y="6880"/>
                    <a:pt x="370" y="6344"/>
                    <a:pt x="334" y="5785"/>
                  </a:cubicBezTo>
                  <a:cubicBezTo>
                    <a:pt x="298" y="4999"/>
                    <a:pt x="608" y="4154"/>
                    <a:pt x="1311" y="3189"/>
                  </a:cubicBezTo>
                  <a:lnTo>
                    <a:pt x="1334" y="3141"/>
                  </a:lnTo>
                  <a:cubicBezTo>
                    <a:pt x="1513" y="2927"/>
                    <a:pt x="1644" y="2689"/>
                    <a:pt x="1751" y="2439"/>
                  </a:cubicBezTo>
                  <a:lnTo>
                    <a:pt x="1751" y="2439"/>
                  </a:lnTo>
                  <a:cubicBezTo>
                    <a:pt x="1858" y="2749"/>
                    <a:pt x="1846" y="3094"/>
                    <a:pt x="1739" y="3403"/>
                  </a:cubicBezTo>
                  <a:cubicBezTo>
                    <a:pt x="1715" y="3463"/>
                    <a:pt x="1739" y="3522"/>
                    <a:pt x="1787" y="3558"/>
                  </a:cubicBezTo>
                  <a:cubicBezTo>
                    <a:pt x="1817" y="3582"/>
                    <a:pt x="1846" y="3594"/>
                    <a:pt x="1876" y="3594"/>
                  </a:cubicBezTo>
                  <a:cubicBezTo>
                    <a:pt x="1906" y="3594"/>
                    <a:pt x="1936" y="3582"/>
                    <a:pt x="1965" y="3558"/>
                  </a:cubicBezTo>
                  <a:cubicBezTo>
                    <a:pt x="2299" y="3284"/>
                    <a:pt x="2561" y="2915"/>
                    <a:pt x="2692" y="2487"/>
                  </a:cubicBezTo>
                  <a:cubicBezTo>
                    <a:pt x="2894" y="1868"/>
                    <a:pt x="2811" y="1153"/>
                    <a:pt x="2477" y="463"/>
                  </a:cubicBezTo>
                  <a:close/>
                  <a:moveTo>
                    <a:pt x="2137" y="0"/>
                  </a:moveTo>
                  <a:cubicBezTo>
                    <a:pt x="2033" y="0"/>
                    <a:pt x="1962" y="111"/>
                    <a:pt x="2013" y="213"/>
                  </a:cubicBezTo>
                  <a:cubicBezTo>
                    <a:pt x="2489" y="951"/>
                    <a:pt x="2632" y="1748"/>
                    <a:pt x="2430" y="2403"/>
                  </a:cubicBezTo>
                  <a:cubicBezTo>
                    <a:pt x="2358" y="2630"/>
                    <a:pt x="2251" y="2832"/>
                    <a:pt x="2108" y="3011"/>
                  </a:cubicBezTo>
                  <a:cubicBezTo>
                    <a:pt x="2132" y="2618"/>
                    <a:pt x="2025" y="2225"/>
                    <a:pt x="1811" y="1891"/>
                  </a:cubicBezTo>
                  <a:cubicBezTo>
                    <a:pt x="1776" y="1857"/>
                    <a:pt x="1734" y="1841"/>
                    <a:pt x="1694" y="1841"/>
                  </a:cubicBezTo>
                  <a:cubicBezTo>
                    <a:pt x="1622" y="1841"/>
                    <a:pt x="1556" y="1891"/>
                    <a:pt x="1549" y="1975"/>
                  </a:cubicBezTo>
                  <a:cubicBezTo>
                    <a:pt x="1572" y="2332"/>
                    <a:pt x="1334" y="2665"/>
                    <a:pt x="1108" y="2987"/>
                  </a:cubicBezTo>
                  <a:lnTo>
                    <a:pt x="1072" y="3022"/>
                  </a:lnTo>
                  <a:cubicBezTo>
                    <a:pt x="346" y="4046"/>
                    <a:pt x="1" y="4951"/>
                    <a:pt x="48" y="5808"/>
                  </a:cubicBezTo>
                  <a:cubicBezTo>
                    <a:pt x="84" y="6428"/>
                    <a:pt x="298" y="7011"/>
                    <a:pt x="679" y="7499"/>
                  </a:cubicBezTo>
                  <a:cubicBezTo>
                    <a:pt x="879" y="7761"/>
                    <a:pt x="1493" y="8521"/>
                    <a:pt x="1945" y="8521"/>
                  </a:cubicBezTo>
                  <a:cubicBezTo>
                    <a:pt x="2007" y="8521"/>
                    <a:pt x="2066" y="8507"/>
                    <a:pt x="2120" y="8475"/>
                  </a:cubicBezTo>
                  <a:cubicBezTo>
                    <a:pt x="2201" y="8440"/>
                    <a:pt x="2484" y="8422"/>
                    <a:pt x="2824" y="8422"/>
                  </a:cubicBezTo>
                  <a:cubicBezTo>
                    <a:pt x="3386" y="8422"/>
                    <a:pt x="4103" y="8470"/>
                    <a:pt x="4311" y="8559"/>
                  </a:cubicBezTo>
                  <a:cubicBezTo>
                    <a:pt x="4311" y="8571"/>
                    <a:pt x="4311" y="8595"/>
                    <a:pt x="4323" y="8618"/>
                  </a:cubicBezTo>
                  <a:cubicBezTo>
                    <a:pt x="4347" y="8666"/>
                    <a:pt x="4394" y="8690"/>
                    <a:pt x="4454" y="8702"/>
                  </a:cubicBezTo>
                  <a:lnTo>
                    <a:pt x="4466" y="8690"/>
                  </a:lnTo>
                  <a:cubicBezTo>
                    <a:pt x="5192" y="8654"/>
                    <a:pt x="5859" y="8345"/>
                    <a:pt x="6371" y="7821"/>
                  </a:cubicBezTo>
                  <a:cubicBezTo>
                    <a:pt x="6835" y="7321"/>
                    <a:pt x="7145" y="6690"/>
                    <a:pt x="7264" y="5999"/>
                  </a:cubicBezTo>
                  <a:cubicBezTo>
                    <a:pt x="7407" y="5154"/>
                    <a:pt x="7264" y="4284"/>
                    <a:pt x="6871" y="3522"/>
                  </a:cubicBezTo>
                  <a:cubicBezTo>
                    <a:pt x="6478" y="2737"/>
                    <a:pt x="5787" y="2022"/>
                    <a:pt x="4823" y="1391"/>
                  </a:cubicBezTo>
                  <a:cubicBezTo>
                    <a:pt x="4132" y="975"/>
                    <a:pt x="3430" y="594"/>
                    <a:pt x="2704" y="260"/>
                  </a:cubicBezTo>
                  <a:cubicBezTo>
                    <a:pt x="2525" y="177"/>
                    <a:pt x="2358" y="93"/>
                    <a:pt x="2192" y="10"/>
                  </a:cubicBezTo>
                  <a:cubicBezTo>
                    <a:pt x="2173" y="3"/>
                    <a:pt x="2154" y="0"/>
                    <a:pt x="21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37"/>
            <p:cNvSpPr/>
            <p:nvPr/>
          </p:nvSpPr>
          <p:spPr>
            <a:xfrm>
              <a:off x="6874587" y="2156513"/>
              <a:ext cx="129604" cy="241815"/>
            </a:xfrm>
            <a:custGeom>
              <a:rect b="b" l="l" r="r" t="t"/>
              <a:pathLst>
                <a:path extrusionOk="0" h="9482" w="5082">
                  <a:moveTo>
                    <a:pt x="670" y="1"/>
                  </a:moveTo>
                  <a:cubicBezTo>
                    <a:pt x="287" y="1"/>
                    <a:pt x="0" y="353"/>
                    <a:pt x="94" y="727"/>
                  </a:cubicBezTo>
                  <a:lnTo>
                    <a:pt x="1856" y="8931"/>
                  </a:lnTo>
                  <a:cubicBezTo>
                    <a:pt x="1886" y="9297"/>
                    <a:pt x="2170" y="9482"/>
                    <a:pt x="2454" y="9482"/>
                  </a:cubicBezTo>
                  <a:cubicBezTo>
                    <a:pt x="2733" y="9482"/>
                    <a:pt x="3011" y="9303"/>
                    <a:pt x="3047" y="8943"/>
                  </a:cubicBezTo>
                  <a:lnTo>
                    <a:pt x="4987" y="739"/>
                  </a:lnTo>
                  <a:cubicBezTo>
                    <a:pt x="5081" y="364"/>
                    <a:pt x="4794" y="1"/>
                    <a:pt x="4411" y="1"/>
                  </a:cubicBezTo>
                  <a:cubicBezTo>
                    <a:pt x="4404" y="1"/>
                    <a:pt x="4398" y="1"/>
                    <a:pt x="4392" y="1"/>
                  </a:cubicBezTo>
                  <a:lnTo>
                    <a:pt x="689" y="1"/>
                  </a:lnTo>
                  <a:cubicBezTo>
                    <a:pt x="683" y="1"/>
                    <a:pt x="677" y="1"/>
                    <a:pt x="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37"/>
            <p:cNvSpPr/>
            <p:nvPr/>
          </p:nvSpPr>
          <p:spPr>
            <a:xfrm>
              <a:off x="6870889" y="2152892"/>
              <a:ext cx="136974" cy="247170"/>
            </a:xfrm>
            <a:custGeom>
              <a:rect b="b" l="l" r="r" t="t"/>
              <a:pathLst>
                <a:path extrusionOk="0" h="9692" w="5371">
                  <a:moveTo>
                    <a:pt x="4525" y="286"/>
                  </a:moveTo>
                  <a:cubicBezTo>
                    <a:pt x="4823" y="286"/>
                    <a:pt x="5037" y="560"/>
                    <a:pt x="4978" y="846"/>
                  </a:cubicBezTo>
                  <a:lnTo>
                    <a:pt x="3037" y="9049"/>
                  </a:lnTo>
                  <a:cubicBezTo>
                    <a:pt x="3001" y="9263"/>
                    <a:pt x="2811" y="9406"/>
                    <a:pt x="2596" y="9406"/>
                  </a:cubicBezTo>
                  <a:cubicBezTo>
                    <a:pt x="2370" y="9406"/>
                    <a:pt x="2192" y="9251"/>
                    <a:pt x="2144" y="9037"/>
                  </a:cubicBezTo>
                  <a:lnTo>
                    <a:pt x="382" y="834"/>
                  </a:lnTo>
                  <a:cubicBezTo>
                    <a:pt x="322" y="548"/>
                    <a:pt x="537" y="286"/>
                    <a:pt x="822" y="286"/>
                  </a:cubicBezTo>
                  <a:close/>
                  <a:moveTo>
                    <a:pt x="822" y="0"/>
                  </a:moveTo>
                  <a:cubicBezTo>
                    <a:pt x="346" y="0"/>
                    <a:pt x="1" y="441"/>
                    <a:pt x="96" y="893"/>
                  </a:cubicBezTo>
                  <a:lnTo>
                    <a:pt x="1870" y="9097"/>
                  </a:lnTo>
                  <a:cubicBezTo>
                    <a:pt x="1942" y="9442"/>
                    <a:pt x="2239" y="9692"/>
                    <a:pt x="2585" y="9692"/>
                  </a:cubicBezTo>
                  <a:lnTo>
                    <a:pt x="2596" y="9692"/>
                  </a:lnTo>
                  <a:cubicBezTo>
                    <a:pt x="2942" y="9692"/>
                    <a:pt x="3251" y="9454"/>
                    <a:pt x="3323" y="9121"/>
                  </a:cubicBezTo>
                  <a:lnTo>
                    <a:pt x="5263" y="917"/>
                  </a:lnTo>
                  <a:cubicBezTo>
                    <a:pt x="5371" y="441"/>
                    <a:pt x="5013" y="0"/>
                    <a:pt x="45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37"/>
            <p:cNvSpPr/>
            <p:nvPr/>
          </p:nvSpPr>
          <p:spPr>
            <a:xfrm>
              <a:off x="6853904" y="2121600"/>
              <a:ext cx="169439" cy="50138"/>
            </a:xfrm>
            <a:custGeom>
              <a:rect b="b" l="l" r="r" t="t"/>
              <a:pathLst>
                <a:path extrusionOk="0" h="1966" w="6644">
                  <a:moveTo>
                    <a:pt x="655" y="1"/>
                  </a:moveTo>
                  <a:cubicBezTo>
                    <a:pt x="286" y="1"/>
                    <a:pt x="0" y="358"/>
                    <a:pt x="83" y="715"/>
                  </a:cubicBezTo>
                  <a:lnTo>
                    <a:pt x="262" y="1513"/>
                  </a:lnTo>
                  <a:cubicBezTo>
                    <a:pt x="322" y="1775"/>
                    <a:pt x="560" y="1966"/>
                    <a:pt x="834" y="1966"/>
                  </a:cubicBezTo>
                  <a:lnTo>
                    <a:pt x="5822" y="1966"/>
                  </a:lnTo>
                  <a:cubicBezTo>
                    <a:pt x="6096" y="1966"/>
                    <a:pt x="6334" y="1775"/>
                    <a:pt x="6394" y="1513"/>
                  </a:cubicBezTo>
                  <a:lnTo>
                    <a:pt x="6572" y="715"/>
                  </a:lnTo>
                  <a:cubicBezTo>
                    <a:pt x="6644" y="358"/>
                    <a:pt x="6370" y="13"/>
                    <a:pt x="60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37"/>
            <p:cNvSpPr/>
            <p:nvPr/>
          </p:nvSpPr>
          <p:spPr>
            <a:xfrm>
              <a:off x="6849951" y="2117979"/>
              <a:ext cx="177956" cy="57406"/>
            </a:xfrm>
            <a:custGeom>
              <a:rect b="b" l="l" r="r" t="t"/>
              <a:pathLst>
                <a:path extrusionOk="0" h="2251" w="6978">
                  <a:moveTo>
                    <a:pt x="6156" y="286"/>
                  </a:moveTo>
                  <a:cubicBezTo>
                    <a:pt x="6442" y="286"/>
                    <a:pt x="6656" y="548"/>
                    <a:pt x="6596" y="834"/>
                  </a:cubicBezTo>
                  <a:lnTo>
                    <a:pt x="6418" y="1619"/>
                  </a:lnTo>
                  <a:cubicBezTo>
                    <a:pt x="6370" y="1822"/>
                    <a:pt x="6180" y="1965"/>
                    <a:pt x="5977" y="1965"/>
                  </a:cubicBezTo>
                  <a:lnTo>
                    <a:pt x="989" y="1965"/>
                  </a:lnTo>
                  <a:cubicBezTo>
                    <a:pt x="786" y="1965"/>
                    <a:pt x="608" y="1822"/>
                    <a:pt x="560" y="1619"/>
                  </a:cubicBezTo>
                  <a:lnTo>
                    <a:pt x="381" y="834"/>
                  </a:lnTo>
                  <a:cubicBezTo>
                    <a:pt x="322" y="548"/>
                    <a:pt x="524" y="286"/>
                    <a:pt x="810" y="286"/>
                  </a:cubicBezTo>
                  <a:close/>
                  <a:moveTo>
                    <a:pt x="810" y="0"/>
                  </a:moveTo>
                  <a:cubicBezTo>
                    <a:pt x="346" y="0"/>
                    <a:pt x="0" y="441"/>
                    <a:pt x="107" y="893"/>
                  </a:cubicBezTo>
                  <a:lnTo>
                    <a:pt x="286" y="1679"/>
                  </a:lnTo>
                  <a:cubicBezTo>
                    <a:pt x="358" y="2012"/>
                    <a:pt x="655" y="2250"/>
                    <a:pt x="989" y="2250"/>
                  </a:cubicBezTo>
                  <a:lnTo>
                    <a:pt x="5977" y="2250"/>
                  </a:lnTo>
                  <a:cubicBezTo>
                    <a:pt x="6323" y="2250"/>
                    <a:pt x="6620" y="2012"/>
                    <a:pt x="6692" y="1679"/>
                  </a:cubicBezTo>
                  <a:lnTo>
                    <a:pt x="6870" y="893"/>
                  </a:lnTo>
                  <a:cubicBezTo>
                    <a:pt x="6977" y="441"/>
                    <a:pt x="6620" y="0"/>
                    <a:pt x="61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37"/>
            <p:cNvSpPr/>
            <p:nvPr/>
          </p:nvSpPr>
          <p:spPr>
            <a:xfrm>
              <a:off x="6792265" y="2055115"/>
              <a:ext cx="293024" cy="85357"/>
            </a:xfrm>
            <a:custGeom>
              <a:rect b="b" l="l" r="r" t="t"/>
              <a:pathLst>
                <a:path extrusionOk="0" h="3347" w="11490">
                  <a:moveTo>
                    <a:pt x="512" y="1"/>
                  </a:moveTo>
                  <a:cubicBezTo>
                    <a:pt x="214" y="1"/>
                    <a:pt x="0" y="274"/>
                    <a:pt x="60" y="572"/>
                  </a:cubicBezTo>
                  <a:lnTo>
                    <a:pt x="607" y="2989"/>
                  </a:lnTo>
                  <a:cubicBezTo>
                    <a:pt x="655" y="3203"/>
                    <a:pt x="845" y="3346"/>
                    <a:pt x="1060" y="3346"/>
                  </a:cubicBezTo>
                  <a:lnTo>
                    <a:pt x="10430" y="3346"/>
                  </a:lnTo>
                  <a:cubicBezTo>
                    <a:pt x="10644" y="3346"/>
                    <a:pt x="10823" y="3191"/>
                    <a:pt x="10871" y="2989"/>
                  </a:cubicBezTo>
                  <a:lnTo>
                    <a:pt x="11418" y="572"/>
                  </a:lnTo>
                  <a:cubicBezTo>
                    <a:pt x="11490" y="274"/>
                    <a:pt x="11275" y="1"/>
                    <a:pt x="109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37"/>
            <p:cNvSpPr/>
            <p:nvPr/>
          </p:nvSpPr>
          <p:spPr>
            <a:xfrm>
              <a:off x="6787751" y="2051468"/>
              <a:ext cx="301771" cy="92651"/>
            </a:xfrm>
            <a:custGeom>
              <a:rect b="b" l="l" r="r" t="t"/>
              <a:pathLst>
                <a:path extrusionOk="0" h="3633" w="11833">
                  <a:moveTo>
                    <a:pt x="11155" y="286"/>
                  </a:moveTo>
                  <a:cubicBezTo>
                    <a:pt x="11262" y="286"/>
                    <a:pt x="11345" y="334"/>
                    <a:pt x="11417" y="405"/>
                  </a:cubicBezTo>
                  <a:cubicBezTo>
                    <a:pt x="11476" y="489"/>
                    <a:pt x="11500" y="584"/>
                    <a:pt x="11476" y="679"/>
                  </a:cubicBezTo>
                  <a:lnTo>
                    <a:pt x="10928" y="3096"/>
                  </a:lnTo>
                  <a:cubicBezTo>
                    <a:pt x="10895" y="3243"/>
                    <a:pt x="10775" y="3347"/>
                    <a:pt x="10641" y="3347"/>
                  </a:cubicBezTo>
                  <a:cubicBezTo>
                    <a:pt x="10633" y="3347"/>
                    <a:pt x="10626" y="3347"/>
                    <a:pt x="10619" y="3346"/>
                  </a:cubicBezTo>
                  <a:lnTo>
                    <a:pt x="1237" y="3346"/>
                  </a:lnTo>
                  <a:cubicBezTo>
                    <a:pt x="1229" y="3347"/>
                    <a:pt x="1221" y="3347"/>
                    <a:pt x="1213" y="3347"/>
                  </a:cubicBezTo>
                  <a:cubicBezTo>
                    <a:pt x="1069" y="3347"/>
                    <a:pt x="950" y="3243"/>
                    <a:pt x="927" y="3096"/>
                  </a:cubicBezTo>
                  <a:lnTo>
                    <a:pt x="380" y="679"/>
                  </a:lnTo>
                  <a:cubicBezTo>
                    <a:pt x="332" y="477"/>
                    <a:pt x="487" y="286"/>
                    <a:pt x="689" y="286"/>
                  </a:cubicBezTo>
                  <a:close/>
                  <a:moveTo>
                    <a:pt x="671" y="0"/>
                  </a:moveTo>
                  <a:cubicBezTo>
                    <a:pt x="287" y="0"/>
                    <a:pt x="0" y="364"/>
                    <a:pt x="94" y="739"/>
                  </a:cubicBezTo>
                  <a:lnTo>
                    <a:pt x="641" y="3168"/>
                  </a:lnTo>
                  <a:cubicBezTo>
                    <a:pt x="699" y="3434"/>
                    <a:pt x="937" y="3633"/>
                    <a:pt x="1213" y="3633"/>
                  </a:cubicBezTo>
                  <a:cubicBezTo>
                    <a:pt x="1221" y="3633"/>
                    <a:pt x="1229" y="3632"/>
                    <a:pt x="1237" y="3632"/>
                  </a:cubicBezTo>
                  <a:lnTo>
                    <a:pt x="10607" y="3632"/>
                  </a:lnTo>
                  <a:cubicBezTo>
                    <a:pt x="10615" y="3632"/>
                    <a:pt x="10623" y="3633"/>
                    <a:pt x="10631" y="3633"/>
                  </a:cubicBezTo>
                  <a:cubicBezTo>
                    <a:pt x="10907" y="3633"/>
                    <a:pt x="11144" y="3434"/>
                    <a:pt x="11202" y="3168"/>
                  </a:cubicBezTo>
                  <a:lnTo>
                    <a:pt x="11750" y="739"/>
                  </a:lnTo>
                  <a:cubicBezTo>
                    <a:pt x="11832" y="364"/>
                    <a:pt x="11557" y="0"/>
                    <a:pt x="11173" y="0"/>
                  </a:cubicBezTo>
                  <a:cubicBezTo>
                    <a:pt x="11167" y="0"/>
                    <a:pt x="11161" y="0"/>
                    <a:pt x="11155" y="1"/>
                  </a:cubicBezTo>
                  <a:lnTo>
                    <a:pt x="689" y="1"/>
                  </a:lnTo>
                  <a:cubicBezTo>
                    <a:pt x="683" y="0"/>
                    <a:pt x="677" y="0"/>
                    <a:pt x="6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37"/>
            <p:cNvSpPr/>
            <p:nvPr/>
          </p:nvSpPr>
          <p:spPr>
            <a:xfrm>
              <a:off x="6834165" y="2079700"/>
              <a:ext cx="45573" cy="59548"/>
            </a:xfrm>
            <a:custGeom>
              <a:rect b="b" l="l" r="r" t="t"/>
              <a:pathLst>
                <a:path extrusionOk="0" h="2335" w="1787">
                  <a:moveTo>
                    <a:pt x="872" y="1"/>
                  </a:moveTo>
                  <a:cubicBezTo>
                    <a:pt x="393" y="1"/>
                    <a:pt x="0" y="401"/>
                    <a:pt x="0" y="882"/>
                  </a:cubicBezTo>
                  <a:lnTo>
                    <a:pt x="0" y="2335"/>
                  </a:lnTo>
                  <a:lnTo>
                    <a:pt x="1774" y="2335"/>
                  </a:lnTo>
                  <a:lnTo>
                    <a:pt x="1786" y="882"/>
                  </a:lnTo>
                  <a:cubicBezTo>
                    <a:pt x="1786" y="401"/>
                    <a:pt x="1393" y="1"/>
                    <a:pt x="914" y="1"/>
                  </a:cubicBezTo>
                  <a:cubicBezTo>
                    <a:pt x="907" y="1"/>
                    <a:pt x="900" y="1"/>
                    <a:pt x="893" y="1"/>
                  </a:cubicBezTo>
                  <a:cubicBezTo>
                    <a:pt x="886" y="1"/>
                    <a:pt x="879" y="1"/>
                    <a:pt x="8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37"/>
            <p:cNvSpPr/>
            <p:nvPr/>
          </p:nvSpPr>
          <p:spPr>
            <a:xfrm>
              <a:off x="6830238" y="2076078"/>
              <a:ext cx="52535" cy="66842"/>
            </a:xfrm>
            <a:custGeom>
              <a:rect b="b" l="l" r="r" t="t"/>
              <a:pathLst>
                <a:path extrusionOk="0" h="2621" w="2060">
                  <a:moveTo>
                    <a:pt x="1029" y="283"/>
                  </a:moveTo>
                  <a:cubicBezTo>
                    <a:pt x="1401" y="283"/>
                    <a:pt x="1773" y="530"/>
                    <a:pt x="1773" y="1024"/>
                  </a:cubicBezTo>
                  <a:lnTo>
                    <a:pt x="1773" y="2346"/>
                  </a:lnTo>
                  <a:lnTo>
                    <a:pt x="285" y="2346"/>
                  </a:lnTo>
                  <a:lnTo>
                    <a:pt x="285" y="1024"/>
                  </a:lnTo>
                  <a:cubicBezTo>
                    <a:pt x="285" y="530"/>
                    <a:pt x="657" y="283"/>
                    <a:pt x="1029" y="283"/>
                  </a:cubicBezTo>
                  <a:close/>
                  <a:moveTo>
                    <a:pt x="1035" y="0"/>
                  </a:moveTo>
                  <a:cubicBezTo>
                    <a:pt x="464" y="0"/>
                    <a:pt x="11" y="453"/>
                    <a:pt x="11" y="1024"/>
                  </a:cubicBezTo>
                  <a:lnTo>
                    <a:pt x="11" y="2477"/>
                  </a:lnTo>
                  <a:cubicBezTo>
                    <a:pt x="0" y="2554"/>
                    <a:pt x="61" y="2621"/>
                    <a:pt x="136" y="2621"/>
                  </a:cubicBezTo>
                  <a:cubicBezTo>
                    <a:pt x="142" y="2621"/>
                    <a:pt x="148" y="2620"/>
                    <a:pt x="154" y="2619"/>
                  </a:cubicBezTo>
                  <a:lnTo>
                    <a:pt x="1928" y="2619"/>
                  </a:lnTo>
                  <a:cubicBezTo>
                    <a:pt x="2000" y="2619"/>
                    <a:pt x="2059" y="2560"/>
                    <a:pt x="2059" y="2477"/>
                  </a:cubicBezTo>
                  <a:lnTo>
                    <a:pt x="2059" y="1024"/>
                  </a:lnTo>
                  <a:cubicBezTo>
                    <a:pt x="2059" y="453"/>
                    <a:pt x="1595" y="0"/>
                    <a:pt x="10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37"/>
            <p:cNvSpPr/>
            <p:nvPr/>
          </p:nvSpPr>
          <p:spPr>
            <a:xfrm>
              <a:off x="6998427" y="2079700"/>
              <a:ext cx="45267" cy="59548"/>
            </a:xfrm>
            <a:custGeom>
              <a:rect b="b" l="l" r="r" t="t"/>
              <a:pathLst>
                <a:path extrusionOk="0" h="2335" w="1775">
                  <a:moveTo>
                    <a:pt x="861" y="1"/>
                  </a:moveTo>
                  <a:cubicBezTo>
                    <a:pt x="382" y="1"/>
                    <a:pt x="0" y="401"/>
                    <a:pt x="0" y="882"/>
                  </a:cubicBezTo>
                  <a:lnTo>
                    <a:pt x="0" y="2335"/>
                  </a:lnTo>
                  <a:lnTo>
                    <a:pt x="1763" y="2335"/>
                  </a:lnTo>
                  <a:lnTo>
                    <a:pt x="1775" y="882"/>
                  </a:lnTo>
                  <a:cubicBezTo>
                    <a:pt x="1775" y="401"/>
                    <a:pt x="1381" y="1"/>
                    <a:pt x="903" y="1"/>
                  </a:cubicBezTo>
                  <a:cubicBezTo>
                    <a:pt x="896" y="1"/>
                    <a:pt x="889" y="1"/>
                    <a:pt x="882" y="1"/>
                  </a:cubicBezTo>
                  <a:cubicBezTo>
                    <a:pt x="875" y="1"/>
                    <a:pt x="868" y="1"/>
                    <a:pt x="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37"/>
            <p:cNvSpPr/>
            <p:nvPr/>
          </p:nvSpPr>
          <p:spPr>
            <a:xfrm>
              <a:off x="6994474" y="2076078"/>
              <a:ext cx="52561" cy="66817"/>
            </a:xfrm>
            <a:custGeom>
              <a:rect b="b" l="l" r="r" t="t"/>
              <a:pathLst>
                <a:path extrusionOk="0" h="2620" w="2061">
                  <a:moveTo>
                    <a:pt x="1042" y="283"/>
                  </a:moveTo>
                  <a:cubicBezTo>
                    <a:pt x="1415" y="283"/>
                    <a:pt x="1787" y="530"/>
                    <a:pt x="1787" y="1024"/>
                  </a:cubicBezTo>
                  <a:lnTo>
                    <a:pt x="1787" y="2346"/>
                  </a:lnTo>
                  <a:lnTo>
                    <a:pt x="298" y="2346"/>
                  </a:lnTo>
                  <a:lnTo>
                    <a:pt x="298" y="1024"/>
                  </a:lnTo>
                  <a:cubicBezTo>
                    <a:pt x="298" y="530"/>
                    <a:pt x="670" y="283"/>
                    <a:pt x="1042" y="283"/>
                  </a:cubicBezTo>
                  <a:close/>
                  <a:moveTo>
                    <a:pt x="1025" y="0"/>
                  </a:moveTo>
                  <a:cubicBezTo>
                    <a:pt x="465" y="0"/>
                    <a:pt x="1" y="453"/>
                    <a:pt x="1" y="1024"/>
                  </a:cubicBezTo>
                  <a:lnTo>
                    <a:pt x="1" y="2477"/>
                  </a:lnTo>
                  <a:cubicBezTo>
                    <a:pt x="1" y="2560"/>
                    <a:pt x="72" y="2619"/>
                    <a:pt x="155" y="2619"/>
                  </a:cubicBezTo>
                  <a:lnTo>
                    <a:pt x="1918" y="2619"/>
                  </a:lnTo>
                  <a:cubicBezTo>
                    <a:pt x="2001" y="2619"/>
                    <a:pt x="2060" y="2560"/>
                    <a:pt x="2049" y="2477"/>
                  </a:cubicBezTo>
                  <a:lnTo>
                    <a:pt x="2049" y="1024"/>
                  </a:lnTo>
                  <a:cubicBezTo>
                    <a:pt x="2049" y="453"/>
                    <a:pt x="1596" y="0"/>
                    <a:pt x="10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37"/>
            <p:cNvSpPr/>
            <p:nvPr/>
          </p:nvSpPr>
          <p:spPr>
            <a:xfrm>
              <a:off x="6916130" y="2079700"/>
              <a:ext cx="45573" cy="59548"/>
            </a:xfrm>
            <a:custGeom>
              <a:rect b="b" l="l" r="r" t="t"/>
              <a:pathLst>
                <a:path extrusionOk="0" h="2335" w="1787">
                  <a:moveTo>
                    <a:pt x="873" y="1"/>
                  </a:moveTo>
                  <a:cubicBezTo>
                    <a:pt x="394" y="1"/>
                    <a:pt x="13" y="401"/>
                    <a:pt x="1" y="882"/>
                  </a:cubicBezTo>
                  <a:lnTo>
                    <a:pt x="1" y="2335"/>
                  </a:lnTo>
                  <a:lnTo>
                    <a:pt x="1775" y="2335"/>
                  </a:lnTo>
                  <a:lnTo>
                    <a:pt x="1787" y="882"/>
                  </a:lnTo>
                  <a:cubicBezTo>
                    <a:pt x="1775" y="394"/>
                    <a:pt x="1382" y="1"/>
                    <a:pt x="894" y="1"/>
                  </a:cubicBezTo>
                  <a:cubicBezTo>
                    <a:pt x="887" y="1"/>
                    <a:pt x="880" y="1"/>
                    <a:pt x="8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37"/>
            <p:cNvSpPr/>
            <p:nvPr/>
          </p:nvSpPr>
          <p:spPr>
            <a:xfrm>
              <a:off x="6912509" y="2076078"/>
              <a:ext cx="52229" cy="66817"/>
            </a:xfrm>
            <a:custGeom>
              <a:rect b="b" l="l" r="r" t="t"/>
              <a:pathLst>
                <a:path extrusionOk="0" h="2620" w="2048">
                  <a:moveTo>
                    <a:pt x="1030" y="283"/>
                  </a:moveTo>
                  <a:cubicBezTo>
                    <a:pt x="1402" y="283"/>
                    <a:pt x="1774" y="530"/>
                    <a:pt x="1774" y="1024"/>
                  </a:cubicBezTo>
                  <a:lnTo>
                    <a:pt x="1774" y="2346"/>
                  </a:lnTo>
                  <a:lnTo>
                    <a:pt x="286" y="2346"/>
                  </a:lnTo>
                  <a:lnTo>
                    <a:pt x="286" y="1024"/>
                  </a:lnTo>
                  <a:cubicBezTo>
                    <a:pt x="286" y="530"/>
                    <a:pt x="658" y="283"/>
                    <a:pt x="1030" y="283"/>
                  </a:cubicBezTo>
                  <a:close/>
                  <a:moveTo>
                    <a:pt x="1024" y="0"/>
                  </a:moveTo>
                  <a:cubicBezTo>
                    <a:pt x="452" y="0"/>
                    <a:pt x="0" y="453"/>
                    <a:pt x="0" y="1024"/>
                  </a:cubicBezTo>
                  <a:lnTo>
                    <a:pt x="0" y="2477"/>
                  </a:lnTo>
                  <a:cubicBezTo>
                    <a:pt x="0" y="2560"/>
                    <a:pt x="71" y="2619"/>
                    <a:pt x="143" y="2619"/>
                  </a:cubicBezTo>
                  <a:lnTo>
                    <a:pt x="1917" y="2619"/>
                  </a:lnTo>
                  <a:cubicBezTo>
                    <a:pt x="1988" y="2619"/>
                    <a:pt x="2048" y="2560"/>
                    <a:pt x="2048" y="2477"/>
                  </a:cubicBezTo>
                  <a:lnTo>
                    <a:pt x="2048" y="1024"/>
                  </a:lnTo>
                  <a:cubicBezTo>
                    <a:pt x="2048" y="453"/>
                    <a:pt x="1595" y="0"/>
                    <a:pt x="10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37"/>
            <p:cNvSpPr/>
            <p:nvPr/>
          </p:nvSpPr>
          <p:spPr>
            <a:xfrm>
              <a:off x="6959255" y="2217617"/>
              <a:ext cx="103872" cy="77222"/>
            </a:xfrm>
            <a:custGeom>
              <a:rect b="b" l="l" r="r" t="t"/>
              <a:pathLst>
                <a:path extrusionOk="0" h="3028" w="4073">
                  <a:moveTo>
                    <a:pt x="3268" y="1"/>
                  </a:moveTo>
                  <a:cubicBezTo>
                    <a:pt x="3076" y="1"/>
                    <a:pt x="2836" y="56"/>
                    <a:pt x="2537" y="189"/>
                  </a:cubicBezTo>
                  <a:cubicBezTo>
                    <a:pt x="2441" y="236"/>
                    <a:pt x="2346" y="284"/>
                    <a:pt x="2251" y="356"/>
                  </a:cubicBezTo>
                  <a:lnTo>
                    <a:pt x="513" y="1546"/>
                  </a:lnTo>
                  <a:cubicBezTo>
                    <a:pt x="84" y="1844"/>
                    <a:pt x="1" y="2475"/>
                    <a:pt x="393" y="2832"/>
                  </a:cubicBezTo>
                  <a:cubicBezTo>
                    <a:pt x="539" y="2958"/>
                    <a:pt x="721" y="3028"/>
                    <a:pt x="956" y="3028"/>
                  </a:cubicBezTo>
                  <a:cubicBezTo>
                    <a:pt x="1164" y="3028"/>
                    <a:pt x="1413" y="2973"/>
                    <a:pt x="1715" y="2856"/>
                  </a:cubicBezTo>
                  <a:lnTo>
                    <a:pt x="3334" y="1915"/>
                  </a:lnTo>
                  <a:cubicBezTo>
                    <a:pt x="3834" y="1641"/>
                    <a:pt x="4073" y="1070"/>
                    <a:pt x="3930" y="534"/>
                  </a:cubicBezTo>
                  <a:cubicBezTo>
                    <a:pt x="3850" y="238"/>
                    <a:pt x="3662" y="1"/>
                    <a:pt x="3268" y="1"/>
                  </a:cubicBezTo>
                  <a:close/>
                </a:path>
              </a:pathLst>
            </a:custGeom>
            <a:solidFill>
              <a:srgbClr val="F0C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37"/>
            <p:cNvSpPr/>
            <p:nvPr/>
          </p:nvSpPr>
          <p:spPr>
            <a:xfrm>
              <a:off x="6958643" y="2213894"/>
              <a:ext cx="108437" cy="84490"/>
            </a:xfrm>
            <a:custGeom>
              <a:rect b="b" l="l" r="r" t="t"/>
              <a:pathLst>
                <a:path extrusionOk="0" h="3313" w="4252">
                  <a:moveTo>
                    <a:pt x="3287" y="287"/>
                  </a:moveTo>
                  <a:cubicBezTo>
                    <a:pt x="3381" y="287"/>
                    <a:pt x="3464" y="303"/>
                    <a:pt x="3537" y="335"/>
                  </a:cubicBezTo>
                  <a:cubicBezTo>
                    <a:pt x="3680" y="418"/>
                    <a:pt x="3787" y="549"/>
                    <a:pt x="3811" y="716"/>
                  </a:cubicBezTo>
                  <a:cubicBezTo>
                    <a:pt x="3942" y="1192"/>
                    <a:pt x="3716" y="1692"/>
                    <a:pt x="3287" y="1942"/>
                  </a:cubicBezTo>
                  <a:lnTo>
                    <a:pt x="1680" y="2871"/>
                  </a:lnTo>
                  <a:cubicBezTo>
                    <a:pt x="1406" y="2978"/>
                    <a:pt x="1174" y="3032"/>
                    <a:pt x="979" y="3032"/>
                  </a:cubicBezTo>
                  <a:cubicBezTo>
                    <a:pt x="784" y="3032"/>
                    <a:pt x="626" y="2978"/>
                    <a:pt x="501" y="2871"/>
                  </a:cubicBezTo>
                  <a:cubicBezTo>
                    <a:pt x="358" y="2740"/>
                    <a:pt x="287" y="2549"/>
                    <a:pt x="298" y="2359"/>
                  </a:cubicBezTo>
                  <a:cubicBezTo>
                    <a:pt x="310" y="2133"/>
                    <a:pt x="429" y="1930"/>
                    <a:pt x="608" y="1799"/>
                  </a:cubicBezTo>
                  <a:lnTo>
                    <a:pt x="2346" y="609"/>
                  </a:lnTo>
                  <a:cubicBezTo>
                    <a:pt x="2430" y="561"/>
                    <a:pt x="2525" y="502"/>
                    <a:pt x="2608" y="466"/>
                  </a:cubicBezTo>
                  <a:cubicBezTo>
                    <a:pt x="2876" y="348"/>
                    <a:pt x="3102" y="287"/>
                    <a:pt x="3287" y="287"/>
                  </a:cubicBezTo>
                  <a:close/>
                  <a:moveTo>
                    <a:pt x="3303" y="0"/>
                  </a:moveTo>
                  <a:cubicBezTo>
                    <a:pt x="3077" y="0"/>
                    <a:pt x="2808" y="69"/>
                    <a:pt x="2501" y="204"/>
                  </a:cubicBezTo>
                  <a:cubicBezTo>
                    <a:pt x="2394" y="252"/>
                    <a:pt x="2299" y="311"/>
                    <a:pt x="2203" y="371"/>
                  </a:cubicBezTo>
                  <a:lnTo>
                    <a:pt x="465" y="1561"/>
                  </a:lnTo>
                  <a:cubicBezTo>
                    <a:pt x="203" y="1740"/>
                    <a:pt x="48" y="2026"/>
                    <a:pt x="25" y="2335"/>
                  </a:cubicBezTo>
                  <a:cubicBezTo>
                    <a:pt x="1" y="2609"/>
                    <a:pt x="108" y="2895"/>
                    <a:pt x="322" y="3073"/>
                  </a:cubicBezTo>
                  <a:cubicBezTo>
                    <a:pt x="490" y="3230"/>
                    <a:pt x="709" y="3313"/>
                    <a:pt x="932" y="3313"/>
                  </a:cubicBezTo>
                  <a:cubicBezTo>
                    <a:pt x="947" y="3313"/>
                    <a:pt x="962" y="3312"/>
                    <a:pt x="977" y="3311"/>
                  </a:cubicBezTo>
                  <a:cubicBezTo>
                    <a:pt x="1263" y="3300"/>
                    <a:pt x="1549" y="3228"/>
                    <a:pt x="1811" y="3109"/>
                  </a:cubicBezTo>
                  <a:lnTo>
                    <a:pt x="3442" y="2180"/>
                  </a:lnTo>
                  <a:cubicBezTo>
                    <a:pt x="3977" y="1871"/>
                    <a:pt x="4251" y="1240"/>
                    <a:pt x="4097" y="633"/>
                  </a:cubicBezTo>
                  <a:cubicBezTo>
                    <a:pt x="4037" y="382"/>
                    <a:pt x="3882" y="180"/>
                    <a:pt x="3656" y="73"/>
                  </a:cubicBezTo>
                  <a:cubicBezTo>
                    <a:pt x="3554" y="24"/>
                    <a:pt x="3436" y="0"/>
                    <a:pt x="33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37"/>
            <p:cNvSpPr/>
            <p:nvPr/>
          </p:nvSpPr>
          <p:spPr>
            <a:xfrm>
              <a:off x="6936175" y="2180486"/>
              <a:ext cx="103566" cy="77018"/>
            </a:xfrm>
            <a:custGeom>
              <a:rect b="b" l="l" r="r" t="t"/>
              <a:pathLst>
                <a:path extrusionOk="0" h="3020" w="4061">
                  <a:moveTo>
                    <a:pt x="3252" y="1"/>
                  </a:moveTo>
                  <a:cubicBezTo>
                    <a:pt x="3061" y="1"/>
                    <a:pt x="2822" y="57"/>
                    <a:pt x="2525" y="192"/>
                  </a:cubicBezTo>
                  <a:cubicBezTo>
                    <a:pt x="2430" y="228"/>
                    <a:pt x="2334" y="288"/>
                    <a:pt x="2239" y="347"/>
                  </a:cubicBezTo>
                  <a:lnTo>
                    <a:pt x="501" y="1538"/>
                  </a:lnTo>
                  <a:cubicBezTo>
                    <a:pt x="60" y="1835"/>
                    <a:pt x="1" y="2454"/>
                    <a:pt x="382" y="2824"/>
                  </a:cubicBezTo>
                  <a:cubicBezTo>
                    <a:pt x="527" y="2950"/>
                    <a:pt x="709" y="3019"/>
                    <a:pt x="944" y="3019"/>
                  </a:cubicBezTo>
                  <a:cubicBezTo>
                    <a:pt x="1152" y="3019"/>
                    <a:pt x="1401" y="2965"/>
                    <a:pt x="1703" y="2847"/>
                  </a:cubicBezTo>
                  <a:lnTo>
                    <a:pt x="3334" y="1907"/>
                  </a:lnTo>
                  <a:cubicBezTo>
                    <a:pt x="3823" y="1633"/>
                    <a:pt x="4061" y="1073"/>
                    <a:pt x="3930" y="526"/>
                  </a:cubicBezTo>
                  <a:cubicBezTo>
                    <a:pt x="3841" y="244"/>
                    <a:pt x="3650" y="1"/>
                    <a:pt x="3252" y="1"/>
                  </a:cubicBezTo>
                  <a:close/>
                </a:path>
              </a:pathLst>
            </a:custGeom>
            <a:solidFill>
              <a:srgbClr val="F0C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37"/>
            <p:cNvSpPr/>
            <p:nvPr/>
          </p:nvSpPr>
          <p:spPr>
            <a:xfrm>
              <a:off x="6935257" y="2176609"/>
              <a:ext cx="108437" cy="84439"/>
            </a:xfrm>
            <a:custGeom>
              <a:rect b="b" l="l" r="r" t="t"/>
              <a:pathLst>
                <a:path extrusionOk="0" h="3311" w="4252">
                  <a:moveTo>
                    <a:pt x="3271" y="293"/>
                  </a:moveTo>
                  <a:cubicBezTo>
                    <a:pt x="3372" y="293"/>
                    <a:pt x="3460" y="310"/>
                    <a:pt x="3537" y="344"/>
                  </a:cubicBezTo>
                  <a:cubicBezTo>
                    <a:pt x="3680" y="416"/>
                    <a:pt x="3787" y="559"/>
                    <a:pt x="3823" y="713"/>
                  </a:cubicBezTo>
                  <a:cubicBezTo>
                    <a:pt x="3942" y="1202"/>
                    <a:pt x="3716" y="1702"/>
                    <a:pt x="3287" y="1940"/>
                  </a:cubicBezTo>
                  <a:lnTo>
                    <a:pt x="1680" y="2868"/>
                  </a:lnTo>
                  <a:cubicBezTo>
                    <a:pt x="1406" y="2976"/>
                    <a:pt x="1174" y="3029"/>
                    <a:pt x="979" y="3029"/>
                  </a:cubicBezTo>
                  <a:cubicBezTo>
                    <a:pt x="784" y="3029"/>
                    <a:pt x="626" y="2976"/>
                    <a:pt x="501" y="2868"/>
                  </a:cubicBezTo>
                  <a:cubicBezTo>
                    <a:pt x="358" y="2737"/>
                    <a:pt x="287" y="2547"/>
                    <a:pt x="299" y="2356"/>
                  </a:cubicBezTo>
                  <a:cubicBezTo>
                    <a:pt x="322" y="2142"/>
                    <a:pt x="430" y="1940"/>
                    <a:pt x="620" y="1809"/>
                  </a:cubicBezTo>
                  <a:lnTo>
                    <a:pt x="2358" y="618"/>
                  </a:lnTo>
                  <a:cubicBezTo>
                    <a:pt x="2430" y="559"/>
                    <a:pt x="2525" y="511"/>
                    <a:pt x="2620" y="463"/>
                  </a:cubicBezTo>
                  <a:cubicBezTo>
                    <a:pt x="2873" y="349"/>
                    <a:pt x="3091" y="293"/>
                    <a:pt x="3271" y="293"/>
                  </a:cubicBezTo>
                  <a:close/>
                  <a:moveTo>
                    <a:pt x="3284" y="1"/>
                  </a:moveTo>
                  <a:cubicBezTo>
                    <a:pt x="3062" y="1"/>
                    <a:pt x="2802" y="69"/>
                    <a:pt x="2501" y="201"/>
                  </a:cubicBezTo>
                  <a:cubicBezTo>
                    <a:pt x="2394" y="249"/>
                    <a:pt x="2299" y="309"/>
                    <a:pt x="2204" y="380"/>
                  </a:cubicBezTo>
                  <a:lnTo>
                    <a:pt x="465" y="1571"/>
                  </a:lnTo>
                  <a:cubicBezTo>
                    <a:pt x="203" y="1749"/>
                    <a:pt x="49" y="2023"/>
                    <a:pt x="25" y="2333"/>
                  </a:cubicBezTo>
                  <a:cubicBezTo>
                    <a:pt x="1" y="2618"/>
                    <a:pt x="120" y="2892"/>
                    <a:pt x="322" y="3083"/>
                  </a:cubicBezTo>
                  <a:cubicBezTo>
                    <a:pt x="490" y="3228"/>
                    <a:pt x="709" y="3310"/>
                    <a:pt x="932" y="3310"/>
                  </a:cubicBezTo>
                  <a:cubicBezTo>
                    <a:pt x="947" y="3310"/>
                    <a:pt x="962" y="3310"/>
                    <a:pt x="977" y="3309"/>
                  </a:cubicBezTo>
                  <a:cubicBezTo>
                    <a:pt x="1263" y="3309"/>
                    <a:pt x="1549" y="3238"/>
                    <a:pt x="1811" y="3130"/>
                  </a:cubicBezTo>
                  <a:lnTo>
                    <a:pt x="3430" y="2190"/>
                  </a:lnTo>
                  <a:cubicBezTo>
                    <a:pt x="3978" y="1880"/>
                    <a:pt x="4252" y="1237"/>
                    <a:pt x="4097" y="630"/>
                  </a:cubicBezTo>
                  <a:cubicBezTo>
                    <a:pt x="4037" y="392"/>
                    <a:pt x="3882" y="190"/>
                    <a:pt x="3656" y="82"/>
                  </a:cubicBezTo>
                  <a:cubicBezTo>
                    <a:pt x="3546" y="27"/>
                    <a:pt x="3423" y="1"/>
                    <a:pt x="32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37"/>
            <p:cNvSpPr/>
            <p:nvPr/>
          </p:nvSpPr>
          <p:spPr>
            <a:xfrm>
              <a:off x="6919777" y="2133816"/>
              <a:ext cx="103872" cy="77145"/>
            </a:xfrm>
            <a:custGeom>
              <a:rect b="b" l="l" r="r" t="t"/>
              <a:pathLst>
                <a:path extrusionOk="0" h="3025" w="4073">
                  <a:moveTo>
                    <a:pt x="3268" y="0"/>
                  </a:moveTo>
                  <a:cubicBezTo>
                    <a:pt x="3077" y="0"/>
                    <a:pt x="2837" y="56"/>
                    <a:pt x="2537" y="189"/>
                  </a:cubicBezTo>
                  <a:cubicBezTo>
                    <a:pt x="2442" y="236"/>
                    <a:pt x="2346" y="284"/>
                    <a:pt x="2251" y="355"/>
                  </a:cubicBezTo>
                  <a:lnTo>
                    <a:pt x="513" y="1546"/>
                  </a:lnTo>
                  <a:cubicBezTo>
                    <a:pt x="84" y="1844"/>
                    <a:pt x="1" y="2475"/>
                    <a:pt x="394" y="2820"/>
                  </a:cubicBezTo>
                  <a:cubicBezTo>
                    <a:pt x="539" y="2952"/>
                    <a:pt x="720" y="3025"/>
                    <a:pt x="954" y="3025"/>
                  </a:cubicBezTo>
                  <a:cubicBezTo>
                    <a:pt x="1162" y="3025"/>
                    <a:pt x="1412" y="2967"/>
                    <a:pt x="1715" y="2844"/>
                  </a:cubicBezTo>
                  <a:lnTo>
                    <a:pt x="3335" y="1915"/>
                  </a:lnTo>
                  <a:cubicBezTo>
                    <a:pt x="3835" y="1641"/>
                    <a:pt x="4073" y="1070"/>
                    <a:pt x="3930" y="534"/>
                  </a:cubicBezTo>
                  <a:cubicBezTo>
                    <a:pt x="3850" y="238"/>
                    <a:pt x="3662" y="0"/>
                    <a:pt x="3268" y="0"/>
                  </a:cubicBezTo>
                  <a:close/>
                </a:path>
              </a:pathLst>
            </a:custGeom>
            <a:solidFill>
              <a:srgbClr val="F0C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37"/>
            <p:cNvSpPr/>
            <p:nvPr/>
          </p:nvSpPr>
          <p:spPr>
            <a:xfrm>
              <a:off x="6919165" y="2130093"/>
              <a:ext cx="108437" cy="84464"/>
            </a:xfrm>
            <a:custGeom>
              <a:rect b="b" l="l" r="r" t="t"/>
              <a:pathLst>
                <a:path extrusionOk="0" h="3312" w="4252">
                  <a:moveTo>
                    <a:pt x="3287" y="287"/>
                  </a:moveTo>
                  <a:cubicBezTo>
                    <a:pt x="3381" y="287"/>
                    <a:pt x="3465" y="303"/>
                    <a:pt x="3537" y="335"/>
                  </a:cubicBezTo>
                  <a:cubicBezTo>
                    <a:pt x="3680" y="406"/>
                    <a:pt x="3787" y="549"/>
                    <a:pt x="3811" y="716"/>
                  </a:cubicBezTo>
                  <a:cubicBezTo>
                    <a:pt x="3942" y="1192"/>
                    <a:pt x="3716" y="1692"/>
                    <a:pt x="3287" y="1930"/>
                  </a:cubicBezTo>
                  <a:lnTo>
                    <a:pt x="1680" y="2859"/>
                  </a:lnTo>
                  <a:cubicBezTo>
                    <a:pt x="1406" y="2966"/>
                    <a:pt x="1174" y="3020"/>
                    <a:pt x="979" y="3020"/>
                  </a:cubicBezTo>
                  <a:cubicBezTo>
                    <a:pt x="784" y="3020"/>
                    <a:pt x="626" y="2966"/>
                    <a:pt x="501" y="2859"/>
                  </a:cubicBezTo>
                  <a:cubicBezTo>
                    <a:pt x="358" y="2740"/>
                    <a:pt x="287" y="2549"/>
                    <a:pt x="299" y="2359"/>
                  </a:cubicBezTo>
                  <a:cubicBezTo>
                    <a:pt x="311" y="2133"/>
                    <a:pt x="430" y="1930"/>
                    <a:pt x="608" y="1799"/>
                  </a:cubicBezTo>
                  <a:lnTo>
                    <a:pt x="2346" y="609"/>
                  </a:lnTo>
                  <a:cubicBezTo>
                    <a:pt x="2430" y="549"/>
                    <a:pt x="2525" y="501"/>
                    <a:pt x="2608" y="466"/>
                  </a:cubicBezTo>
                  <a:cubicBezTo>
                    <a:pt x="2876" y="348"/>
                    <a:pt x="3103" y="287"/>
                    <a:pt x="3287" y="287"/>
                  </a:cubicBezTo>
                  <a:close/>
                  <a:moveTo>
                    <a:pt x="3298" y="0"/>
                  </a:moveTo>
                  <a:cubicBezTo>
                    <a:pt x="3073" y="0"/>
                    <a:pt x="2808" y="69"/>
                    <a:pt x="2501" y="204"/>
                  </a:cubicBezTo>
                  <a:cubicBezTo>
                    <a:pt x="2394" y="251"/>
                    <a:pt x="2299" y="311"/>
                    <a:pt x="2192" y="370"/>
                  </a:cubicBezTo>
                  <a:lnTo>
                    <a:pt x="465" y="1561"/>
                  </a:lnTo>
                  <a:cubicBezTo>
                    <a:pt x="203" y="1740"/>
                    <a:pt x="49" y="2025"/>
                    <a:pt x="25" y="2335"/>
                  </a:cubicBezTo>
                  <a:cubicBezTo>
                    <a:pt x="1" y="2609"/>
                    <a:pt x="120" y="2883"/>
                    <a:pt x="322" y="3073"/>
                  </a:cubicBezTo>
                  <a:cubicBezTo>
                    <a:pt x="501" y="3228"/>
                    <a:pt x="739" y="3311"/>
                    <a:pt x="977" y="3311"/>
                  </a:cubicBezTo>
                  <a:cubicBezTo>
                    <a:pt x="1263" y="3299"/>
                    <a:pt x="1549" y="3228"/>
                    <a:pt x="1811" y="3109"/>
                  </a:cubicBezTo>
                  <a:lnTo>
                    <a:pt x="3442" y="2180"/>
                  </a:lnTo>
                  <a:cubicBezTo>
                    <a:pt x="3978" y="1871"/>
                    <a:pt x="4251" y="1240"/>
                    <a:pt x="4097" y="632"/>
                  </a:cubicBezTo>
                  <a:cubicBezTo>
                    <a:pt x="4037" y="382"/>
                    <a:pt x="3882" y="180"/>
                    <a:pt x="3656" y="73"/>
                  </a:cubicBezTo>
                  <a:cubicBezTo>
                    <a:pt x="3550" y="24"/>
                    <a:pt x="3431" y="0"/>
                    <a:pt x="32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37"/>
            <p:cNvSpPr/>
            <p:nvPr/>
          </p:nvSpPr>
          <p:spPr>
            <a:xfrm>
              <a:off x="6862397" y="2184158"/>
              <a:ext cx="106906" cy="141819"/>
            </a:xfrm>
            <a:custGeom>
              <a:rect b="b" l="l" r="r" t="t"/>
              <a:pathLst>
                <a:path extrusionOk="0" h="5561" w="4192">
                  <a:moveTo>
                    <a:pt x="2" y="2336"/>
                  </a:moveTo>
                  <a:cubicBezTo>
                    <a:pt x="1" y="2336"/>
                    <a:pt x="20" y="2342"/>
                    <a:pt x="56" y="2352"/>
                  </a:cubicBezTo>
                  <a:lnTo>
                    <a:pt x="56" y="2352"/>
                  </a:lnTo>
                  <a:cubicBezTo>
                    <a:pt x="49" y="2350"/>
                    <a:pt x="43" y="2348"/>
                    <a:pt x="36" y="2346"/>
                  </a:cubicBezTo>
                  <a:cubicBezTo>
                    <a:pt x="13" y="2339"/>
                    <a:pt x="2" y="2336"/>
                    <a:pt x="2" y="2336"/>
                  </a:cubicBezTo>
                  <a:close/>
                  <a:moveTo>
                    <a:pt x="143" y="1"/>
                  </a:moveTo>
                  <a:lnTo>
                    <a:pt x="653" y="2508"/>
                  </a:lnTo>
                  <a:lnTo>
                    <a:pt x="653" y="2508"/>
                  </a:lnTo>
                  <a:cubicBezTo>
                    <a:pt x="369" y="2442"/>
                    <a:pt x="152" y="2381"/>
                    <a:pt x="56" y="2352"/>
                  </a:cubicBezTo>
                  <a:lnTo>
                    <a:pt x="56" y="2352"/>
                  </a:lnTo>
                  <a:cubicBezTo>
                    <a:pt x="294" y="2430"/>
                    <a:pt x="499" y="2519"/>
                    <a:pt x="676" y="2618"/>
                  </a:cubicBezTo>
                  <a:lnTo>
                    <a:pt x="676" y="2618"/>
                  </a:lnTo>
                  <a:lnTo>
                    <a:pt x="653" y="2508"/>
                  </a:lnTo>
                  <a:lnTo>
                    <a:pt x="653" y="2508"/>
                  </a:lnTo>
                  <a:cubicBezTo>
                    <a:pt x="1160" y="2627"/>
                    <a:pt x="1878" y="2763"/>
                    <a:pt x="2499" y="2763"/>
                  </a:cubicBezTo>
                  <a:cubicBezTo>
                    <a:pt x="3088" y="2763"/>
                    <a:pt x="3590" y="2640"/>
                    <a:pt x="3739" y="2263"/>
                  </a:cubicBezTo>
                  <a:cubicBezTo>
                    <a:pt x="4191" y="1108"/>
                    <a:pt x="2239" y="322"/>
                    <a:pt x="143" y="1"/>
                  </a:cubicBezTo>
                  <a:close/>
                  <a:moveTo>
                    <a:pt x="676" y="2618"/>
                  </a:moveTo>
                  <a:lnTo>
                    <a:pt x="1274" y="5561"/>
                  </a:lnTo>
                  <a:cubicBezTo>
                    <a:pt x="1274" y="5561"/>
                    <a:pt x="2462" y="3618"/>
                    <a:pt x="676" y="2618"/>
                  </a:cubicBezTo>
                  <a:close/>
                </a:path>
              </a:pathLst>
            </a:custGeom>
            <a:solidFill>
              <a:srgbClr val="F0C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37"/>
            <p:cNvSpPr/>
            <p:nvPr/>
          </p:nvSpPr>
          <p:spPr>
            <a:xfrm>
              <a:off x="6858138" y="2180511"/>
              <a:ext cx="106014" cy="149113"/>
            </a:xfrm>
            <a:custGeom>
              <a:rect b="b" l="l" r="r" t="t"/>
              <a:pathLst>
                <a:path extrusionOk="0" h="5847" w="4157">
                  <a:moveTo>
                    <a:pt x="334" y="1"/>
                  </a:moveTo>
                  <a:cubicBezTo>
                    <a:pt x="251" y="1"/>
                    <a:pt x="179" y="48"/>
                    <a:pt x="167" y="120"/>
                  </a:cubicBezTo>
                  <a:cubicBezTo>
                    <a:pt x="156" y="203"/>
                    <a:pt x="215" y="263"/>
                    <a:pt x="287" y="287"/>
                  </a:cubicBezTo>
                  <a:cubicBezTo>
                    <a:pt x="2061" y="560"/>
                    <a:pt x="3382" y="1108"/>
                    <a:pt x="3727" y="1727"/>
                  </a:cubicBezTo>
                  <a:cubicBezTo>
                    <a:pt x="3847" y="1906"/>
                    <a:pt x="3858" y="2144"/>
                    <a:pt x="3775" y="2346"/>
                  </a:cubicBezTo>
                  <a:cubicBezTo>
                    <a:pt x="3656" y="2650"/>
                    <a:pt x="3224" y="2760"/>
                    <a:pt x="2674" y="2760"/>
                  </a:cubicBezTo>
                  <a:cubicBezTo>
                    <a:pt x="1911" y="2760"/>
                    <a:pt x="920" y="2547"/>
                    <a:pt x="227" y="2346"/>
                  </a:cubicBezTo>
                  <a:cubicBezTo>
                    <a:pt x="210" y="2341"/>
                    <a:pt x="193" y="2339"/>
                    <a:pt x="176" y="2339"/>
                  </a:cubicBezTo>
                  <a:cubicBezTo>
                    <a:pt x="112" y="2339"/>
                    <a:pt x="55" y="2375"/>
                    <a:pt x="37" y="2442"/>
                  </a:cubicBezTo>
                  <a:cubicBezTo>
                    <a:pt x="25" y="2453"/>
                    <a:pt x="1" y="2573"/>
                    <a:pt x="167" y="2632"/>
                  </a:cubicBezTo>
                  <a:cubicBezTo>
                    <a:pt x="918" y="2870"/>
                    <a:pt x="1394" y="3251"/>
                    <a:pt x="1584" y="3775"/>
                  </a:cubicBezTo>
                  <a:cubicBezTo>
                    <a:pt x="1918" y="4644"/>
                    <a:pt x="1322" y="5621"/>
                    <a:pt x="1322" y="5632"/>
                  </a:cubicBezTo>
                  <a:cubicBezTo>
                    <a:pt x="1287" y="5692"/>
                    <a:pt x="1299" y="5775"/>
                    <a:pt x="1370" y="5823"/>
                  </a:cubicBezTo>
                  <a:cubicBezTo>
                    <a:pt x="1394" y="5835"/>
                    <a:pt x="1418" y="5847"/>
                    <a:pt x="1441" y="5847"/>
                  </a:cubicBezTo>
                  <a:cubicBezTo>
                    <a:pt x="1489" y="5847"/>
                    <a:pt x="1537" y="5811"/>
                    <a:pt x="1561" y="5775"/>
                  </a:cubicBezTo>
                  <a:cubicBezTo>
                    <a:pt x="1584" y="5728"/>
                    <a:pt x="2227" y="4668"/>
                    <a:pt x="1858" y="3680"/>
                  </a:cubicBezTo>
                  <a:cubicBezTo>
                    <a:pt x="1739" y="3370"/>
                    <a:pt x="1549" y="3096"/>
                    <a:pt x="1287" y="2894"/>
                  </a:cubicBezTo>
                  <a:lnTo>
                    <a:pt x="1287" y="2894"/>
                  </a:lnTo>
                  <a:cubicBezTo>
                    <a:pt x="1721" y="2975"/>
                    <a:pt x="2201" y="3039"/>
                    <a:pt x="2639" y="3039"/>
                  </a:cubicBezTo>
                  <a:cubicBezTo>
                    <a:pt x="3295" y="3039"/>
                    <a:pt x="3859" y="2896"/>
                    <a:pt x="4037" y="2453"/>
                  </a:cubicBezTo>
                  <a:cubicBezTo>
                    <a:pt x="4156" y="2168"/>
                    <a:pt x="4132" y="1846"/>
                    <a:pt x="3977" y="1584"/>
                  </a:cubicBezTo>
                  <a:cubicBezTo>
                    <a:pt x="3394" y="572"/>
                    <a:pt x="1239" y="144"/>
                    <a:pt x="3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37"/>
            <p:cNvSpPr/>
            <p:nvPr/>
          </p:nvSpPr>
          <p:spPr>
            <a:xfrm>
              <a:off x="5646106" y="2274947"/>
              <a:ext cx="208534" cy="210702"/>
            </a:xfrm>
            <a:custGeom>
              <a:rect b="b" l="l" r="r" t="t"/>
              <a:pathLst>
                <a:path extrusionOk="0" h="8262" w="8177">
                  <a:moveTo>
                    <a:pt x="8177" y="1"/>
                  </a:moveTo>
                  <a:lnTo>
                    <a:pt x="8177" y="1"/>
                  </a:lnTo>
                  <a:cubicBezTo>
                    <a:pt x="8176" y="1"/>
                    <a:pt x="354" y="965"/>
                    <a:pt x="9" y="8097"/>
                  </a:cubicBezTo>
                  <a:cubicBezTo>
                    <a:pt x="1" y="8234"/>
                    <a:pt x="124" y="8262"/>
                    <a:pt x="267" y="8262"/>
                  </a:cubicBezTo>
                  <a:cubicBezTo>
                    <a:pt x="335" y="8262"/>
                    <a:pt x="408" y="8255"/>
                    <a:pt x="473" y="8252"/>
                  </a:cubicBezTo>
                  <a:cubicBezTo>
                    <a:pt x="2045" y="8121"/>
                    <a:pt x="7843" y="7204"/>
                    <a:pt x="8177" y="1"/>
                  </a:cubicBezTo>
                  <a:close/>
                </a:path>
              </a:pathLst>
            </a:custGeom>
            <a:solidFill>
              <a:srgbClr val="3131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37"/>
            <p:cNvSpPr/>
            <p:nvPr/>
          </p:nvSpPr>
          <p:spPr>
            <a:xfrm>
              <a:off x="5642383" y="2271300"/>
              <a:ext cx="215598" cy="217817"/>
            </a:xfrm>
            <a:custGeom>
              <a:rect b="b" l="l" r="r" t="t"/>
              <a:pathLst>
                <a:path extrusionOk="0" h="8541" w="8454">
                  <a:moveTo>
                    <a:pt x="8168" y="310"/>
                  </a:moveTo>
                  <a:lnTo>
                    <a:pt x="8168" y="310"/>
                  </a:lnTo>
                  <a:cubicBezTo>
                    <a:pt x="7775" y="7168"/>
                    <a:pt x="2298" y="8121"/>
                    <a:pt x="607" y="8252"/>
                  </a:cubicBezTo>
                  <a:lnTo>
                    <a:pt x="548" y="8252"/>
                  </a:lnTo>
                  <a:cubicBezTo>
                    <a:pt x="506" y="8258"/>
                    <a:pt x="465" y="8261"/>
                    <a:pt x="423" y="8261"/>
                  </a:cubicBezTo>
                  <a:cubicBezTo>
                    <a:pt x="381" y="8261"/>
                    <a:pt x="339" y="8258"/>
                    <a:pt x="298" y="8252"/>
                  </a:cubicBezTo>
                  <a:cubicBezTo>
                    <a:pt x="595" y="1894"/>
                    <a:pt x="7037" y="513"/>
                    <a:pt x="8168" y="310"/>
                  </a:cubicBezTo>
                  <a:close/>
                  <a:moveTo>
                    <a:pt x="8299" y="1"/>
                  </a:moveTo>
                  <a:cubicBezTo>
                    <a:pt x="8215" y="13"/>
                    <a:pt x="357" y="1060"/>
                    <a:pt x="12" y="8240"/>
                  </a:cubicBezTo>
                  <a:cubicBezTo>
                    <a:pt x="0" y="8311"/>
                    <a:pt x="36" y="8395"/>
                    <a:pt x="95" y="8454"/>
                  </a:cubicBezTo>
                  <a:cubicBezTo>
                    <a:pt x="165" y="8514"/>
                    <a:pt x="252" y="8540"/>
                    <a:pt x="341" y="8540"/>
                  </a:cubicBezTo>
                  <a:cubicBezTo>
                    <a:pt x="358" y="8540"/>
                    <a:pt x="376" y="8539"/>
                    <a:pt x="393" y="8538"/>
                  </a:cubicBezTo>
                  <a:cubicBezTo>
                    <a:pt x="453" y="8538"/>
                    <a:pt x="512" y="8538"/>
                    <a:pt x="572" y="8526"/>
                  </a:cubicBezTo>
                  <a:lnTo>
                    <a:pt x="631" y="8526"/>
                  </a:lnTo>
                  <a:cubicBezTo>
                    <a:pt x="2381" y="8395"/>
                    <a:pt x="8132" y="7395"/>
                    <a:pt x="8454" y="156"/>
                  </a:cubicBezTo>
                  <a:cubicBezTo>
                    <a:pt x="8454" y="72"/>
                    <a:pt x="8382" y="1"/>
                    <a:pt x="8299" y="1"/>
                  </a:cubicBezTo>
                  <a:close/>
                </a:path>
              </a:pathLst>
            </a:custGeom>
            <a:solidFill>
              <a:srgbClr val="3131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37"/>
            <p:cNvSpPr/>
            <p:nvPr/>
          </p:nvSpPr>
          <p:spPr>
            <a:xfrm>
              <a:off x="5305954" y="1877235"/>
              <a:ext cx="571154" cy="646106"/>
            </a:xfrm>
            <a:custGeom>
              <a:rect b="b" l="l" r="r" t="t"/>
              <a:pathLst>
                <a:path extrusionOk="0" h="25335" w="22396">
                  <a:moveTo>
                    <a:pt x="4350" y="1"/>
                  </a:moveTo>
                  <a:cubicBezTo>
                    <a:pt x="3208" y="1"/>
                    <a:pt x="2605" y="422"/>
                    <a:pt x="2322" y="796"/>
                  </a:cubicBezTo>
                  <a:cubicBezTo>
                    <a:pt x="2107" y="1082"/>
                    <a:pt x="1238" y="3094"/>
                    <a:pt x="1238" y="3094"/>
                  </a:cubicBezTo>
                  <a:lnTo>
                    <a:pt x="0" y="5809"/>
                  </a:lnTo>
                  <a:lnTo>
                    <a:pt x="2369" y="8107"/>
                  </a:lnTo>
                  <a:lnTo>
                    <a:pt x="15716" y="25335"/>
                  </a:lnTo>
                  <a:lnTo>
                    <a:pt x="22396" y="17072"/>
                  </a:lnTo>
                  <a:lnTo>
                    <a:pt x="11621" y="6178"/>
                  </a:lnTo>
                  <a:cubicBezTo>
                    <a:pt x="11621" y="6178"/>
                    <a:pt x="9763" y="1261"/>
                    <a:pt x="6144" y="272"/>
                  </a:cubicBezTo>
                  <a:cubicBezTo>
                    <a:pt x="5434" y="79"/>
                    <a:pt x="4842" y="1"/>
                    <a:pt x="4350" y="1"/>
                  </a:cubicBezTo>
                  <a:close/>
                </a:path>
              </a:pathLst>
            </a:custGeom>
            <a:solidFill>
              <a:srgbClr val="F0C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37"/>
            <p:cNvSpPr/>
            <p:nvPr/>
          </p:nvSpPr>
          <p:spPr>
            <a:xfrm>
              <a:off x="5302001" y="1873741"/>
              <a:ext cx="579060" cy="653247"/>
            </a:xfrm>
            <a:custGeom>
              <a:rect b="b" l="l" r="r" t="t"/>
              <a:pathLst>
                <a:path extrusionOk="0" h="25615" w="22706">
                  <a:moveTo>
                    <a:pt x="4512" y="279"/>
                  </a:moveTo>
                  <a:cubicBezTo>
                    <a:pt x="4982" y="279"/>
                    <a:pt x="5555" y="352"/>
                    <a:pt x="6251" y="540"/>
                  </a:cubicBezTo>
                  <a:cubicBezTo>
                    <a:pt x="9763" y="1505"/>
                    <a:pt x="11621" y="6315"/>
                    <a:pt x="11645" y="6362"/>
                  </a:cubicBezTo>
                  <a:cubicBezTo>
                    <a:pt x="11645" y="6386"/>
                    <a:pt x="11656" y="6398"/>
                    <a:pt x="11668" y="6422"/>
                  </a:cubicBezTo>
                  <a:lnTo>
                    <a:pt x="22360" y="17209"/>
                  </a:lnTo>
                  <a:lnTo>
                    <a:pt x="15883" y="25246"/>
                  </a:lnTo>
                  <a:lnTo>
                    <a:pt x="2620" y="8148"/>
                  </a:lnTo>
                  <a:lnTo>
                    <a:pt x="322" y="5910"/>
                  </a:lnTo>
                  <a:lnTo>
                    <a:pt x="1524" y="3291"/>
                  </a:lnTo>
                  <a:cubicBezTo>
                    <a:pt x="1870" y="2481"/>
                    <a:pt x="2441" y="1219"/>
                    <a:pt x="2584" y="1017"/>
                  </a:cubicBezTo>
                  <a:cubicBezTo>
                    <a:pt x="2789" y="752"/>
                    <a:pt x="3319" y="279"/>
                    <a:pt x="4512" y="279"/>
                  </a:cubicBezTo>
                  <a:close/>
                  <a:moveTo>
                    <a:pt x="4505" y="1"/>
                  </a:moveTo>
                  <a:cubicBezTo>
                    <a:pt x="3187" y="1"/>
                    <a:pt x="2591" y="544"/>
                    <a:pt x="2358" y="838"/>
                  </a:cubicBezTo>
                  <a:cubicBezTo>
                    <a:pt x="2143" y="1136"/>
                    <a:pt x="1358" y="2969"/>
                    <a:pt x="1262" y="3172"/>
                  </a:cubicBezTo>
                  <a:lnTo>
                    <a:pt x="24" y="5886"/>
                  </a:lnTo>
                  <a:cubicBezTo>
                    <a:pt x="0" y="5946"/>
                    <a:pt x="12" y="6005"/>
                    <a:pt x="60" y="6053"/>
                  </a:cubicBezTo>
                  <a:lnTo>
                    <a:pt x="2417" y="8339"/>
                  </a:lnTo>
                  <a:lnTo>
                    <a:pt x="15764" y="25567"/>
                  </a:lnTo>
                  <a:cubicBezTo>
                    <a:pt x="15788" y="25591"/>
                    <a:pt x="15836" y="25615"/>
                    <a:pt x="15871" y="25615"/>
                  </a:cubicBezTo>
                  <a:cubicBezTo>
                    <a:pt x="15919" y="25615"/>
                    <a:pt x="15955" y="25591"/>
                    <a:pt x="15978" y="25567"/>
                  </a:cubicBezTo>
                  <a:lnTo>
                    <a:pt x="22658" y="17292"/>
                  </a:lnTo>
                  <a:cubicBezTo>
                    <a:pt x="22705" y="17233"/>
                    <a:pt x="22705" y="17149"/>
                    <a:pt x="22646" y="17102"/>
                  </a:cubicBezTo>
                  <a:lnTo>
                    <a:pt x="11895" y="6243"/>
                  </a:lnTo>
                  <a:cubicBezTo>
                    <a:pt x="11716" y="5791"/>
                    <a:pt x="9871" y="1231"/>
                    <a:pt x="6334" y="278"/>
                  </a:cubicBezTo>
                  <a:cubicBezTo>
                    <a:pt x="5608" y="79"/>
                    <a:pt x="5004" y="1"/>
                    <a:pt x="45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37"/>
            <p:cNvSpPr/>
            <p:nvPr/>
          </p:nvSpPr>
          <p:spPr>
            <a:xfrm>
              <a:off x="5270709" y="1965550"/>
              <a:ext cx="102061" cy="84592"/>
            </a:xfrm>
            <a:custGeom>
              <a:rect b="b" l="l" r="r" t="t"/>
              <a:pathLst>
                <a:path extrusionOk="0" h="3317" w="4002">
                  <a:moveTo>
                    <a:pt x="833" y="0"/>
                  </a:moveTo>
                  <a:cubicBezTo>
                    <a:pt x="491" y="0"/>
                    <a:pt x="299" y="211"/>
                    <a:pt x="203" y="476"/>
                  </a:cubicBezTo>
                  <a:cubicBezTo>
                    <a:pt x="1" y="1012"/>
                    <a:pt x="191" y="1619"/>
                    <a:pt x="668" y="1941"/>
                  </a:cubicBezTo>
                  <a:lnTo>
                    <a:pt x="2215" y="3060"/>
                  </a:lnTo>
                  <a:cubicBezTo>
                    <a:pt x="2563" y="3237"/>
                    <a:pt x="2849" y="3317"/>
                    <a:pt x="3086" y="3317"/>
                  </a:cubicBezTo>
                  <a:cubicBezTo>
                    <a:pt x="3279" y="3317"/>
                    <a:pt x="3439" y="3264"/>
                    <a:pt x="3573" y="3167"/>
                  </a:cubicBezTo>
                  <a:cubicBezTo>
                    <a:pt x="4001" y="2858"/>
                    <a:pt x="3978" y="2203"/>
                    <a:pt x="3573" y="1858"/>
                  </a:cubicBezTo>
                  <a:lnTo>
                    <a:pt x="1918" y="465"/>
                  </a:lnTo>
                  <a:cubicBezTo>
                    <a:pt x="1834" y="393"/>
                    <a:pt x="1739" y="322"/>
                    <a:pt x="1644" y="274"/>
                  </a:cubicBezTo>
                  <a:cubicBezTo>
                    <a:pt x="1309" y="79"/>
                    <a:pt x="1043" y="0"/>
                    <a:pt x="833" y="0"/>
                  </a:cubicBezTo>
                  <a:close/>
                </a:path>
              </a:pathLst>
            </a:custGeom>
            <a:solidFill>
              <a:srgbClr val="F0C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37"/>
            <p:cNvSpPr/>
            <p:nvPr/>
          </p:nvSpPr>
          <p:spPr>
            <a:xfrm>
              <a:off x="5266782" y="1961955"/>
              <a:ext cx="106906" cy="91962"/>
            </a:xfrm>
            <a:custGeom>
              <a:rect b="b" l="l" r="r" t="t"/>
              <a:pathLst>
                <a:path extrusionOk="0" h="3606" w="4192">
                  <a:moveTo>
                    <a:pt x="964" y="283"/>
                  </a:moveTo>
                  <a:cubicBezTo>
                    <a:pt x="972" y="283"/>
                    <a:pt x="980" y="284"/>
                    <a:pt x="988" y="284"/>
                  </a:cubicBezTo>
                  <a:cubicBezTo>
                    <a:pt x="1250" y="296"/>
                    <a:pt x="1512" y="391"/>
                    <a:pt x="1727" y="534"/>
                  </a:cubicBezTo>
                  <a:cubicBezTo>
                    <a:pt x="1822" y="582"/>
                    <a:pt x="1905" y="641"/>
                    <a:pt x="1977" y="713"/>
                  </a:cubicBezTo>
                  <a:lnTo>
                    <a:pt x="3632" y="2106"/>
                  </a:lnTo>
                  <a:cubicBezTo>
                    <a:pt x="3798" y="2249"/>
                    <a:pt x="3893" y="2463"/>
                    <a:pt x="3893" y="2701"/>
                  </a:cubicBezTo>
                  <a:cubicBezTo>
                    <a:pt x="3882" y="2892"/>
                    <a:pt x="3786" y="3082"/>
                    <a:pt x="3632" y="3201"/>
                  </a:cubicBezTo>
                  <a:cubicBezTo>
                    <a:pt x="3517" y="3280"/>
                    <a:pt x="3383" y="3321"/>
                    <a:pt x="3227" y="3321"/>
                  </a:cubicBezTo>
                  <a:cubicBezTo>
                    <a:pt x="3010" y="3321"/>
                    <a:pt x="2752" y="3242"/>
                    <a:pt x="2453" y="3082"/>
                  </a:cubicBezTo>
                  <a:lnTo>
                    <a:pt x="893" y="1963"/>
                  </a:lnTo>
                  <a:cubicBezTo>
                    <a:pt x="476" y="1677"/>
                    <a:pt x="298" y="1141"/>
                    <a:pt x="476" y="665"/>
                  </a:cubicBezTo>
                  <a:cubicBezTo>
                    <a:pt x="534" y="446"/>
                    <a:pt x="736" y="283"/>
                    <a:pt x="964" y="283"/>
                  </a:cubicBezTo>
                  <a:close/>
                  <a:moveTo>
                    <a:pt x="990" y="0"/>
                  </a:moveTo>
                  <a:cubicBezTo>
                    <a:pt x="891" y="0"/>
                    <a:pt x="799" y="16"/>
                    <a:pt x="715" y="46"/>
                  </a:cubicBezTo>
                  <a:cubicBezTo>
                    <a:pt x="476" y="129"/>
                    <a:pt x="298" y="320"/>
                    <a:pt x="214" y="558"/>
                  </a:cubicBezTo>
                  <a:cubicBezTo>
                    <a:pt x="0" y="1165"/>
                    <a:pt x="203" y="1832"/>
                    <a:pt x="726" y="2201"/>
                  </a:cubicBezTo>
                  <a:lnTo>
                    <a:pt x="2298" y="3332"/>
                  </a:lnTo>
                  <a:cubicBezTo>
                    <a:pt x="2584" y="3487"/>
                    <a:pt x="2905" y="3582"/>
                    <a:pt x="3239" y="3606"/>
                  </a:cubicBezTo>
                  <a:cubicBezTo>
                    <a:pt x="3441" y="3606"/>
                    <a:pt x="3632" y="3546"/>
                    <a:pt x="3798" y="3427"/>
                  </a:cubicBezTo>
                  <a:cubicBezTo>
                    <a:pt x="4036" y="3261"/>
                    <a:pt x="4167" y="2987"/>
                    <a:pt x="4179" y="2701"/>
                  </a:cubicBezTo>
                  <a:cubicBezTo>
                    <a:pt x="4191" y="2391"/>
                    <a:pt x="4060" y="2094"/>
                    <a:pt x="3822" y="1880"/>
                  </a:cubicBezTo>
                  <a:lnTo>
                    <a:pt x="2167" y="498"/>
                  </a:lnTo>
                  <a:cubicBezTo>
                    <a:pt x="2072" y="415"/>
                    <a:pt x="1977" y="344"/>
                    <a:pt x="1869" y="284"/>
                  </a:cubicBezTo>
                  <a:cubicBezTo>
                    <a:pt x="1537" y="96"/>
                    <a:pt x="1241" y="0"/>
                    <a:pt x="9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37"/>
            <p:cNvSpPr/>
            <p:nvPr/>
          </p:nvSpPr>
          <p:spPr>
            <a:xfrm>
              <a:off x="5292284" y="1914571"/>
              <a:ext cx="110859" cy="97547"/>
            </a:xfrm>
            <a:custGeom>
              <a:rect b="b" l="l" r="r" t="t"/>
              <a:pathLst>
                <a:path extrusionOk="0" h="3825" w="4347">
                  <a:moveTo>
                    <a:pt x="933" y="1"/>
                  </a:moveTo>
                  <a:cubicBezTo>
                    <a:pt x="587" y="1"/>
                    <a:pt x="377" y="213"/>
                    <a:pt x="250" y="487"/>
                  </a:cubicBezTo>
                  <a:cubicBezTo>
                    <a:pt x="0" y="1071"/>
                    <a:pt x="167" y="1749"/>
                    <a:pt x="679" y="2142"/>
                  </a:cubicBezTo>
                  <a:lnTo>
                    <a:pt x="2334" y="3487"/>
                  </a:lnTo>
                  <a:cubicBezTo>
                    <a:pt x="2738" y="3721"/>
                    <a:pt x="3066" y="3824"/>
                    <a:pt x="3338" y="3824"/>
                  </a:cubicBezTo>
                  <a:cubicBezTo>
                    <a:pt x="3523" y="3824"/>
                    <a:pt x="3682" y="3777"/>
                    <a:pt x="3822" y="3690"/>
                  </a:cubicBezTo>
                  <a:cubicBezTo>
                    <a:pt x="4334" y="3368"/>
                    <a:pt x="4346" y="2630"/>
                    <a:pt x="3917" y="2225"/>
                  </a:cubicBezTo>
                  <a:lnTo>
                    <a:pt x="2167" y="582"/>
                  </a:lnTo>
                  <a:cubicBezTo>
                    <a:pt x="2084" y="499"/>
                    <a:pt x="1977" y="416"/>
                    <a:pt x="1870" y="356"/>
                  </a:cubicBezTo>
                  <a:cubicBezTo>
                    <a:pt x="1480" y="103"/>
                    <a:pt x="1174" y="1"/>
                    <a:pt x="933" y="1"/>
                  </a:cubicBezTo>
                  <a:close/>
                </a:path>
              </a:pathLst>
            </a:custGeom>
            <a:solidFill>
              <a:srgbClr val="F0C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37"/>
            <p:cNvSpPr/>
            <p:nvPr/>
          </p:nvSpPr>
          <p:spPr>
            <a:xfrm>
              <a:off x="5288331" y="1910950"/>
              <a:ext cx="116011" cy="105019"/>
            </a:xfrm>
            <a:custGeom>
              <a:rect b="b" l="l" r="r" t="t"/>
              <a:pathLst>
                <a:path extrusionOk="0" h="4118" w="4549">
                  <a:moveTo>
                    <a:pt x="1096" y="284"/>
                  </a:moveTo>
                  <a:cubicBezTo>
                    <a:pt x="1322" y="284"/>
                    <a:pt x="1608" y="391"/>
                    <a:pt x="1953" y="617"/>
                  </a:cubicBezTo>
                  <a:cubicBezTo>
                    <a:pt x="2048" y="677"/>
                    <a:pt x="2144" y="748"/>
                    <a:pt x="2227" y="832"/>
                  </a:cubicBezTo>
                  <a:lnTo>
                    <a:pt x="3965" y="2475"/>
                  </a:lnTo>
                  <a:cubicBezTo>
                    <a:pt x="4156" y="2653"/>
                    <a:pt x="4251" y="2903"/>
                    <a:pt x="4227" y="3165"/>
                  </a:cubicBezTo>
                  <a:cubicBezTo>
                    <a:pt x="4215" y="3391"/>
                    <a:pt x="4084" y="3594"/>
                    <a:pt x="3906" y="3713"/>
                  </a:cubicBezTo>
                  <a:cubicBezTo>
                    <a:pt x="3783" y="3790"/>
                    <a:pt x="3642" y="3829"/>
                    <a:pt x="3483" y="3829"/>
                  </a:cubicBezTo>
                  <a:cubicBezTo>
                    <a:pt x="3228" y="3829"/>
                    <a:pt x="2925" y="3728"/>
                    <a:pt x="2572" y="3522"/>
                  </a:cubicBezTo>
                  <a:lnTo>
                    <a:pt x="917" y="2177"/>
                  </a:lnTo>
                  <a:cubicBezTo>
                    <a:pt x="465" y="1832"/>
                    <a:pt x="298" y="1213"/>
                    <a:pt x="524" y="689"/>
                  </a:cubicBezTo>
                  <a:cubicBezTo>
                    <a:pt x="596" y="510"/>
                    <a:pt x="739" y="367"/>
                    <a:pt x="917" y="308"/>
                  </a:cubicBezTo>
                  <a:cubicBezTo>
                    <a:pt x="977" y="284"/>
                    <a:pt x="1036" y="284"/>
                    <a:pt x="1096" y="284"/>
                  </a:cubicBezTo>
                  <a:close/>
                  <a:moveTo>
                    <a:pt x="1095" y="0"/>
                  </a:moveTo>
                  <a:cubicBezTo>
                    <a:pt x="1007" y="0"/>
                    <a:pt x="924" y="12"/>
                    <a:pt x="846" y="34"/>
                  </a:cubicBezTo>
                  <a:cubicBezTo>
                    <a:pt x="584" y="117"/>
                    <a:pt x="370" y="320"/>
                    <a:pt x="274" y="570"/>
                  </a:cubicBezTo>
                  <a:cubicBezTo>
                    <a:pt x="0" y="1213"/>
                    <a:pt x="191" y="1963"/>
                    <a:pt x="739" y="2403"/>
                  </a:cubicBezTo>
                  <a:lnTo>
                    <a:pt x="2417" y="3749"/>
                  </a:lnTo>
                  <a:cubicBezTo>
                    <a:pt x="2739" y="3963"/>
                    <a:pt x="3108" y="4094"/>
                    <a:pt x="3489" y="4118"/>
                  </a:cubicBezTo>
                  <a:lnTo>
                    <a:pt x="3501" y="4106"/>
                  </a:lnTo>
                  <a:cubicBezTo>
                    <a:pt x="3508" y="4106"/>
                    <a:pt x="3516" y="4106"/>
                    <a:pt x="3523" y="4106"/>
                  </a:cubicBezTo>
                  <a:cubicBezTo>
                    <a:pt x="4037" y="4106"/>
                    <a:pt x="4466" y="3705"/>
                    <a:pt x="4513" y="3177"/>
                  </a:cubicBezTo>
                  <a:cubicBezTo>
                    <a:pt x="4549" y="2844"/>
                    <a:pt x="4418" y="2498"/>
                    <a:pt x="4168" y="2260"/>
                  </a:cubicBezTo>
                  <a:lnTo>
                    <a:pt x="2417" y="617"/>
                  </a:lnTo>
                  <a:cubicBezTo>
                    <a:pt x="2322" y="534"/>
                    <a:pt x="2215" y="451"/>
                    <a:pt x="2108" y="367"/>
                  </a:cubicBezTo>
                  <a:cubicBezTo>
                    <a:pt x="1725" y="121"/>
                    <a:pt x="1383" y="0"/>
                    <a:pt x="10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37"/>
            <p:cNvSpPr/>
            <p:nvPr/>
          </p:nvSpPr>
          <p:spPr>
            <a:xfrm>
              <a:off x="5322046" y="1870401"/>
              <a:ext cx="109635" cy="99944"/>
            </a:xfrm>
            <a:custGeom>
              <a:rect b="b" l="l" r="r" t="t"/>
              <a:pathLst>
                <a:path extrusionOk="0" h="3919" w="4299">
                  <a:moveTo>
                    <a:pt x="969" y="1"/>
                  </a:moveTo>
                  <a:cubicBezTo>
                    <a:pt x="632" y="1"/>
                    <a:pt x="417" y="207"/>
                    <a:pt x="286" y="469"/>
                  </a:cubicBezTo>
                  <a:cubicBezTo>
                    <a:pt x="0" y="1040"/>
                    <a:pt x="155" y="1731"/>
                    <a:pt x="643" y="2148"/>
                  </a:cubicBezTo>
                  <a:lnTo>
                    <a:pt x="2250" y="3541"/>
                  </a:lnTo>
                  <a:cubicBezTo>
                    <a:pt x="2669" y="3802"/>
                    <a:pt x="3008" y="3919"/>
                    <a:pt x="3291" y="3919"/>
                  </a:cubicBezTo>
                  <a:cubicBezTo>
                    <a:pt x="3458" y="3919"/>
                    <a:pt x="3606" y="3878"/>
                    <a:pt x="3739" y="3803"/>
                  </a:cubicBezTo>
                  <a:cubicBezTo>
                    <a:pt x="4251" y="3493"/>
                    <a:pt x="4298" y="2767"/>
                    <a:pt x="3882" y="2338"/>
                  </a:cubicBezTo>
                  <a:lnTo>
                    <a:pt x="2203" y="636"/>
                  </a:lnTo>
                  <a:cubicBezTo>
                    <a:pt x="2107" y="540"/>
                    <a:pt x="2012" y="457"/>
                    <a:pt x="1917" y="386"/>
                  </a:cubicBezTo>
                  <a:cubicBezTo>
                    <a:pt x="1526" y="110"/>
                    <a:pt x="1215" y="1"/>
                    <a:pt x="969" y="1"/>
                  </a:cubicBezTo>
                  <a:close/>
                </a:path>
              </a:pathLst>
            </a:custGeom>
            <a:solidFill>
              <a:srgbClr val="F0C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37"/>
            <p:cNvSpPr/>
            <p:nvPr/>
          </p:nvSpPr>
          <p:spPr>
            <a:xfrm>
              <a:off x="5318399" y="1866856"/>
              <a:ext cx="114175" cy="107519"/>
            </a:xfrm>
            <a:custGeom>
              <a:rect b="b" l="l" r="r" t="t"/>
              <a:pathLst>
                <a:path extrusionOk="0" h="4216" w="4477">
                  <a:moveTo>
                    <a:pt x="1107" y="286"/>
                  </a:moveTo>
                  <a:cubicBezTo>
                    <a:pt x="1346" y="286"/>
                    <a:pt x="1631" y="405"/>
                    <a:pt x="1977" y="644"/>
                  </a:cubicBezTo>
                  <a:cubicBezTo>
                    <a:pt x="2072" y="715"/>
                    <a:pt x="2155" y="786"/>
                    <a:pt x="2239" y="870"/>
                  </a:cubicBezTo>
                  <a:lnTo>
                    <a:pt x="3917" y="2584"/>
                  </a:lnTo>
                  <a:cubicBezTo>
                    <a:pt x="4096" y="2763"/>
                    <a:pt x="4179" y="3025"/>
                    <a:pt x="4155" y="3275"/>
                  </a:cubicBezTo>
                  <a:cubicBezTo>
                    <a:pt x="4132" y="3501"/>
                    <a:pt x="4001" y="3704"/>
                    <a:pt x="3798" y="3823"/>
                  </a:cubicBezTo>
                  <a:cubicBezTo>
                    <a:pt x="3686" y="3889"/>
                    <a:pt x="3560" y="3922"/>
                    <a:pt x="3420" y="3922"/>
                  </a:cubicBezTo>
                  <a:cubicBezTo>
                    <a:pt x="3157" y="3922"/>
                    <a:pt x="2846" y="3805"/>
                    <a:pt x="2489" y="3573"/>
                  </a:cubicBezTo>
                  <a:lnTo>
                    <a:pt x="881" y="2168"/>
                  </a:lnTo>
                  <a:cubicBezTo>
                    <a:pt x="441" y="1799"/>
                    <a:pt x="298" y="1191"/>
                    <a:pt x="548" y="667"/>
                  </a:cubicBezTo>
                  <a:cubicBezTo>
                    <a:pt x="619" y="489"/>
                    <a:pt x="774" y="358"/>
                    <a:pt x="953" y="298"/>
                  </a:cubicBezTo>
                  <a:cubicBezTo>
                    <a:pt x="1000" y="286"/>
                    <a:pt x="1060" y="286"/>
                    <a:pt x="1107" y="286"/>
                  </a:cubicBezTo>
                  <a:close/>
                  <a:moveTo>
                    <a:pt x="1109" y="0"/>
                  </a:moveTo>
                  <a:cubicBezTo>
                    <a:pt x="1038" y="0"/>
                    <a:pt x="970" y="8"/>
                    <a:pt x="905" y="24"/>
                  </a:cubicBezTo>
                  <a:cubicBezTo>
                    <a:pt x="631" y="96"/>
                    <a:pt x="417" y="286"/>
                    <a:pt x="310" y="536"/>
                  </a:cubicBezTo>
                  <a:cubicBezTo>
                    <a:pt x="0" y="1167"/>
                    <a:pt x="167" y="1929"/>
                    <a:pt x="691" y="2382"/>
                  </a:cubicBezTo>
                  <a:lnTo>
                    <a:pt x="2322" y="3799"/>
                  </a:lnTo>
                  <a:cubicBezTo>
                    <a:pt x="2739" y="4073"/>
                    <a:pt x="3108" y="4204"/>
                    <a:pt x="3429" y="4204"/>
                  </a:cubicBezTo>
                  <a:lnTo>
                    <a:pt x="3429" y="4215"/>
                  </a:lnTo>
                  <a:cubicBezTo>
                    <a:pt x="3941" y="4215"/>
                    <a:pt x="4382" y="3834"/>
                    <a:pt x="4441" y="3323"/>
                  </a:cubicBezTo>
                  <a:cubicBezTo>
                    <a:pt x="4477" y="2977"/>
                    <a:pt x="4370" y="2632"/>
                    <a:pt x="4132" y="2382"/>
                  </a:cubicBezTo>
                  <a:lnTo>
                    <a:pt x="2441" y="679"/>
                  </a:lnTo>
                  <a:cubicBezTo>
                    <a:pt x="2358" y="572"/>
                    <a:pt x="2250" y="489"/>
                    <a:pt x="2143" y="417"/>
                  </a:cubicBezTo>
                  <a:cubicBezTo>
                    <a:pt x="1750" y="139"/>
                    <a:pt x="1403" y="0"/>
                    <a:pt x="11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37"/>
            <p:cNvSpPr/>
            <p:nvPr/>
          </p:nvSpPr>
          <p:spPr>
            <a:xfrm>
              <a:off x="5363334" y="1832504"/>
              <a:ext cx="106294" cy="103770"/>
            </a:xfrm>
            <a:custGeom>
              <a:rect b="b" l="l" r="r" t="t"/>
              <a:pathLst>
                <a:path extrusionOk="0" h="4069" w="4168">
                  <a:moveTo>
                    <a:pt x="963" y="0"/>
                  </a:moveTo>
                  <a:cubicBezTo>
                    <a:pt x="661" y="0"/>
                    <a:pt x="452" y="180"/>
                    <a:pt x="310" y="419"/>
                  </a:cubicBezTo>
                  <a:cubicBezTo>
                    <a:pt x="0" y="979"/>
                    <a:pt x="96" y="1669"/>
                    <a:pt x="560" y="2110"/>
                  </a:cubicBezTo>
                  <a:lnTo>
                    <a:pt x="2072" y="3622"/>
                  </a:lnTo>
                  <a:cubicBezTo>
                    <a:pt x="2497" y="3934"/>
                    <a:pt x="2846" y="4069"/>
                    <a:pt x="3142" y="4069"/>
                  </a:cubicBezTo>
                  <a:cubicBezTo>
                    <a:pt x="3285" y="4069"/>
                    <a:pt x="3416" y="4037"/>
                    <a:pt x="3536" y="3979"/>
                  </a:cubicBezTo>
                  <a:cubicBezTo>
                    <a:pt x="4072" y="3705"/>
                    <a:pt x="4168" y="2979"/>
                    <a:pt x="3775" y="2526"/>
                  </a:cubicBezTo>
                  <a:lnTo>
                    <a:pt x="2215" y="717"/>
                  </a:lnTo>
                  <a:cubicBezTo>
                    <a:pt x="2132" y="621"/>
                    <a:pt x="2036" y="526"/>
                    <a:pt x="1941" y="455"/>
                  </a:cubicBezTo>
                  <a:cubicBezTo>
                    <a:pt x="1538" y="128"/>
                    <a:pt x="1217" y="0"/>
                    <a:pt x="963" y="0"/>
                  </a:cubicBezTo>
                  <a:close/>
                </a:path>
              </a:pathLst>
            </a:custGeom>
            <a:solidFill>
              <a:srgbClr val="F0C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37"/>
            <p:cNvSpPr/>
            <p:nvPr/>
          </p:nvSpPr>
          <p:spPr>
            <a:xfrm>
              <a:off x="5359381" y="1829112"/>
              <a:ext cx="111165" cy="110961"/>
            </a:xfrm>
            <a:custGeom>
              <a:rect b="b" l="l" r="r" t="t"/>
              <a:pathLst>
                <a:path extrusionOk="0" h="4351" w="4359">
                  <a:moveTo>
                    <a:pt x="1120" y="278"/>
                  </a:moveTo>
                  <a:cubicBezTo>
                    <a:pt x="1370" y="278"/>
                    <a:pt x="1667" y="421"/>
                    <a:pt x="2013" y="695"/>
                  </a:cubicBezTo>
                  <a:cubicBezTo>
                    <a:pt x="2096" y="766"/>
                    <a:pt x="2179" y="850"/>
                    <a:pt x="2263" y="945"/>
                  </a:cubicBezTo>
                  <a:lnTo>
                    <a:pt x="3822" y="2755"/>
                  </a:lnTo>
                  <a:cubicBezTo>
                    <a:pt x="3989" y="2945"/>
                    <a:pt x="4061" y="3219"/>
                    <a:pt x="4013" y="3469"/>
                  </a:cubicBezTo>
                  <a:cubicBezTo>
                    <a:pt x="3977" y="3695"/>
                    <a:pt x="3834" y="3886"/>
                    <a:pt x="3632" y="3981"/>
                  </a:cubicBezTo>
                  <a:cubicBezTo>
                    <a:pt x="3528" y="4031"/>
                    <a:pt x="3416" y="4057"/>
                    <a:pt x="3296" y="4057"/>
                  </a:cubicBezTo>
                  <a:cubicBezTo>
                    <a:pt x="3019" y="4057"/>
                    <a:pt x="2700" y="3922"/>
                    <a:pt x="2334" y="3648"/>
                  </a:cubicBezTo>
                  <a:lnTo>
                    <a:pt x="822" y="2147"/>
                  </a:lnTo>
                  <a:cubicBezTo>
                    <a:pt x="405" y="1755"/>
                    <a:pt x="310" y="1123"/>
                    <a:pt x="584" y="623"/>
                  </a:cubicBezTo>
                  <a:cubicBezTo>
                    <a:pt x="667" y="457"/>
                    <a:pt x="834" y="326"/>
                    <a:pt x="1024" y="278"/>
                  </a:cubicBezTo>
                  <a:close/>
                  <a:moveTo>
                    <a:pt x="1134" y="0"/>
                  </a:moveTo>
                  <a:cubicBezTo>
                    <a:pt x="1080" y="0"/>
                    <a:pt x="1027" y="5"/>
                    <a:pt x="977" y="16"/>
                  </a:cubicBezTo>
                  <a:cubicBezTo>
                    <a:pt x="703" y="64"/>
                    <a:pt x="465" y="242"/>
                    <a:pt x="346" y="492"/>
                  </a:cubicBezTo>
                  <a:cubicBezTo>
                    <a:pt x="1" y="1100"/>
                    <a:pt x="120" y="1862"/>
                    <a:pt x="620" y="2350"/>
                  </a:cubicBezTo>
                  <a:lnTo>
                    <a:pt x="2144" y="3862"/>
                  </a:lnTo>
                  <a:cubicBezTo>
                    <a:pt x="2584" y="4183"/>
                    <a:pt x="2965" y="4338"/>
                    <a:pt x="3299" y="4338"/>
                  </a:cubicBezTo>
                  <a:lnTo>
                    <a:pt x="3299" y="4350"/>
                  </a:lnTo>
                  <a:cubicBezTo>
                    <a:pt x="3787" y="4350"/>
                    <a:pt x="4203" y="4005"/>
                    <a:pt x="4287" y="3529"/>
                  </a:cubicBezTo>
                  <a:cubicBezTo>
                    <a:pt x="4358" y="3183"/>
                    <a:pt x="4263" y="2838"/>
                    <a:pt x="4037" y="2576"/>
                  </a:cubicBezTo>
                  <a:lnTo>
                    <a:pt x="2477" y="766"/>
                  </a:lnTo>
                  <a:cubicBezTo>
                    <a:pt x="2394" y="659"/>
                    <a:pt x="2287" y="564"/>
                    <a:pt x="2191" y="481"/>
                  </a:cubicBezTo>
                  <a:cubicBezTo>
                    <a:pt x="1797" y="167"/>
                    <a:pt x="1438" y="0"/>
                    <a:pt x="11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37"/>
            <p:cNvSpPr/>
            <p:nvPr/>
          </p:nvSpPr>
          <p:spPr>
            <a:xfrm>
              <a:off x="5380344" y="1901182"/>
              <a:ext cx="111038" cy="143630"/>
            </a:xfrm>
            <a:custGeom>
              <a:rect b="b" l="l" r="r" t="t"/>
              <a:pathLst>
                <a:path extrusionOk="0" h="5632" w="4354">
                  <a:moveTo>
                    <a:pt x="3596" y="0"/>
                  </a:moveTo>
                  <a:cubicBezTo>
                    <a:pt x="1679" y="869"/>
                    <a:pt x="0" y="2155"/>
                    <a:pt x="750" y="3131"/>
                  </a:cubicBezTo>
                  <a:cubicBezTo>
                    <a:pt x="889" y="3315"/>
                    <a:pt x="1116" y="3389"/>
                    <a:pt x="1391" y="3389"/>
                  </a:cubicBezTo>
                  <a:cubicBezTo>
                    <a:pt x="2103" y="3389"/>
                    <a:pt x="3134" y="2893"/>
                    <a:pt x="3773" y="2543"/>
                  </a:cubicBezTo>
                  <a:lnTo>
                    <a:pt x="3773" y="2543"/>
                  </a:lnTo>
                  <a:lnTo>
                    <a:pt x="3781" y="2656"/>
                  </a:lnTo>
                  <a:lnTo>
                    <a:pt x="3781" y="2656"/>
                  </a:lnTo>
                  <a:cubicBezTo>
                    <a:pt x="3928" y="2511"/>
                    <a:pt x="4107" y="2368"/>
                    <a:pt x="4322" y="2227"/>
                  </a:cubicBezTo>
                  <a:cubicBezTo>
                    <a:pt x="4343" y="2213"/>
                    <a:pt x="4353" y="2206"/>
                    <a:pt x="4353" y="2206"/>
                  </a:cubicBezTo>
                  <a:lnTo>
                    <a:pt x="4353" y="2206"/>
                  </a:lnTo>
                  <a:cubicBezTo>
                    <a:pt x="4352" y="2206"/>
                    <a:pt x="4121" y="2353"/>
                    <a:pt x="3773" y="2543"/>
                  </a:cubicBezTo>
                  <a:lnTo>
                    <a:pt x="3773" y="2543"/>
                  </a:lnTo>
                  <a:lnTo>
                    <a:pt x="3596" y="0"/>
                  </a:lnTo>
                  <a:close/>
                  <a:moveTo>
                    <a:pt x="3781" y="2656"/>
                  </a:moveTo>
                  <a:cubicBezTo>
                    <a:pt x="2329" y="4090"/>
                    <a:pt x="3989" y="5632"/>
                    <a:pt x="3989" y="5632"/>
                  </a:cubicBezTo>
                  <a:lnTo>
                    <a:pt x="3781" y="2656"/>
                  </a:lnTo>
                  <a:close/>
                </a:path>
              </a:pathLst>
            </a:custGeom>
            <a:solidFill>
              <a:srgbClr val="F0C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37"/>
            <p:cNvSpPr/>
            <p:nvPr/>
          </p:nvSpPr>
          <p:spPr>
            <a:xfrm>
              <a:off x="5390061" y="1897408"/>
              <a:ext cx="105070" cy="151051"/>
            </a:xfrm>
            <a:custGeom>
              <a:rect b="b" l="l" r="r" t="t"/>
              <a:pathLst>
                <a:path extrusionOk="0" h="5923" w="4120">
                  <a:moveTo>
                    <a:pt x="3215" y="1"/>
                  </a:moveTo>
                  <a:cubicBezTo>
                    <a:pt x="3195" y="1"/>
                    <a:pt x="3175" y="9"/>
                    <a:pt x="3155" y="29"/>
                  </a:cubicBezTo>
                  <a:cubicBezTo>
                    <a:pt x="2322" y="398"/>
                    <a:pt x="357" y="1398"/>
                    <a:pt x="83" y="2517"/>
                  </a:cubicBezTo>
                  <a:cubicBezTo>
                    <a:pt x="0" y="2803"/>
                    <a:pt x="60" y="3125"/>
                    <a:pt x="250" y="3363"/>
                  </a:cubicBezTo>
                  <a:cubicBezTo>
                    <a:pt x="417" y="3588"/>
                    <a:pt x="683" y="3677"/>
                    <a:pt x="1001" y="3677"/>
                  </a:cubicBezTo>
                  <a:cubicBezTo>
                    <a:pt x="1591" y="3677"/>
                    <a:pt x="2358" y="3370"/>
                    <a:pt x="3000" y="3053"/>
                  </a:cubicBezTo>
                  <a:lnTo>
                    <a:pt x="3000" y="3053"/>
                  </a:lnTo>
                  <a:cubicBezTo>
                    <a:pt x="2810" y="3315"/>
                    <a:pt x="2703" y="3625"/>
                    <a:pt x="2667" y="3946"/>
                  </a:cubicBezTo>
                  <a:cubicBezTo>
                    <a:pt x="2584" y="5006"/>
                    <a:pt x="3477" y="5851"/>
                    <a:pt x="3512" y="5887"/>
                  </a:cubicBezTo>
                  <a:cubicBezTo>
                    <a:pt x="3536" y="5911"/>
                    <a:pt x="3572" y="5923"/>
                    <a:pt x="3608" y="5923"/>
                  </a:cubicBezTo>
                  <a:lnTo>
                    <a:pt x="3620" y="5923"/>
                  </a:lnTo>
                  <a:cubicBezTo>
                    <a:pt x="3739" y="5911"/>
                    <a:pt x="3786" y="5768"/>
                    <a:pt x="3715" y="5673"/>
                  </a:cubicBezTo>
                  <a:cubicBezTo>
                    <a:pt x="3703" y="5661"/>
                    <a:pt x="2881" y="4887"/>
                    <a:pt x="2953" y="3970"/>
                  </a:cubicBezTo>
                  <a:cubicBezTo>
                    <a:pt x="3000" y="3410"/>
                    <a:pt x="3358" y="2922"/>
                    <a:pt x="4036" y="2482"/>
                  </a:cubicBezTo>
                  <a:cubicBezTo>
                    <a:pt x="4096" y="2434"/>
                    <a:pt x="4120" y="2351"/>
                    <a:pt x="4084" y="2279"/>
                  </a:cubicBezTo>
                  <a:cubicBezTo>
                    <a:pt x="4055" y="2236"/>
                    <a:pt x="4010" y="2215"/>
                    <a:pt x="3965" y="2215"/>
                  </a:cubicBezTo>
                  <a:cubicBezTo>
                    <a:pt x="3935" y="2215"/>
                    <a:pt x="3905" y="2225"/>
                    <a:pt x="3882" y="2244"/>
                  </a:cubicBezTo>
                  <a:cubicBezTo>
                    <a:pt x="3077" y="2737"/>
                    <a:pt x="1773" y="3400"/>
                    <a:pt x="1001" y="3400"/>
                  </a:cubicBezTo>
                  <a:cubicBezTo>
                    <a:pt x="768" y="3400"/>
                    <a:pt x="584" y="3340"/>
                    <a:pt x="476" y="3196"/>
                  </a:cubicBezTo>
                  <a:cubicBezTo>
                    <a:pt x="333" y="3017"/>
                    <a:pt x="298" y="2791"/>
                    <a:pt x="357" y="2577"/>
                  </a:cubicBezTo>
                  <a:cubicBezTo>
                    <a:pt x="524" y="1898"/>
                    <a:pt x="1643" y="1017"/>
                    <a:pt x="3274" y="279"/>
                  </a:cubicBezTo>
                  <a:cubicBezTo>
                    <a:pt x="3426" y="269"/>
                    <a:pt x="3329" y="1"/>
                    <a:pt x="32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37"/>
            <p:cNvSpPr/>
            <p:nvPr/>
          </p:nvSpPr>
          <p:spPr>
            <a:xfrm>
              <a:off x="5648452" y="2274947"/>
              <a:ext cx="1048790" cy="816208"/>
            </a:xfrm>
            <a:custGeom>
              <a:rect b="b" l="l" r="r" t="t"/>
              <a:pathLst>
                <a:path extrusionOk="0" h="32005" w="41125">
                  <a:moveTo>
                    <a:pt x="8073" y="1"/>
                  </a:moveTo>
                  <a:cubicBezTo>
                    <a:pt x="6954" y="3787"/>
                    <a:pt x="3834" y="7132"/>
                    <a:pt x="60" y="8240"/>
                  </a:cubicBezTo>
                  <a:lnTo>
                    <a:pt x="0" y="8264"/>
                  </a:lnTo>
                  <a:lnTo>
                    <a:pt x="7692" y="17908"/>
                  </a:lnTo>
                  <a:cubicBezTo>
                    <a:pt x="7966" y="19003"/>
                    <a:pt x="9347" y="20432"/>
                    <a:pt x="9347" y="20432"/>
                  </a:cubicBezTo>
                  <a:lnTo>
                    <a:pt x="8716" y="28195"/>
                  </a:lnTo>
                  <a:lnTo>
                    <a:pt x="34695" y="32005"/>
                  </a:lnTo>
                  <a:cubicBezTo>
                    <a:pt x="34695" y="32005"/>
                    <a:pt x="34874" y="26349"/>
                    <a:pt x="35017" y="21563"/>
                  </a:cubicBezTo>
                  <a:lnTo>
                    <a:pt x="40029" y="22813"/>
                  </a:lnTo>
                  <a:lnTo>
                    <a:pt x="39779" y="21396"/>
                  </a:lnTo>
                  <a:cubicBezTo>
                    <a:pt x="39243" y="17991"/>
                    <a:pt x="39553" y="14502"/>
                    <a:pt x="40672" y="11240"/>
                  </a:cubicBezTo>
                  <a:lnTo>
                    <a:pt x="41124" y="9919"/>
                  </a:lnTo>
                  <a:cubicBezTo>
                    <a:pt x="41124" y="9919"/>
                    <a:pt x="33612" y="7347"/>
                    <a:pt x="33302" y="7228"/>
                  </a:cubicBezTo>
                  <a:cubicBezTo>
                    <a:pt x="31588" y="6597"/>
                    <a:pt x="29742" y="6359"/>
                    <a:pt x="27920" y="6192"/>
                  </a:cubicBezTo>
                  <a:cubicBezTo>
                    <a:pt x="26516" y="6073"/>
                    <a:pt x="25099" y="5989"/>
                    <a:pt x="23682" y="5978"/>
                  </a:cubicBezTo>
                  <a:cubicBezTo>
                    <a:pt x="23567" y="5976"/>
                    <a:pt x="23451" y="5976"/>
                    <a:pt x="23334" y="5976"/>
                  </a:cubicBezTo>
                  <a:cubicBezTo>
                    <a:pt x="21180" y="5976"/>
                    <a:pt x="18646" y="6188"/>
                    <a:pt x="16240" y="6775"/>
                  </a:cubicBezTo>
                  <a:lnTo>
                    <a:pt x="809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37"/>
            <p:cNvSpPr/>
            <p:nvPr/>
          </p:nvSpPr>
          <p:spPr>
            <a:xfrm>
              <a:off x="5644499" y="2271300"/>
              <a:ext cx="1056390" cy="823195"/>
            </a:xfrm>
            <a:custGeom>
              <a:rect b="b" l="l" r="r" t="t"/>
              <a:pathLst>
                <a:path extrusionOk="0" h="32279" w="41423">
                  <a:moveTo>
                    <a:pt x="8311" y="370"/>
                  </a:moveTo>
                  <a:lnTo>
                    <a:pt x="16312" y="7014"/>
                  </a:lnTo>
                  <a:cubicBezTo>
                    <a:pt x="16338" y="7031"/>
                    <a:pt x="16371" y="7042"/>
                    <a:pt x="16400" y="7042"/>
                  </a:cubicBezTo>
                  <a:cubicBezTo>
                    <a:pt x="16411" y="7042"/>
                    <a:pt x="16422" y="7041"/>
                    <a:pt x="16431" y="7037"/>
                  </a:cubicBezTo>
                  <a:cubicBezTo>
                    <a:pt x="19107" y="6385"/>
                    <a:pt x="21783" y="6239"/>
                    <a:pt x="23615" y="6239"/>
                  </a:cubicBezTo>
                  <a:cubicBezTo>
                    <a:pt x="23691" y="6239"/>
                    <a:pt x="23764" y="6239"/>
                    <a:pt x="23837" y="6240"/>
                  </a:cubicBezTo>
                  <a:cubicBezTo>
                    <a:pt x="25147" y="6252"/>
                    <a:pt x="26528" y="6323"/>
                    <a:pt x="28064" y="6466"/>
                  </a:cubicBezTo>
                  <a:cubicBezTo>
                    <a:pt x="29826" y="6621"/>
                    <a:pt x="31695" y="6859"/>
                    <a:pt x="33409" y="7490"/>
                  </a:cubicBezTo>
                  <a:cubicBezTo>
                    <a:pt x="33695" y="7597"/>
                    <a:pt x="40053" y="9776"/>
                    <a:pt x="41089" y="10133"/>
                  </a:cubicBezTo>
                  <a:lnTo>
                    <a:pt x="40696" y="11324"/>
                  </a:lnTo>
                  <a:cubicBezTo>
                    <a:pt x="39577" y="14610"/>
                    <a:pt x="39267" y="18122"/>
                    <a:pt x="39803" y="21551"/>
                  </a:cubicBezTo>
                  <a:lnTo>
                    <a:pt x="40006" y="22754"/>
                  </a:lnTo>
                  <a:lnTo>
                    <a:pt x="40006" y="22754"/>
                  </a:lnTo>
                  <a:lnTo>
                    <a:pt x="35219" y="21563"/>
                  </a:lnTo>
                  <a:cubicBezTo>
                    <a:pt x="35205" y="21559"/>
                    <a:pt x="35191" y="21558"/>
                    <a:pt x="35178" y="21558"/>
                  </a:cubicBezTo>
                  <a:cubicBezTo>
                    <a:pt x="35101" y="21558"/>
                    <a:pt x="35041" y="21613"/>
                    <a:pt x="35041" y="21694"/>
                  </a:cubicBezTo>
                  <a:cubicBezTo>
                    <a:pt x="34910" y="26004"/>
                    <a:pt x="34755" y="31028"/>
                    <a:pt x="34719" y="31981"/>
                  </a:cubicBezTo>
                  <a:lnTo>
                    <a:pt x="9025" y="28219"/>
                  </a:lnTo>
                  <a:lnTo>
                    <a:pt x="9645" y="20563"/>
                  </a:lnTo>
                  <a:cubicBezTo>
                    <a:pt x="9656" y="20527"/>
                    <a:pt x="9633" y="20491"/>
                    <a:pt x="9609" y="20456"/>
                  </a:cubicBezTo>
                  <a:cubicBezTo>
                    <a:pt x="9597" y="20444"/>
                    <a:pt x="8252" y="19051"/>
                    <a:pt x="7990" y="18003"/>
                  </a:cubicBezTo>
                  <a:cubicBezTo>
                    <a:pt x="7990" y="17979"/>
                    <a:pt x="7978" y="17955"/>
                    <a:pt x="7966" y="17943"/>
                  </a:cubicBezTo>
                  <a:lnTo>
                    <a:pt x="393" y="8466"/>
                  </a:lnTo>
                  <a:cubicBezTo>
                    <a:pt x="4025" y="7335"/>
                    <a:pt x="7097" y="4192"/>
                    <a:pt x="8311" y="370"/>
                  </a:cubicBezTo>
                  <a:close/>
                  <a:moveTo>
                    <a:pt x="8228" y="1"/>
                  </a:moveTo>
                  <a:cubicBezTo>
                    <a:pt x="8168" y="13"/>
                    <a:pt x="8121" y="48"/>
                    <a:pt x="8097" y="108"/>
                  </a:cubicBezTo>
                  <a:cubicBezTo>
                    <a:pt x="6942" y="3977"/>
                    <a:pt x="3834" y="7168"/>
                    <a:pt x="179" y="8252"/>
                  </a:cubicBezTo>
                  <a:lnTo>
                    <a:pt x="120" y="8264"/>
                  </a:lnTo>
                  <a:cubicBezTo>
                    <a:pt x="72" y="8287"/>
                    <a:pt x="36" y="8323"/>
                    <a:pt x="24" y="8359"/>
                  </a:cubicBezTo>
                  <a:cubicBezTo>
                    <a:pt x="1" y="8407"/>
                    <a:pt x="12" y="8454"/>
                    <a:pt x="48" y="8490"/>
                  </a:cubicBezTo>
                  <a:lnTo>
                    <a:pt x="7728" y="18110"/>
                  </a:lnTo>
                  <a:cubicBezTo>
                    <a:pt x="7990" y="19134"/>
                    <a:pt x="9121" y="20360"/>
                    <a:pt x="9359" y="20622"/>
                  </a:cubicBezTo>
                  <a:lnTo>
                    <a:pt x="8740" y="28326"/>
                  </a:lnTo>
                  <a:cubicBezTo>
                    <a:pt x="8728" y="28397"/>
                    <a:pt x="8787" y="28457"/>
                    <a:pt x="8859" y="28469"/>
                  </a:cubicBezTo>
                  <a:lnTo>
                    <a:pt x="34850" y="32279"/>
                  </a:lnTo>
                  <a:lnTo>
                    <a:pt x="34862" y="32279"/>
                  </a:lnTo>
                  <a:cubicBezTo>
                    <a:pt x="34886" y="32279"/>
                    <a:pt x="34922" y="32267"/>
                    <a:pt x="34945" y="32255"/>
                  </a:cubicBezTo>
                  <a:cubicBezTo>
                    <a:pt x="34969" y="32231"/>
                    <a:pt x="34993" y="32183"/>
                    <a:pt x="34993" y="32148"/>
                  </a:cubicBezTo>
                  <a:cubicBezTo>
                    <a:pt x="34993" y="32148"/>
                    <a:pt x="35160" y="26623"/>
                    <a:pt x="35314" y="21884"/>
                  </a:cubicBezTo>
                  <a:lnTo>
                    <a:pt x="40148" y="23087"/>
                  </a:lnTo>
                  <a:cubicBezTo>
                    <a:pt x="40160" y="23090"/>
                    <a:pt x="40171" y="23091"/>
                    <a:pt x="40182" y="23091"/>
                  </a:cubicBezTo>
                  <a:cubicBezTo>
                    <a:pt x="40264" y="23091"/>
                    <a:pt x="40337" y="23016"/>
                    <a:pt x="40327" y="22932"/>
                  </a:cubicBezTo>
                  <a:lnTo>
                    <a:pt x="40077" y="21515"/>
                  </a:lnTo>
                  <a:cubicBezTo>
                    <a:pt x="39553" y="18134"/>
                    <a:pt x="39851" y="14669"/>
                    <a:pt x="40958" y="11431"/>
                  </a:cubicBezTo>
                  <a:lnTo>
                    <a:pt x="41410" y="10109"/>
                  </a:lnTo>
                  <a:cubicBezTo>
                    <a:pt x="41422" y="10038"/>
                    <a:pt x="41387" y="9954"/>
                    <a:pt x="41315" y="9931"/>
                  </a:cubicBezTo>
                  <a:cubicBezTo>
                    <a:pt x="41244" y="9907"/>
                    <a:pt x="33802" y="7359"/>
                    <a:pt x="33505" y="7240"/>
                  </a:cubicBezTo>
                  <a:cubicBezTo>
                    <a:pt x="31754" y="6597"/>
                    <a:pt x="29873" y="6359"/>
                    <a:pt x="28087" y="6204"/>
                  </a:cubicBezTo>
                  <a:cubicBezTo>
                    <a:pt x="26551" y="6061"/>
                    <a:pt x="25158" y="5990"/>
                    <a:pt x="23837" y="5978"/>
                  </a:cubicBezTo>
                  <a:cubicBezTo>
                    <a:pt x="23759" y="5977"/>
                    <a:pt x="23679" y="5977"/>
                    <a:pt x="23598" y="5977"/>
                  </a:cubicBezTo>
                  <a:cubicBezTo>
                    <a:pt x="21767" y="5977"/>
                    <a:pt x="19110" y="6114"/>
                    <a:pt x="16431" y="6764"/>
                  </a:cubicBezTo>
                  <a:lnTo>
                    <a:pt x="8335" y="36"/>
                  </a:lnTo>
                  <a:cubicBezTo>
                    <a:pt x="8311" y="13"/>
                    <a:pt x="8275" y="13"/>
                    <a:pt x="82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37"/>
            <p:cNvSpPr/>
            <p:nvPr/>
          </p:nvSpPr>
          <p:spPr>
            <a:xfrm>
              <a:off x="6484985" y="2808740"/>
              <a:ext cx="56794" cy="102954"/>
            </a:xfrm>
            <a:custGeom>
              <a:rect b="b" l="l" r="r" t="t"/>
              <a:pathLst>
                <a:path extrusionOk="0" h="4037" w="2227">
                  <a:moveTo>
                    <a:pt x="0" y="1"/>
                  </a:moveTo>
                  <a:lnTo>
                    <a:pt x="1607" y="1108"/>
                  </a:lnTo>
                  <a:lnTo>
                    <a:pt x="2096" y="4037"/>
                  </a:lnTo>
                  <a:lnTo>
                    <a:pt x="2226" y="620"/>
                  </a:lnTo>
                  <a:lnTo>
                    <a:pt x="0" y="1"/>
                  </a:lnTo>
                  <a:close/>
                </a:path>
              </a:pathLst>
            </a:custGeom>
            <a:solidFill>
              <a:srgbClr val="3131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37"/>
            <p:cNvSpPr/>
            <p:nvPr/>
          </p:nvSpPr>
          <p:spPr>
            <a:xfrm>
              <a:off x="6481032" y="2805016"/>
              <a:ext cx="64394" cy="110324"/>
            </a:xfrm>
            <a:custGeom>
              <a:rect b="b" l="l" r="r" t="t"/>
              <a:pathLst>
                <a:path extrusionOk="0" h="4326" w="2525">
                  <a:moveTo>
                    <a:pt x="941" y="516"/>
                  </a:moveTo>
                  <a:lnTo>
                    <a:pt x="2239" y="873"/>
                  </a:lnTo>
                  <a:lnTo>
                    <a:pt x="2155" y="2778"/>
                  </a:lnTo>
                  <a:lnTo>
                    <a:pt x="1905" y="1230"/>
                  </a:lnTo>
                  <a:cubicBezTo>
                    <a:pt x="1893" y="1183"/>
                    <a:pt x="1870" y="1159"/>
                    <a:pt x="1846" y="1135"/>
                  </a:cubicBezTo>
                  <a:lnTo>
                    <a:pt x="941" y="516"/>
                  </a:lnTo>
                  <a:close/>
                  <a:moveTo>
                    <a:pt x="161" y="1"/>
                  </a:moveTo>
                  <a:cubicBezTo>
                    <a:pt x="109" y="1"/>
                    <a:pt x="54" y="27"/>
                    <a:pt x="24" y="87"/>
                  </a:cubicBezTo>
                  <a:cubicBezTo>
                    <a:pt x="0" y="147"/>
                    <a:pt x="24" y="218"/>
                    <a:pt x="72" y="266"/>
                  </a:cubicBezTo>
                  <a:lnTo>
                    <a:pt x="1631" y="1325"/>
                  </a:lnTo>
                  <a:lnTo>
                    <a:pt x="2108" y="4207"/>
                  </a:lnTo>
                  <a:cubicBezTo>
                    <a:pt x="2120" y="4278"/>
                    <a:pt x="2179" y="4326"/>
                    <a:pt x="2251" y="4326"/>
                  </a:cubicBezTo>
                  <a:lnTo>
                    <a:pt x="2262" y="4326"/>
                  </a:lnTo>
                  <a:cubicBezTo>
                    <a:pt x="2334" y="4326"/>
                    <a:pt x="2393" y="4266"/>
                    <a:pt x="2393" y="4195"/>
                  </a:cubicBezTo>
                  <a:lnTo>
                    <a:pt x="2524" y="778"/>
                  </a:lnTo>
                  <a:cubicBezTo>
                    <a:pt x="2524" y="718"/>
                    <a:pt x="2477" y="647"/>
                    <a:pt x="2417" y="635"/>
                  </a:cubicBezTo>
                  <a:lnTo>
                    <a:pt x="191" y="4"/>
                  </a:lnTo>
                  <a:cubicBezTo>
                    <a:pt x="181" y="2"/>
                    <a:pt x="171" y="1"/>
                    <a:pt x="1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37"/>
            <p:cNvSpPr/>
            <p:nvPr/>
          </p:nvSpPr>
          <p:spPr>
            <a:xfrm>
              <a:off x="5844592" y="2729197"/>
              <a:ext cx="46185" cy="260840"/>
            </a:xfrm>
            <a:custGeom>
              <a:rect b="b" l="l" r="r" t="t"/>
              <a:pathLst>
                <a:path extrusionOk="0" h="10228" w="1811">
                  <a:moveTo>
                    <a:pt x="1" y="0"/>
                  </a:moveTo>
                  <a:lnTo>
                    <a:pt x="1179" y="3334"/>
                  </a:lnTo>
                  <a:lnTo>
                    <a:pt x="1084" y="10228"/>
                  </a:lnTo>
                  <a:lnTo>
                    <a:pt x="1810" y="2441"/>
                  </a:lnTo>
                  <a:lnTo>
                    <a:pt x="1" y="0"/>
                  </a:lnTo>
                  <a:close/>
                </a:path>
              </a:pathLst>
            </a:custGeom>
            <a:solidFill>
              <a:srgbClr val="3131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37"/>
            <p:cNvSpPr/>
            <p:nvPr/>
          </p:nvSpPr>
          <p:spPr>
            <a:xfrm>
              <a:off x="5840817" y="2725780"/>
              <a:ext cx="53912" cy="267904"/>
            </a:xfrm>
            <a:custGeom>
              <a:rect b="b" l="l" r="r" t="t"/>
              <a:pathLst>
                <a:path extrusionOk="0" h="10505" w="2114">
                  <a:moveTo>
                    <a:pt x="601" y="980"/>
                  </a:moveTo>
                  <a:lnTo>
                    <a:pt x="1804" y="2611"/>
                  </a:lnTo>
                  <a:lnTo>
                    <a:pt x="1423" y="6754"/>
                  </a:lnTo>
                  <a:lnTo>
                    <a:pt x="1470" y="3456"/>
                  </a:lnTo>
                  <a:cubicBezTo>
                    <a:pt x="1470" y="3444"/>
                    <a:pt x="1470" y="3432"/>
                    <a:pt x="1470" y="3409"/>
                  </a:cubicBezTo>
                  <a:lnTo>
                    <a:pt x="601" y="980"/>
                  </a:lnTo>
                  <a:close/>
                  <a:moveTo>
                    <a:pt x="170" y="1"/>
                  </a:moveTo>
                  <a:cubicBezTo>
                    <a:pt x="82" y="1"/>
                    <a:pt x="1" y="79"/>
                    <a:pt x="18" y="182"/>
                  </a:cubicBezTo>
                  <a:lnTo>
                    <a:pt x="1196" y="3480"/>
                  </a:lnTo>
                  <a:lnTo>
                    <a:pt x="1101" y="10350"/>
                  </a:lnTo>
                  <a:cubicBezTo>
                    <a:pt x="1101" y="10421"/>
                    <a:pt x="1161" y="10493"/>
                    <a:pt x="1232" y="10505"/>
                  </a:cubicBezTo>
                  <a:cubicBezTo>
                    <a:pt x="1316" y="10505"/>
                    <a:pt x="1375" y="10445"/>
                    <a:pt x="1387" y="10362"/>
                  </a:cubicBezTo>
                  <a:lnTo>
                    <a:pt x="2113" y="2575"/>
                  </a:lnTo>
                  <a:cubicBezTo>
                    <a:pt x="2113" y="2551"/>
                    <a:pt x="2101" y="2516"/>
                    <a:pt x="2078" y="2480"/>
                  </a:cubicBezTo>
                  <a:lnTo>
                    <a:pt x="268" y="39"/>
                  </a:lnTo>
                  <a:cubicBezTo>
                    <a:pt x="238" y="13"/>
                    <a:pt x="203" y="1"/>
                    <a:pt x="1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37"/>
            <p:cNvSpPr/>
            <p:nvPr/>
          </p:nvSpPr>
          <p:spPr>
            <a:xfrm>
              <a:off x="6597324" y="2511482"/>
              <a:ext cx="99919" cy="344972"/>
            </a:xfrm>
            <a:custGeom>
              <a:rect b="b" l="l" r="r" t="t"/>
              <a:pathLst>
                <a:path extrusionOk="0" h="13527" w="3918">
                  <a:moveTo>
                    <a:pt x="1977" y="1"/>
                  </a:moveTo>
                  <a:lnTo>
                    <a:pt x="1584" y="1191"/>
                  </a:lnTo>
                  <a:cubicBezTo>
                    <a:pt x="346" y="4799"/>
                    <a:pt x="0" y="8656"/>
                    <a:pt x="596" y="12431"/>
                  </a:cubicBezTo>
                  <a:lnTo>
                    <a:pt x="691" y="13002"/>
                  </a:lnTo>
                  <a:lnTo>
                    <a:pt x="2822" y="13526"/>
                  </a:lnTo>
                  <a:lnTo>
                    <a:pt x="2572" y="12109"/>
                  </a:lnTo>
                  <a:cubicBezTo>
                    <a:pt x="2048" y="8704"/>
                    <a:pt x="2358" y="5227"/>
                    <a:pt x="3465" y="1965"/>
                  </a:cubicBezTo>
                  <a:lnTo>
                    <a:pt x="3917" y="644"/>
                  </a:lnTo>
                  <a:lnTo>
                    <a:pt x="197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37"/>
            <p:cNvSpPr/>
            <p:nvPr/>
          </p:nvSpPr>
          <p:spPr>
            <a:xfrm>
              <a:off x="6593983" y="2508091"/>
              <a:ext cx="106906" cy="351986"/>
            </a:xfrm>
            <a:custGeom>
              <a:rect b="b" l="l" r="r" t="t"/>
              <a:pathLst>
                <a:path extrusionOk="0" h="13802" w="4192">
                  <a:moveTo>
                    <a:pt x="2203" y="312"/>
                  </a:moveTo>
                  <a:lnTo>
                    <a:pt x="3858" y="860"/>
                  </a:lnTo>
                  <a:lnTo>
                    <a:pt x="3465" y="2050"/>
                  </a:lnTo>
                  <a:cubicBezTo>
                    <a:pt x="2346" y="5337"/>
                    <a:pt x="2036" y="8837"/>
                    <a:pt x="2572" y="12278"/>
                  </a:cubicBezTo>
                  <a:lnTo>
                    <a:pt x="2775" y="13469"/>
                  </a:lnTo>
                  <a:lnTo>
                    <a:pt x="953" y="13016"/>
                  </a:lnTo>
                  <a:lnTo>
                    <a:pt x="870" y="12528"/>
                  </a:lnTo>
                  <a:cubicBezTo>
                    <a:pt x="286" y="8778"/>
                    <a:pt x="619" y="4944"/>
                    <a:pt x="1846" y="1348"/>
                  </a:cubicBezTo>
                  <a:lnTo>
                    <a:pt x="2203" y="312"/>
                  </a:lnTo>
                  <a:close/>
                  <a:moveTo>
                    <a:pt x="2128" y="0"/>
                  </a:moveTo>
                  <a:cubicBezTo>
                    <a:pt x="2064" y="0"/>
                    <a:pt x="1998" y="36"/>
                    <a:pt x="1977" y="98"/>
                  </a:cubicBezTo>
                  <a:lnTo>
                    <a:pt x="1584" y="1277"/>
                  </a:lnTo>
                  <a:cubicBezTo>
                    <a:pt x="334" y="4908"/>
                    <a:pt x="0" y="8789"/>
                    <a:pt x="584" y="12588"/>
                  </a:cubicBezTo>
                  <a:lnTo>
                    <a:pt x="691" y="13159"/>
                  </a:lnTo>
                  <a:cubicBezTo>
                    <a:pt x="703" y="13207"/>
                    <a:pt x="739" y="13254"/>
                    <a:pt x="798" y="13266"/>
                  </a:cubicBezTo>
                  <a:lnTo>
                    <a:pt x="2929" y="13802"/>
                  </a:lnTo>
                  <a:lnTo>
                    <a:pt x="2953" y="13802"/>
                  </a:lnTo>
                  <a:cubicBezTo>
                    <a:pt x="2989" y="13802"/>
                    <a:pt x="3025" y="13790"/>
                    <a:pt x="3048" y="13766"/>
                  </a:cubicBezTo>
                  <a:cubicBezTo>
                    <a:pt x="3084" y="13730"/>
                    <a:pt x="3108" y="13683"/>
                    <a:pt x="3096" y="13647"/>
                  </a:cubicBezTo>
                  <a:lnTo>
                    <a:pt x="2846" y="12230"/>
                  </a:lnTo>
                  <a:cubicBezTo>
                    <a:pt x="2322" y="8849"/>
                    <a:pt x="2620" y="5384"/>
                    <a:pt x="3727" y="2146"/>
                  </a:cubicBezTo>
                  <a:lnTo>
                    <a:pt x="4179" y="824"/>
                  </a:lnTo>
                  <a:cubicBezTo>
                    <a:pt x="4191" y="788"/>
                    <a:pt x="4191" y="753"/>
                    <a:pt x="4168" y="717"/>
                  </a:cubicBezTo>
                  <a:cubicBezTo>
                    <a:pt x="4156" y="681"/>
                    <a:pt x="4120" y="657"/>
                    <a:pt x="4084" y="646"/>
                  </a:cubicBezTo>
                  <a:lnTo>
                    <a:pt x="2155" y="3"/>
                  </a:lnTo>
                  <a:cubicBezTo>
                    <a:pt x="2146" y="1"/>
                    <a:pt x="2137" y="0"/>
                    <a:pt x="21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37"/>
            <p:cNvSpPr/>
            <p:nvPr/>
          </p:nvSpPr>
          <p:spPr>
            <a:xfrm>
              <a:off x="6642871" y="2521811"/>
              <a:ext cx="27645" cy="92013"/>
            </a:xfrm>
            <a:custGeom>
              <a:rect b="b" l="l" r="r" t="t"/>
              <a:pathLst>
                <a:path extrusionOk="0" h="3608" w="1084">
                  <a:moveTo>
                    <a:pt x="1084" y="0"/>
                  </a:moveTo>
                  <a:cubicBezTo>
                    <a:pt x="1083" y="1"/>
                    <a:pt x="60" y="2429"/>
                    <a:pt x="0" y="3608"/>
                  </a:cubicBezTo>
                  <a:lnTo>
                    <a:pt x="108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37"/>
            <p:cNvSpPr/>
            <p:nvPr/>
          </p:nvSpPr>
          <p:spPr>
            <a:xfrm>
              <a:off x="6640142" y="2519261"/>
              <a:ext cx="33408" cy="97318"/>
            </a:xfrm>
            <a:custGeom>
              <a:rect b="b" l="l" r="r" t="t"/>
              <a:pathLst>
                <a:path extrusionOk="0" h="3816" w="1310">
                  <a:moveTo>
                    <a:pt x="1182" y="0"/>
                  </a:moveTo>
                  <a:cubicBezTo>
                    <a:pt x="1149" y="0"/>
                    <a:pt x="1116" y="16"/>
                    <a:pt x="1095" y="53"/>
                  </a:cubicBezTo>
                  <a:cubicBezTo>
                    <a:pt x="1048" y="160"/>
                    <a:pt x="72" y="2529"/>
                    <a:pt x="12" y="3708"/>
                  </a:cubicBezTo>
                  <a:cubicBezTo>
                    <a:pt x="0" y="3768"/>
                    <a:pt x="48" y="3815"/>
                    <a:pt x="107" y="3815"/>
                  </a:cubicBezTo>
                  <a:cubicBezTo>
                    <a:pt x="167" y="3815"/>
                    <a:pt x="214" y="3768"/>
                    <a:pt x="214" y="3708"/>
                  </a:cubicBezTo>
                  <a:cubicBezTo>
                    <a:pt x="286" y="2577"/>
                    <a:pt x="1286" y="160"/>
                    <a:pt x="1286" y="136"/>
                  </a:cubicBezTo>
                  <a:cubicBezTo>
                    <a:pt x="1309" y="58"/>
                    <a:pt x="1246" y="0"/>
                    <a:pt x="11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37"/>
            <p:cNvSpPr/>
            <p:nvPr/>
          </p:nvSpPr>
          <p:spPr>
            <a:xfrm>
              <a:off x="6627672" y="2762300"/>
              <a:ext cx="7931" cy="84133"/>
            </a:xfrm>
            <a:custGeom>
              <a:rect b="b" l="l" r="r" t="t"/>
              <a:pathLst>
                <a:path extrusionOk="0" h="3299" w="311">
                  <a:moveTo>
                    <a:pt x="13" y="0"/>
                  </a:moveTo>
                  <a:cubicBezTo>
                    <a:pt x="13" y="1"/>
                    <a:pt x="1" y="2512"/>
                    <a:pt x="311" y="3298"/>
                  </a:cubicBezTo>
                  <a:lnTo>
                    <a:pt x="1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37"/>
            <p:cNvSpPr/>
            <p:nvPr/>
          </p:nvSpPr>
          <p:spPr>
            <a:xfrm>
              <a:off x="6625249" y="2759545"/>
              <a:ext cx="13389" cy="89310"/>
            </a:xfrm>
            <a:custGeom>
              <a:rect b="b" l="l" r="r" t="t"/>
              <a:pathLst>
                <a:path extrusionOk="0" h="3502" w="525">
                  <a:moveTo>
                    <a:pt x="120" y="1"/>
                  </a:moveTo>
                  <a:cubicBezTo>
                    <a:pt x="60" y="1"/>
                    <a:pt x="13" y="49"/>
                    <a:pt x="13" y="108"/>
                  </a:cubicBezTo>
                  <a:cubicBezTo>
                    <a:pt x="13" y="215"/>
                    <a:pt x="1" y="2656"/>
                    <a:pt x="310" y="3442"/>
                  </a:cubicBezTo>
                  <a:cubicBezTo>
                    <a:pt x="322" y="3478"/>
                    <a:pt x="358" y="3501"/>
                    <a:pt x="406" y="3501"/>
                  </a:cubicBezTo>
                  <a:lnTo>
                    <a:pt x="441" y="3501"/>
                  </a:lnTo>
                  <a:cubicBezTo>
                    <a:pt x="501" y="3478"/>
                    <a:pt x="525" y="3418"/>
                    <a:pt x="501" y="3359"/>
                  </a:cubicBezTo>
                  <a:cubicBezTo>
                    <a:pt x="215" y="2620"/>
                    <a:pt x="227" y="132"/>
                    <a:pt x="227" y="108"/>
                  </a:cubicBezTo>
                  <a:cubicBezTo>
                    <a:pt x="227" y="49"/>
                    <a:pt x="179" y="1"/>
                    <a:pt x="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37"/>
            <p:cNvSpPr/>
            <p:nvPr/>
          </p:nvSpPr>
          <p:spPr>
            <a:xfrm>
              <a:off x="5648452" y="2274947"/>
              <a:ext cx="257193" cy="262982"/>
            </a:xfrm>
            <a:custGeom>
              <a:rect b="b" l="l" r="r" t="t"/>
              <a:pathLst>
                <a:path extrusionOk="0" h="10312" w="10085">
                  <a:moveTo>
                    <a:pt x="8085" y="1"/>
                  </a:moveTo>
                  <a:cubicBezTo>
                    <a:pt x="6954" y="3787"/>
                    <a:pt x="3846" y="7132"/>
                    <a:pt x="60" y="8240"/>
                  </a:cubicBezTo>
                  <a:lnTo>
                    <a:pt x="0" y="8264"/>
                  </a:lnTo>
                  <a:lnTo>
                    <a:pt x="1643" y="10311"/>
                  </a:lnTo>
                  <a:cubicBezTo>
                    <a:pt x="5584" y="9061"/>
                    <a:pt x="8811" y="5597"/>
                    <a:pt x="10085" y="1656"/>
                  </a:cubicBezTo>
                  <a:lnTo>
                    <a:pt x="80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37"/>
            <p:cNvSpPr/>
            <p:nvPr/>
          </p:nvSpPr>
          <p:spPr>
            <a:xfrm>
              <a:off x="5644499" y="2271300"/>
              <a:ext cx="265098" cy="270275"/>
            </a:xfrm>
            <a:custGeom>
              <a:rect b="b" l="l" r="r" t="t"/>
              <a:pathLst>
                <a:path extrusionOk="0" h="10598" w="10395">
                  <a:moveTo>
                    <a:pt x="8311" y="382"/>
                  </a:moveTo>
                  <a:lnTo>
                    <a:pt x="10073" y="1846"/>
                  </a:lnTo>
                  <a:cubicBezTo>
                    <a:pt x="8775" y="5775"/>
                    <a:pt x="5561" y="9073"/>
                    <a:pt x="1846" y="10288"/>
                  </a:cubicBezTo>
                  <a:lnTo>
                    <a:pt x="393" y="8478"/>
                  </a:lnTo>
                  <a:cubicBezTo>
                    <a:pt x="4025" y="7347"/>
                    <a:pt x="7109" y="4204"/>
                    <a:pt x="8311" y="382"/>
                  </a:cubicBezTo>
                  <a:close/>
                  <a:moveTo>
                    <a:pt x="8240" y="1"/>
                  </a:moveTo>
                  <a:cubicBezTo>
                    <a:pt x="8168" y="1"/>
                    <a:pt x="8121" y="48"/>
                    <a:pt x="8097" y="108"/>
                  </a:cubicBezTo>
                  <a:cubicBezTo>
                    <a:pt x="6942" y="3977"/>
                    <a:pt x="3834" y="7168"/>
                    <a:pt x="179" y="8252"/>
                  </a:cubicBezTo>
                  <a:lnTo>
                    <a:pt x="120" y="8264"/>
                  </a:lnTo>
                  <a:cubicBezTo>
                    <a:pt x="72" y="8276"/>
                    <a:pt x="36" y="8311"/>
                    <a:pt x="24" y="8359"/>
                  </a:cubicBezTo>
                  <a:cubicBezTo>
                    <a:pt x="1" y="8407"/>
                    <a:pt x="12" y="8454"/>
                    <a:pt x="48" y="8490"/>
                  </a:cubicBezTo>
                  <a:lnTo>
                    <a:pt x="1679" y="10538"/>
                  </a:lnTo>
                  <a:cubicBezTo>
                    <a:pt x="1703" y="10573"/>
                    <a:pt x="1751" y="10597"/>
                    <a:pt x="1786" y="10597"/>
                  </a:cubicBezTo>
                  <a:cubicBezTo>
                    <a:pt x="1810" y="10597"/>
                    <a:pt x="1822" y="10585"/>
                    <a:pt x="1834" y="10585"/>
                  </a:cubicBezTo>
                  <a:cubicBezTo>
                    <a:pt x="5704" y="9359"/>
                    <a:pt x="9061" y="5918"/>
                    <a:pt x="10371" y="1834"/>
                  </a:cubicBezTo>
                  <a:cubicBezTo>
                    <a:pt x="10395" y="1787"/>
                    <a:pt x="10371" y="1727"/>
                    <a:pt x="10335" y="1691"/>
                  </a:cubicBezTo>
                  <a:lnTo>
                    <a:pt x="8335" y="36"/>
                  </a:lnTo>
                  <a:cubicBezTo>
                    <a:pt x="8311" y="13"/>
                    <a:pt x="8275" y="1"/>
                    <a:pt x="8240" y="1"/>
                  </a:cubicBezTo>
                  <a:close/>
                </a:path>
              </a:pathLst>
            </a:custGeom>
            <a:solidFill>
              <a:srgbClr val="3131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37"/>
            <p:cNvSpPr/>
            <p:nvPr/>
          </p:nvSpPr>
          <p:spPr>
            <a:xfrm>
              <a:off x="5846122" y="2300449"/>
              <a:ext cx="34938" cy="74722"/>
            </a:xfrm>
            <a:custGeom>
              <a:rect b="b" l="l" r="r" t="t"/>
              <a:pathLst>
                <a:path extrusionOk="0" h="2930" w="1370">
                  <a:moveTo>
                    <a:pt x="1369" y="1"/>
                  </a:moveTo>
                  <a:lnTo>
                    <a:pt x="0" y="2930"/>
                  </a:lnTo>
                  <a:cubicBezTo>
                    <a:pt x="679" y="2072"/>
                    <a:pt x="1143" y="1072"/>
                    <a:pt x="13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37"/>
            <p:cNvSpPr/>
            <p:nvPr/>
          </p:nvSpPr>
          <p:spPr>
            <a:xfrm>
              <a:off x="5843087" y="2297721"/>
              <a:ext cx="40702" cy="80180"/>
            </a:xfrm>
            <a:custGeom>
              <a:rect b="b" l="l" r="r" t="t"/>
              <a:pathLst>
                <a:path extrusionOk="0" h="3144" w="1596">
                  <a:moveTo>
                    <a:pt x="1500" y="1"/>
                  </a:moveTo>
                  <a:cubicBezTo>
                    <a:pt x="1441" y="1"/>
                    <a:pt x="1393" y="36"/>
                    <a:pt x="1381" y="84"/>
                  </a:cubicBezTo>
                  <a:cubicBezTo>
                    <a:pt x="1155" y="1132"/>
                    <a:pt x="703" y="2120"/>
                    <a:pt x="36" y="2965"/>
                  </a:cubicBezTo>
                  <a:cubicBezTo>
                    <a:pt x="0" y="3013"/>
                    <a:pt x="0" y="3072"/>
                    <a:pt x="48" y="3108"/>
                  </a:cubicBezTo>
                  <a:cubicBezTo>
                    <a:pt x="72" y="3132"/>
                    <a:pt x="95" y="3144"/>
                    <a:pt x="119" y="3144"/>
                  </a:cubicBezTo>
                  <a:cubicBezTo>
                    <a:pt x="143" y="3144"/>
                    <a:pt x="167" y="3132"/>
                    <a:pt x="191" y="3108"/>
                  </a:cubicBezTo>
                  <a:cubicBezTo>
                    <a:pt x="881" y="2239"/>
                    <a:pt x="1358" y="1215"/>
                    <a:pt x="1584" y="132"/>
                  </a:cubicBezTo>
                  <a:cubicBezTo>
                    <a:pt x="1596" y="72"/>
                    <a:pt x="1560" y="13"/>
                    <a:pt x="1500" y="1"/>
                  </a:cubicBezTo>
                  <a:close/>
                </a:path>
              </a:pathLst>
            </a:custGeom>
            <a:solidFill>
              <a:srgbClr val="3131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37"/>
            <p:cNvSpPr/>
            <p:nvPr/>
          </p:nvSpPr>
          <p:spPr>
            <a:xfrm>
              <a:off x="5674261" y="2468052"/>
              <a:ext cx="88978" cy="48021"/>
            </a:xfrm>
            <a:custGeom>
              <a:rect b="b" l="l" r="r" t="t"/>
              <a:pathLst>
                <a:path extrusionOk="0" h="1883" w="3489">
                  <a:moveTo>
                    <a:pt x="3489" y="1"/>
                  </a:moveTo>
                  <a:lnTo>
                    <a:pt x="0" y="1882"/>
                  </a:lnTo>
                  <a:cubicBezTo>
                    <a:pt x="0" y="1882"/>
                    <a:pt x="1501" y="1787"/>
                    <a:pt x="348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37"/>
            <p:cNvSpPr/>
            <p:nvPr/>
          </p:nvSpPr>
          <p:spPr>
            <a:xfrm>
              <a:off x="5670308" y="2465476"/>
              <a:ext cx="95966" cy="53326"/>
            </a:xfrm>
            <a:custGeom>
              <a:rect b="b" l="l" r="r" t="t"/>
              <a:pathLst>
                <a:path extrusionOk="0" h="2091" w="3763">
                  <a:moveTo>
                    <a:pt x="3644" y="0"/>
                  </a:moveTo>
                  <a:cubicBezTo>
                    <a:pt x="3619" y="0"/>
                    <a:pt x="3593" y="10"/>
                    <a:pt x="3572" y="31"/>
                  </a:cubicBezTo>
                  <a:cubicBezTo>
                    <a:pt x="1632" y="1757"/>
                    <a:pt x="155" y="1876"/>
                    <a:pt x="143" y="1876"/>
                  </a:cubicBezTo>
                  <a:cubicBezTo>
                    <a:pt x="1" y="1876"/>
                    <a:pt x="12" y="2090"/>
                    <a:pt x="155" y="2090"/>
                  </a:cubicBezTo>
                  <a:cubicBezTo>
                    <a:pt x="215" y="2078"/>
                    <a:pt x="1715" y="1971"/>
                    <a:pt x="3715" y="185"/>
                  </a:cubicBezTo>
                  <a:cubicBezTo>
                    <a:pt x="3763" y="150"/>
                    <a:pt x="3763" y="78"/>
                    <a:pt x="3727" y="42"/>
                  </a:cubicBezTo>
                  <a:cubicBezTo>
                    <a:pt x="3707" y="16"/>
                    <a:pt x="3676" y="0"/>
                    <a:pt x="3644" y="0"/>
                  </a:cubicBezTo>
                  <a:close/>
                </a:path>
              </a:pathLst>
            </a:custGeom>
            <a:solidFill>
              <a:srgbClr val="3131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37"/>
            <p:cNvSpPr/>
            <p:nvPr/>
          </p:nvSpPr>
          <p:spPr>
            <a:xfrm>
              <a:off x="6070493" y="2435868"/>
              <a:ext cx="185556" cy="297002"/>
            </a:xfrm>
            <a:custGeom>
              <a:rect b="b" l="l" r="r" t="t"/>
              <a:pathLst>
                <a:path extrusionOk="0" h="11646" w="7276">
                  <a:moveTo>
                    <a:pt x="1668" y="1"/>
                  </a:moveTo>
                  <a:lnTo>
                    <a:pt x="1" y="251"/>
                  </a:lnTo>
                  <a:lnTo>
                    <a:pt x="6002" y="11645"/>
                  </a:lnTo>
                  <a:lnTo>
                    <a:pt x="7276" y="11026"/>
                  </a:lnTo>
                  <a:lnTo>
                    <a:pt x="166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37"/>
            <p:cNvSpPr/>
            <p:nvPr/>
          </p:nvSpPr>
          <p:spPr>
            <a:xfrm>
              <a:off x="6066872" y="2432170"/>
              <a:ext cx="193130" cy="304347"/>
            </a:xfrm>
            <a:custGeom>
              <a:rect b="b" l="l" r="r" t="t"/>
              <a:pathLst>
                <a:path extrusionOk="0" h="11934" w="7573">
                  <a:moveTo>
                    <a:pt x="1727" y="301"/>
                  </a:moveTo>
                  <a:lnTo>
                    <a:pt x="7227" y="11100"/>
                  </a:lnTo>
                  <a:lnTo>
                    <a:pt x="6203" y="11600"/>
                  </a:lnTo>
                  <a:lnTo>
                    <a:pt x="369" y="503"/>
                  </a:lnTo>
                  <a:lnTo>
                    <a:pt x="1727" y="301"/>
                  </a:lnTo>
                  <a:close/>
                  <a:moveTo>
                    <a:pt x="1809" y="1"/>
                  </a:moveTo>
                  <a:cubicBezTo>
                    <a:pt x="1801" y="1"/>
                    <a:pt x="1794" y="2"/>
                    <a:pt x="1786" y="3"/>
                  </a:cubicBezTo>
                  <a:lnTo>
                    <a:pt x="131" y="253"/>
                  </a:lnTo>
                  <a:cubicBezTo>
                    <a:pt x="83" y="265"/>
                    <a:pt x="48" y="289"/>
                    <a:pt x="24" y="336"/>
                  </a:cubicBezTo>
                  <a:cubicBezTo>
                    <a:pt x="0" y="372"/>
                    <a:pt x="0" y="420"/>
                    <a:pt x="24" y="467"/>
                  </a:cubicBezTo>
                  <a:lnTo>
                    <a:pt x="6025" y="11862"/>
                  </a:lnTo>
                  <a:cubicBezTo>
                    <a:pt x="6048" y="11909"/>
                    <a:pt x="6096" y="11933"/>
                    <a:pt x="6144" y="11933"/>
                  </a:cubicBezTo>
                  <a:cubicBezTo>
                    <a:pt x="6168" y="11933"/>
                    <a:pt x="6191" y="11933"/>
                    <a:pt x="6215" y="11921"/>
                  </a:cubicBezTo>
                  <a:lnTo>
                    <a:pt x="7489" y="11290"/>
                  </a:lnTo>
                  <a:cubicBezTo>
                    <a:pt x="7513" y="11278"/>
                    <a:pt x="7549" y="11243"/>
                    <a:pt x="7561" y="11207"/>
                  </a:cubicBezTo>
                  <a:cubicBezTo>
                    <a:pt x="7572" y="11171"/>
                    <a:pt x="7561" y="11135"/>
                    <a:pt x="7549" y="11100"/>
                  </a:cubicBezTo>
                  <a:lnTo>
                    <a:pt x="1941" y="86"/>
                  </a:lnTo>
                  <a:cubicBezTo>
                    <a:pt x="1910" y="35"/>
                    <a:pt x="1861" y="1"/>
                    <a:pt x="18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37"/>
            <p:cNvSpPr/>
            <p:nvPr/>
          </p:nvSpPr>
          <p:spPr>
            <a:xfrm>
              <a:off x="6104819" y="2430410"/>
              <a:ext cx="185556" cy="296977"/>
            </a:xfrm>
            <a:custGeom>
              <a:rect b="b" l="l" r="r" t="t"/>
              <a:pathLst>
                <a:path extrusionOk="0" h="11645" w="7276">
                  <a:moveTo>
                    <a:pt x="1655" y="1"/>
                  </a:moveTo>
                  <a:lnTo>
                    <a:pt x="0" y="251"/>
                  </a:lnTo>
                  <a:lnTo>
                    <a:pt x="6001" y="11645"/>
                  </a:lnTo>
                  <a:lnTo>
                    <a:pt x="7275" y="11014"/>
                  </a:lnTo>
                  <a:lnTo>
                    <a:pt x="16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37"/>
            <p:cNvSpPr/>
            <p:nvPr/>
          </p:nvSpPr>
          <p:spPr>
            <a:xfrm>
              <a:off x="6100560" y="2426712"/>
              <a:ext cx="193436" cy="304321"/>
            </a:xfrm>
            <a:custGeom>
              <a:rect b="b" l="l" r="r" t="t"/>
              <a:pathLst>
                <a:path extrusionOk="0" h="11933" w="7585">
                  <a:moveTo>
                    <a:pt x="1739" y="300"/>
                  </a:moveTo>
                  <a:lnTo>
                    <a:pt x="7252" y="11099"/>
                  </a:lnTo>
                  <a:lnTo>
                    <a:pt x="6228" y="11599"/>
                  </a:lnTo>
                  <a:lnTo>
                    <a:pt x="382" y="503"/>
                  </a:lnTo>
                  <a:lnTo>
                    <a:pt x="1739" y="300"/>
                  </a:lnTo>
                  <a:close/>
                  <a:moveTo>
                    <a:pt x="1822" y="0"/>
                  </a:moveTo>
                  <a:cubicBezTo>
                    <a:pt x="1814" y="0"/>
                    <a:pt x="1806" y="1"/>
                    <a:pt x="1799" y="3"/>
                  </a:cubicBezTo>
                  <a:lnTo>
                    <a:pt x="144" y="253"/>
                  </a:lnTo>
                  <a:cubicBezTo>
                    <a:pt x="48" y="265"/>
                    <a:pt x="1" y="372"/>
                    <a:pt x="36" y="455"/>
                  </a:cubicBezTo>
                  <a:lnTo>
                    <a:pt x="6037" y="11849"/>
                  </a:lnTo>
                  <a:cubicBezTo>
                    <a:pt x="6061" y="11897"/>
                    <a:pt x="6109" y="11933"/>
                    <a:pt x="6168" y="11933"/>
                  </a:cubicBezTo>
                  <a:cubicBezTo>
                    <a:pt x="6180" y="11933"/>
                    <a:pt x="6204" y="11921"/>
                    <a:pt x="6228" y="11921"/>
                  </a:cubicBezTo>
                  <a:lnTo>
                    <a:pt x="7502" y="11290"/>
                  </a:lnTo>
                  <a:cubicBezTo>
                    <a:pt x="7537" y="11266"/>
                    <a:pt x="7561" y="11242"/>
                    <a:pt x="7573" y="11207"/>
                  </a:cubicBezTo>
                  <a:cubicBezTo>
                    <a:pt x="7585" y="11171"/>
                    <a:pt x="7585" y="11135"/>
                    <a:pt x="7561" y="11099"/>
                  </a:cubicBezTo>
                  <a:lnTo>
                    <a:pt x="1953" y="74"/>
                  </a:lnTo>
                  <a:cubicBezTo>
                    <a:pt x="1922" y="33"/>
                    <a:pt x="1873" y="0"/>
                    <a:pt x="18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37"/>
            <p:cNvSpPr/>
            <p:nvPr/>
          </p:nvSpPr>
          <p:spPr>
            <a:xfrm>
              <a:off x="6249954" y="2435868"/>
              <a:ext cx="185556" cy="297002"/>
            </a:xfrm>
            <a:custGeom>
              <a:rect b="b" l="l" r="r" t="t"/>
              <a:pathLst>
                <a:path extrusionOk="0" h="11646" w="7276">
                  <a:moveTo>
                    <a:pt x="5620" y="1"/>
                  </a:moveTo>
                  <a:lnTo>
                    <a:pt x="1" y="11026"/>
                  </a:lnTo>
                  <a:lnTo>
                    <a:pt x="1275" y="11645"/>
                  </a:lnTo>
                  <a:lnTo>
                    <a:pt x="7275" y="251"/>
                  </a:lnTo>
                  <a:lnTo>
                    <a:pt x="562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37"/>
            <p:cNvSpPr/>
            <p:nvPr/>
          </p:nvSpPr>
          <p:spPr>
            <a:xfrm>
              <a:off x="6246307" y="2432170"/>
              <a:ext cx="193156" cy="304347"/>
            </a:xfrm>
            <a:custGeom>
              <a:rect b="b" l="l" r="r" t="t"/>
              <a:pathLst>
                <a:path extrusionOk="0" h="11934" w="7574">
                  <a:moveTo>
                    <a:pt x="5835" y="301"/>
                  </a:moveTo>
                  <a:lnTo>
                    <a:pt x="7204" y="503"/>
                  </a:lnTo>
                  <a:lnTo>
                    <a:pt x="1358" y="11612"/>
                  </a:lnTo>
                  <a:lnTo>
                    <a:pt x="334" y="11100"/>
                  </a:lnTo>
                  <a:lnTo>
                    <a:pt x="5835" y="301"/>
                  </a:lnTo>
                  <a:close/>
                  <a:moveTo>
                    <a:pt x="5764" y="1"/>
                  </a:moveTo>
                  <a:cubicBezTo>
                    <a:pt x="5713" y="1"/>
                    <a:pt x="5663" y="35"/>
                    <a:pt x="5632" y="86"/>
                  </a:cubicBezTo>
                  <a:lnTo>
                    <a:pt x="25" y="11100"/>
                  </a:lnTo>
                  <a:cubicBezTo>
                    <a:pt x="1" y="11135"/>
                    <a:pt x="1" y="11171"/>
                    <a:pt x="13" y="11207"/>
                  </a:cubicBezTo>
                  <a:cubicBezTo>
                    <a:pt x="25" y="11243"/>
                    <a:pt x="48" y="11278"/>
                    <a:pt x="84" y="11290"/>
                  </a:cubicBezTo>
                  <a:lnTo>
                    <a:pt x="1358" y="11921"/>
                  </a:lnTo>
                  <a:cubicBezTo>
                    <a:pt x="1382" y="11933"/>
                    <a:pt x="1406" y="11933"/>
                    <a:pt x="1429" y="11933"/>
                  </a:cubicBezTo>
                  <a:cubicBezTo>
                    <a:pt x="1477" y="11933"/>
                    <a:pt x="1525" y="11909"/>
                    <a:pt x="1549" y="11862"/>
                  </a:cubicBezTo>
                  <a:lnTo>
                    <a:pt x="7549" y="467"/>
                  </a:lnTo>
                  <a:cubicBezTo>
                    <a:pt x="7573" y="420"/>
                    <a:pt x="7573" y="372"/>
                    <a:pt x="7549" y="336"/>
                  </a:cubicBezTo>
                  <a:cubicBezTo>
                    <a:pt x="7525" y="289"/>
                    <a:pt x="7490" y="265"/>
                    <a:pt x="7442" y="253"/>
                  </a:cubicBezTo>
                  <a:lnTo>
                    <a:pt x="5787" y="3"/>
                  </a:lnTo>
                  <a:cubicBezTo>
                    <a:pt x="5779" y="2"/>
                    <a:pt x="5772" y="1"/>
                    <a:pt x="57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37"/>
            <p:cNvSpPr/>
            <p:nvPr/>
          </p:nvSpPr>
          <p:spPr>
            <a:xfrm>
              <a:off x="6215959" y="2430410"/>
              <a:ext cx="185225" cy="296977"/>
            </a:xfrm>
            <a:custGeom>
              <a:rect b="b" l="l" r="r" t="t"/>
              <a:pathLst>
                <a:path extrusionOk="0" h="11645" w="7263">
                  <a:moveTo>
                    <a:pt x="5608" y="1"/>
                  </a:moveTo>
                  <a:lnTo>
                    <a:pt x="0" y="11014"/>
                  </a:lnTo>
                  <a:lnTo>
                    <a:pt x="1274" y="11645"/>
                  </a:lnTo>
                  <a:lnTo>
                    <a:pt x="7263" y="251"/>
                  </a:lnTo>
                  <a:lnTo>
                    <a:pt x="560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37"/>
            <p:cNvSpPr/>
            <p:nvPr/>
          </p:nvSpPr>
          <p:spPr>
            <a:xfrm>
              <a:off x="6211700" y="2426457"/>
              <a:ext cx="193436" cy="304576"/>
            </a:xfrm>
            <a:custGeom>
              <a:rect b="b" l="l" r="r" t="t"/>
              <a:pathLst>
                <a:path extrusionOk="0" h="11943" w="7585">
                  <a:moveTo>
                    <a:pt x="5858" y="310"/>
                  </a:moveTo>
                  <a:lnTo>
                    <a:pt x="7216" y="513"/>
                  </a:lnTo>
                  <a:lnTo>
                    <a:pt x="1382" y="11609"/>
                  </a:lnTo>
                  <a:lnTo>
                    <a:pt x="358" y="11109"/>
                  </a:lnTo>
                  <a:lnTo>
                    <a:pt x="5858" y="310"/>
                  </a:lnTo>
                  <a:close/>
                  <a:moveTo>
                    <a:pt x="5799" y="1"/>
                  </a:moveTo>
                  <a:cubicBezTo>
                    <a:pt x="5739" y="1"/>
                    <a:pt x="5680" y="25"/>
                    <a:pt x="5656" y="84"/>
                  </a:cubicBezTo>
                  <a:lnTo>
                    <a:pt x="36" y="11097"/>
                  </a:lnTo>
                  <a:cubicBezTo>
                    <a:pt x="0" y="11169"/>
                    <a:pt x="24" y="11264"/>
                    <a:pt x="108" y="11300"/>
                  </a:cubicBezTo>
                  <a:lnTo>
                    <a:pt x="1382" y="11919"/>
                  </a:lnTo>
                  <a:cubicBezTo>
                    <a:pt x="1393" y="11931"/>
                    <a:pt x="1417" y="11943"/>
                    <a:pt x="1441" y="11943"/>
                  </a:cubicBezTo>
                  <a:cubicBezTo>
                    <a:pt x="1489" y="11943"/>
                    <a:pt x="1536" y="11907"/>
                    <a:pt x="1572" y="11859"/>
                  </a:cubicBezTo>
                  <a:lnTo>
                    <a:pt x="7561" y="465"/>
                  </a:lnTo>
                  <a:cubicBezTo>
                    <a:pt x="7585" y="418"/>
                    <a:pt x="7585" y="370"/>
                    <a:pt x="7561" y="334"/>
                  </a:cubicBezTo>
                  <a:cubicBezTo>
                    <a:pt x="7537" y="287"/>
                    <a:pt x="7501" y="263"/>
                    <a:pt x="7466" y="251"/>
                  </a:cubicBezTo>
                  <a:lnTo>
                    <a:pt x="5799" y="1"/>
                  </a:lnTo>
                  <a:close/>
                </a:path>
              </a:pathLst>
            </a:custGeom>
            <a:solidFill>
              <a:srgbClr val="3131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37"/>
            <p:cNvSpPr/>
            <p:nvPr/>
          </p:nvSpPr>
          <p:spPr>
            <a:xfrm>
              <a:off x="6145802" y="2623821"/>
              <a:ext cx="215624" cy="215624"/>
            </a:xfrm>
            <a:custGeom>
              <a:rect b="b" l="l" r="r" t="t"/>
              <a:pathLst>
                <a:path extrusionOk="0" h="8455" w="8455">
                  <a:moveTo>
                    <a:pt x="4227" y="1"/>
                  </a:moveTo>
                  <a:cubicBezTo>
                    <a:pt x="1894" y="1"/>
                    <a:pt x="1" y="1894"/>
                    <a:pt x="1" y="4228"/>
                  </a:cubicBezTo>
                  <a:cubicBezTo>
                    <a:pt x="1" y="6561"/>
                    <a:pt x="1894" y="8454"/>
                    <a:pt x="4227" y="8454"/>
                  </a:cubicBezTo>
                  <a:cubicBezTo>
                    <a:pt x="6561" y="8454"/>
                    <a:pt x="8454" y="6561"/>
                    <a:pt x="8454" y="4228"/>
                  </a:cubicBezTo>
                  <a:cubicBezTo>
                    <a:pt x="8454" y="1894"/>
                    <a:pt x="6561" y="1"/>
                    <a:pt x="42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37"/>
            <p:cNvSpPr/>
            <p:nvPr/>
          </p:nvSpPr>
          <p:spPr>
            <a:xfrm>
              <a:off x="6104513" y="2619970"/>
              <a:ext cx="260559" cy="223121"/>
            </a:xfrm>
            <a:custGeom>
              <a:rect b="b" l="l" r="r" t="t"/>
              <a:pathLst>
                <a:path extrusionOk="0" h="8749" w="10217">
                  <a:moveTo>
                    <a:pt x="5846" y="295"/>
                  </a:moveTo>
                  <a:cubicBezTo>
                    <a:pt x="8109" y="295"/>
                    <a:pt x="9930" y="2128"/>
                    <a:pt x="9930" y="4379"/>
                  </a:cubicBezTo>
                  <a:cubicBezTo>
                    <a:pt x="9930" y="6034"/>
                    <a:pt x="8942" y="7522"/>
                    <a:pt x="7406" y="8153"/>
                  </a:cubicBezTo>
                  <a:cubicBezTo>
                    <a:pt x="6900" y="8362"/>
                    <a:pt x="6370" y="8464"/>
                    <a:pt x="5844" y="8464"/>
                  </a:cubicBezTo>
                  <a:cubicBezTo>
                    <a:pt x="4785" y="8464"/>
                    <a:pt x="3745" y="8051"/>
                    <a:pt x="2965" y="7272"/>
                  </a:cubicBezTo>
                  <a:cubicBezTo>
                    <a:pt x="381" y="4700"/>
                    <a:pt x="2203" y="295"/>
                    <a:pt x="5846" y="295"/>
                  </a:cubicBezTo>
                  <a:close/>
                  <a:moveTo>
                    <a:pt x="5822" y="0"/>
                  </a:moveTo>
                  <a:cubicBezTo>
                    <a:pt x="4748" y="0"/>
                    <a:pt x="3653" y="401"/>
                    <a:pt x="2763" y="1295"/>
                  </a:cubicBezTo>
                  <a:cubicBezTo>
                    <a:pt x="0" y="4045"/>
                    <a:pt x="1953" y="8748"/>
                    <a:pt x="5846" y="8748"/>
                  </a:cubicBezTo>
                  <a:cubicBezTo>
                    <a:pt x="8263" y="8748"/>
                    <a:pt x="10216" y="6796"/>
                    <a:pt x="10216" y="4379"/>
                  </a:cubicBezTo>
                  <a:cubicBezTo>
                    <a:pt x="10216" y="1746"/>
                    <a:pt x="8065" y="0"/>
                    <a:pt x="58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37"/>
            <p:cNvSpPr/>
            <p:nvPr/>
          </p:nvSpPr>
          <p:spPr>
            <a:xfrm>
              <a:off x="6168270" y="2655164"/>
              <a:ext cx="170688" cy="152556"/>
            </a:xfrm>
            <a:custGeom>
              <a:rect b="b" l="l" r="r" t="t"/>
              <a:pathLst>
                <a:path extrusionOk="0" h="5982" w="6693">
                  <a:moveTo>
                    <a:pt x="3346" y="0"/>
                  </a:moveTo>
                  <a:cubicBezTo>
                    <a:pt x="2662" y="0"/>
                    <a:pt x="1976" y="234"/>
                    <a:pt x="1418" y="713"/>
                  </a:cubicBezTo>
                  <a:cubicBezTo>
                    <a:pt x="156" y="1772"/>
                    <a:pt x="1" y="3665"/>
                    <a:pt x="1060" y="4927"/>
                  </a:cubicBezTo>
                  <a:cubicBezTo>
                    <a:pt x="1655" y="5621"/>
                    <a:pt x="2499" y="5981"/>
                    <a:pt x="3348" y="5981"/>
                  </a:cubicBezTo>
                  <a:cubicBezTo>
                    <a:pt x="4029" y="5981"/>
                    <a:pt x="4714" y="5750"/>
                    <a:pt x="5275" y="5273"/>
                  </a:cubicBezTo>
                  <a:cubicBezTo>
                    <a:pt x="6537" y="4201"/>
                    <a:pt x="6692" y="2320"/>
                    <a:pt x="5621" y="1058"/>
                  </a:cubicBezTo>
                  <a:cubicBezTo>
                    <a:pt x="5034" y="359"/>
                    <a:pt x="4192" y="0"/>
                    <a:pt x="33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37"/>
            <p:cNvSpPr/>
            <p:nvPr/>
          </p:nvSpPr>
          <p:spPr>
            <a:xfrm>
              <a:off x="6147026" y="2652001"/>
              <a:ext cx="186449" cy="159493"/>
            </a:xfrm>
            <a:custGeom>
              <a:rect b="b" l="l" r="r" t="t"/>
              <a:pathLst>
                <a:path extrusionOk="0" h="6254" w="7311">
                  <a:moveTo>
                    <a:pt x="4179" y="277"/>
                  </a:moveTo>
                  <a:cubicBezTo>
                    <a:pt x="5751" y="277"/>
                    <a:pt x="7025" y="1551"/>
                    <a:pt x="7025" y="3123"/>
                  </a:cubicBezTo>
                  <a:cubicBezTo>
                    <a:pt x="7025" y="4838"/>
                    <a:pt x="5624" y="5976"/>
                    <a:pt x="4162" y="5976"/>
                  </a:cubicBezTo>
                  <a:cubicBezTo>
                    <a:pt x="3462" y="5976"/>
                    <a:pt x="2749" y="5716"/>
                    <a:pt x="2167" y="5135"/>
                  </a:cubicBezTo>
                  <a:cubicBezTo>
                    <a:pt x="369" y="3349"/>
                    <a:pt x="1643" y="277"/>
                    <a:pt x="4179" y="277"/>
                  </a:cubicBezTo>
                  <a:close/>
                  <a:moveTo>
                    <a:pt x="4160" y="1"/>
                  </a:moveTo>
                  <a:cubicBezTo>
                    <a:pt x="3393" y="1"/>
                    <a:pt x="2612" y="285"/>
                    <a:pt x="1977" y="920"/>
                  </a:cubicBezTo>
                  <a:cubicBezTo>
                    <a:pt x="0" y="2884"/>
                    <a:pt x="1393" y="6254"/>
                    <a:pt x="4179" y="6254"/>
                  </a:cubicBezTo>
                  <a:cubicBezTo>
                    <a:pt x="5906" y="6254"/>
                    <a:pt x="7299" y="4849"/>
                    <a:pt x="7311" y="3135"/>
                  </a:cubicBezTo>
                  <a:cubicBezTo>
                    <a:pt x="7311" y="1249"/>
                    <a:pt x="5767" y="1"/>
                    <a:pt x="41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37"/>
            <p:cNvSpPr/>
            <p:nvPr/>
          </p:nvSpPr>
          <p:spPr>
            <a:xfrm>
              <a:off x="6197725" y="2680615"/>
              <a:ext cx="111471" cy="102138"/>
            </a:xfrm>
            <a:custGeom>
              <a:rect b="b" l="l" r="r" t="t"/>
              <a:pathLst>
                <a:path extrusionOk="0" h="4005" w="4371">
                  <a:moveTo>
                    <a:pt x="2190" y="0"/>
                  </a:moveTo>
                  <a:cubicBezTo>
                    <a:pt x="2058" y="0"/>
                    <a:pt x="1924" y="72"/>
                    <a:pt x="1858" y="215"/>
                  </a:cubicBezTo>
                  <a:lnTo>
                    <a:pt x="1501" y="953"/>
                  </a:lnTo>
                  <a:cubicBezTo>
                    <a:pt x="1441" y="1060"/>
                    <a:pt x="1346" y="1131"/>
                    <a:pt x="1227" y="1155"/>
                  </a:cubicBezTo>
                  <a:lnTo>
                    <a:pt x="417" y="1262"/>
                  </a:lnTo>
                  <a:cubicBezTo>
                    <a:pt x="120" y="1310"/>
                    <a:pt x="1" y="1667"/>
                    <a:pt x="215" y="1882"/>
                  </a:cubicBezTo>
                  <a:lnTo>
                    <a:pt x="810" y="2453"/>
                  </a:lnTo>
                  <a:cubicBezTo>
                    <a:pt x="894" y="2536"/>
                    <a:pt x="929" y="2655"/>
                    <a:pt x="906" y="2775"/>
                  </a:cubicBezTo>
                  <a:lnTo>
                    <a:pt x="775" y="3584"/>
                  </a:lnTo>
                  <a:cubicBezTo>
                    <a:pt x="727" y="3821"/>
                    <a:pt x="913" y="4004"/>
                    <a:pt x="1123" y="4004"/>
                  </a:cubicBezTo>
                  <a:cubicBezTo>
                    <a:pt x="1177" y="4004"/>
                    <a:pt x="1233" y="3992"/>
                    <a:pt x="1287" y="3965"/>
                  </a:cubicBezTo>
                  <a:lnTo>
                    <a:pt x="2025" y="3584"/>
                  </a:lnTo>
                  <a:cubicBezTo>
                    <a:pt x="2072" y="3554"/>
                    <a:pt x="2129" y="3539"/>
                    <a:pt x="2187" y="3539"/>
                  </a:cubicBezTo>
                  <a:cubicBezTo>
                    <a:pt x="2245" y="3539"/>
                    <a:pt x="2305" y="3554"/>
                    <a:pt x="2358" y="3584"/>
                  </a:cubicBezTo>
                  <a:lnTo>
                    <a:pt x="3084" y="3965"/>
                  </a:lnTo>
                  <a:cubicBezTo>
                    <a:pt x="3138" y="3992"/>
                    <a:pt x="3194" y="4004"/>
                    <a:pt x="3249" y="4004"/>
                  </a:cubicBezTo>
                  <a:cubicBezTo>
                    <a:pt x="3459" y="4004"/>
                    <a:pt x="3646" y="3821"/>
                    <a:pt x="3608" y="3584"/>
                  </a:cubicBezTo>
                  <a:lnTo>
                    <a:pt x="3465" y="2775"/>
                  </a:lnTo>
                  <a:cubicBezTo>
                    <a:pt x="3442" y="2655"/>
                    <a:pt x="3489" y="2536"/>
                    <a:pt x="3573" y="2453"/>
                  </a:cubicBezTo>
                  <a:lnTo>
                    <a:pt x="4168" y="1882"/>
                  </a:lnTo>
                  <a:cubicBezTo>
                    <a:pt x="4370" y="1667"/>
                    <a:pt x="4263" y="1310"/>
                    <a:pt x="3965" y="1262"/>
                  </a:cubicBezTo>
                  <a:lnTo>
                    <a:pt x="3156" y="1155"/>
                  </a:lnTo>
                  <a:cubicBezTo>
                    <a:pt x="3037" y="1131"/>
                    <a:pt x="2930" y="1060"/>
                    <a:pt x="2882" y="953"/>
                  </a:cubicBezTo>
                  <a:lnTo>
                    <a:pt x="2513" y="215"/>
                  </a:lnTo>
                  <a:cubicBezTo>
                    <a:pt x="2453" y="72"/>
                    <a:pt x="2322" y="0"/>
                    <a:pt x="21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37"/>
            <p:cNvSpPr/>
            <p:nvPr/>
          </p:nvSpPr>
          <p:spPr>
            <a:xfrm>
              <a:off x="6193186" y="2677198"/>
              <a:ext cx="120550" cy="109100"/>
            </a:xfrm>
            <a:custGeom>
              <a:rect b="b" l="l" r="r" t="t"/>
              <a:pathLst>
                <a:path extrusionOk="0" h="4278" w="4727">
                  <a:moveTo>
                    <a:pt x="2381" y="289"/>
                  </a:moveTo>
                  <a:cubicBezTo>
                    <a:pt x="2456" y="289"/>
                    <a:pt x="2530" y="325"/>
                    <a:pt x="2572" y="396"/>
                  </a:cubicBezTo>
                  <a:lnTo>
                    <a:pt x="2941" y="1146"/>
                  </a:lnTo>
                  <a:cubicBezTo>
                    <a:pt x="3012" y="1289"/>
                    <a:pt x="3155" y="1396"/>
                    <a:pt x="3322" y="1420"/>
                  </a:cubicBezTo>
                  <a:lnTo>
                    <a:pt x="4132" y="1539"/>
                  </a:lnTo>
                  <a:cubicBezTo>
                    <a:pt x="4215" y="1551"/>
                    <a:pt x="4286" y="1611"/>
                    <a:pt x="4310" y="1682"/>
                  </a:cubicBezTo>
                  <a:cubicBezTo>
                    <a:pt x="4334" y="1766"/>
                    <a:pt x="4310" y="1849"/>
                    <a:pt x="4251" y="1908"/>
                  </a:cubicBezTo>
                  <a:lnTo>
                    <a:pt x="3655" y="2480"/>
                  </a:lnTo>
                  <a:cubicBezTo>
                    <a:pt x="3536" y="2599"/>
                    <a:pt x="3477" y="2766"/>
                    <a:pt x="3512" y="2932"/>
                  </a:cubicBezTo>
                  <a:lnTo>
                    <a:pt x="3643" y="3742"/>
                  </a:lnTo>
                  <a:cubicBezTo>
                    <a:pt x="3667" y="3825"/>
                    <a:pt x="3632" y="3909"/>
                    <a:pt x="3560" y="3956"/>
                  </a:cubicBezTo>
                  <a:cubicBezTo>
                    <a:pt x="3527" y="3983"/>
                    <a:pt x="3482" y="3998"/>
                    <a:pt x="3437" y="3998"/>
                  </a:cubicBezTo>
                  <a:cubicBezTo>
                    <a:pt x="3401" y="3998"/>
                    <a:pt x="3365" y="3989"/>
                    <a:pt x="3334" y="3968"/>
                  </a:cubicBezTo>
                  <a:lnTo>
                    <a:pt x="2608" y="3587"/>
                  </a:lnTo>
                  <a:cubicBezTo>
                    <a:pt x="2536" y="3551"/>
                    <a:pt x="2453" y="3528"/>
                    <a:pt x="2369" y="3528"/>
                  </a:cubicBezTo>
                  <a:cubicBezTo>
                    <a:pt x="2298" y="3528"/>
                    <a:pt x="2227" y="3551"/>
                    <a:pt x="2155" y="3587"/>
                  </a:cubicBezTo>
                  <a:lnTo>
                    <a:pt x="1429" y="3968"/>
                  </a:lnTo>
                  <a:cubicBezTo>
                    <a:pt x="1398" y="3989"/>
                    <a:pt x="1362" y="3998"/>
                    <a:pt x="1326" y="3998"/>
                  </a:cubicBezTo>
                  <a:cubicBezTo>
                    <a:pt x="1281" y="3998"/>
                    <a:pt x="1236" y="3983"/>
                    <a:pt x="1203" y="3956"/>
                  </a:cubicBezTo>
                  <a:cubicBezTo>
                    <a:pt x="1131" y="3909"/>
                    <a:pt x="1095" y="3825"/>
                    <a:pt x="1119" y="3742"/>
                  </a:cubicBezTo>
                  <a:lnTo>
                    <a:pt x="1250" y="2932"/>
                  </a:lnTo>
                  <a:cubicBezTo>
                    <a:pt x="1286" y="2766"/>
                    <a:pt x="1226" y="2599"/>
                    <a:pt x="1107" y="2480"/>
                  </a:cubicBezTo>
                  <a:lnTo>
                    <a:pt x="512" y="1908"/>
                  </a:lnTo>
                  <a:cubicBezTo>
                    <a:pt x="453" y="1849"/>
                    <a:pt x="429" y="1766"/>
                    <a:pt x="453" y="1682"/>
                  </a:cubicBezTo>
                  <a:cubicBezTo>
                    <a:pt x="476" y="1611"/>
                    <a:pt x="548" y="1551"/>
                    <a:pt x="631" y="1539"/>
                  </a:cubicBezTo>
                  <a:lnTo>
                    <a:pt x="1441" y="1420"/>
                  </a:lnTo>
                  <a:cubicBezTo>
                    <a:pt x="1607" y="1396"/>
                    <a:pt x="1750" y="1289"/>
                    <a:pt x="1822" y="1146"/>
                  </a:cubicBezTo>
                  <a:lnTo>
                    <a:pt x="2191" y="396"/>
                  </a:lnTo>
                  <a:cubicBezTo>
                    <a:pt x="2233" y="325"/>
                    <a:pt x="2307" y="289"/>
                    <a:pt x="2381" y="289"/>
                  </a:cubicBezTo>
                  <a:close/>
                  <a:moveTo>
                    <a:pt x="2363" y="0"/>
                  </a:moveTo>
                  <a:cubicBezTo>
                    <a:pt x="2188" y="0"/>
                    <a:pt x="2012" y="93"/>
                    <a:pt x="1917" y="277"/>
                  </a:cubicBezTo>
                  <a:lnTo>
                    <a:pt x="1548" y="1015"/>
                  </a:lnTo>
                  <a:cubicBezTo>
                    <a:pt x="1524" y="1087"/>
                    <a:pt x="1465" y="1123"/>
                    <a:pt x="1393" y="1134"/>
                  </a:cubicBezTo>
                  <a:lnTo>
                    <a:pt x="572" y="1254"/>
                  </a:lnTo>
                  <a:cubicBezTo>
                    <a:pt x="167" y="1313"/>
                    <a:pt x="0" y="1825"/>
                    <a:pt x="298" y="2111"/>
                  </a:cubicBezTo>
                  <a:lnTo>
                    <a:pt x="893" y="2682"/>
                  </a:lnTo>
                  <a:cubicBezTo>
                    <a:pt x="941" y="2730"/>
                    <a:pt x="965" y="2801"/>
                    <a:pt x="953" y="2873"/>
                  </a:cubicBezTo>
                  <a:lnTo>
                    <a:pt x="822" y="3694"/>
                  </a:lnTo>
                  <a:cubicBezTo>
                    <a:pt x="762" y="3992"/>
                    <a:pt x="1000" y="4278"/>
                    <a:pt x="1310" y="4278"/>
                  </a:cubicBezTo>
                  <a:cubicBezTo>
                    <a:pt x="1393" y="4278"/>
                    <a:pt x="1476" y="4254"/>
                    <a:pt x="1548" y="4218"/>
                  </a:cubicBezTo>
                  <a:lnTo>
                    <a:pt x="2274" y="3837"/>
                  </a:lnTo>
                  <a:cubicBezTo>
                    <a:pt x="2310" y="3819"/>
                    <a:pt x="2346" y="3810"/>
                    <a:pt x="2380" y="3810"/>
                  </a:cubicBezTo>
                  <a:cubicBezTo>
                    <a:pt x="2414" y="3810"/>
                    <a:pt x="2447" y="3819"/>
                    <a:pt x="2477" y="3837"/>
                  </a:cubicBezTo>
                  <a:lnTo>
                    <a:pt x="3215" y="4218"/>
                  </a:lnTo>
                  <a:cubicBezTo>
                    <a:pt x="3281" y="4247"/>
                    <a:pt x="3348" y="4260"/>
                    <a:pt x="3414" y="4260"/>
                  </a:cubicBezTo>
                  <a:cubicBezTo>
                    <a:pt x="3702" y="4260"/>
                    <a:pt x="3956" y="4005"/>
                    <a:pt x="3917" y="3694"/>
                  </a:cubicBezTo>
                  <a:lnTo>
                    <a:pt x="3774" y="2873"/>
                  </a:lnTo>
                  <a:cubicBezTo>
                    <a:pt x="3762" y="2801"/>
                    <a:pt x="3786" y="2730"/>
                    <a:pt x="3834" y="2682"/>
                  </a:cubicBezTo>
                  <a:lnTo>
                    <a:pt x="4429" y="2111"/>
                  </a:lnTo>
                  <a:cubicBezTo>
                    <a:pt x="4727" y="1825"/>
                    <a:pt x="4560" y="1313"/>
                    <a:pt x="4155" y="1254"/>
                  </a:cubicBezTo>
                  <a:lnTo>
                    <a:pt x="3334" y="1134"/>
                  </a:lnTo>
                  <a:cubicBezTo>
                    <a:pt x="3262" y="1123"/>
                    <a:pt x="3203" y="1087"/>
                    <a:pt x="3179" y="1015"/>
                  </a:cubicBezTo>
                  <a:lnTo>
                    <a:pt x="2810" y="277"/>
                  </a:lnTo>
                  <a:cubicBezTo>
                    <a:pt x="2715" y="93"/>
                    <a:pt x="2539" y="0"/>
                    <a:pt x="2363" y="0"/>
                  </a:cubicBezTo>
                  <a:close/>
                </a:path>
              </a:pathLst>
            </a:custGeom>
            <a:solidFill>
              <a:srgbClr val="3131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37"/>
            <p:cNvSpPr/>
            <p:nvPr/>
          </p:nvSpPr>
          <p:spPr>
            <a:xfrm>
              <a:off x="6147026" y="2398226"/>
              <a:ext cx="211594" cy="84974"/>
            </a:xfrm>
            <a:custGeom>
              <a:rect b="b" l="l" r="r" t="t"/>
              <a:pathLst>
                <a:path extrusionOk="0" h="3332" w="8297">
                  <a:moveTo>
                    <a:pt x="439" y="1"/>
                  </a:moveTo>
                  <a:cubicBezTo>
                    <a:pt x="216" y="1"/>
                    <a:pt x="12" y="180"/>
                    <a:pt x="12" y="441"/>
                  </a:cubicBezTo>
                  <a:lnTo>
                    <a:pt x="12" y="1227"/>
                  </a:lnTo>
                  <a:cubicBezTo>
                    <a:pt x="0" y="1525"/>
                    <a:pt x="143" y="1822"/>
                    <a:pt x="393" y="2001"/>
                  </a:cubicBezTo>
                  <a:cubicBezTo>
                    <a:pt x="1586" y="2888"/>
                    <a:pt x="2877" y="3332"/>
                    <a:pt x="4171" y="3332"/>
                  </a:cubicBezTo>
                  <a:cubicBezTo>
                    <a:pt x="5499" y="3332"/>
                    <a:pt x="6831" y="2864"/>
                    <a:pt x="8061" y="1929"/>
                  </a:cubicBezTo>
                  <a:cubicBezTo>
                    <a:pt x="8204" y="1810"/>
                    <a:pt x="8287" y="1644"/>
                    <a:pt x="8287" y="1453"/>
                  </a:cubicBezTo>
                  <a:lnTo>
                    <a:pt x="8287" y="453"/>
                  </a:lnTo>
                  <a:cubicBezTo>
                    <a:pt x="8296" y="201"/>
                    <a:pt x="8086" y="15"/>
                    <a:pt x="7858" y="15"/>
                  </a:cubicBezTo>
                  <a:cubicBezTo>
                    <a:pt x="7794" y="15"/>
                    <a:pt x="7730" y="29"/>
                    <a:pt x="7668" y="60"/>
                  </a:cubicBezTo>
                  <a:cubicBezTo>
                    <a:pt x="6924" y="439"/>
                    <a:pt x="5596" y="977"/>
                    <a:pt x="4021" y="977"/>
                  </a:cubicBezTo>
                  <a:cubicBezTo>
                    <a:pt x="2975" y="977"/>
                    <a:pt x="1820" y="740"/>
                    <a:pt x="655" y="60"/>
                  </a:cubicBezTo>
                  <a:cubicBezTo>
                    <a:pt x="585" y="19"/>
                    <a:pt x="511" y="1"/>
                    <a:pt x="4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37"/>
            <p:cNvSpPr/>
            <p:nvPr/>
          </p:nvSpPr>
          <p:spPr>
            <a:xfrm>
              <a:off x="6143379" y="2394758"/>
              <a:ext cx="218633" cy="92166"/>
            </a:xfrm>
            <a:custGeom>
              <a:rect b="b" l="l" r="r" t="t"/>
              <a:pathLst>
                <a:path extrusionOk="0" h="3614" w="8573">
                  <a:moveTo>
                    <a:pt x="573" y="282"/>
                  </a:moveTo>
                  <a:cubicBezTo>
                    <a:pt x="626" y="282"/>
                    <a:pt x="679" y="297"/>
                    <a:pt x="727" y="327"/>
                  </a:cubicBezTo>
                  <a:cubicBezTo>
                    <a:pt x="1909" y="1014"/>
                    <a:pt x="3087" y="1251"/>
                    <a:pt x="4152" y="1251"/>
                  </a:cubicBezTo>
                  <a:cubicBezTo>
                    <a:pt x="5800" y="1251"/>
                    <a:pt x="7176" y="682"/>
                    <a:pt x="7871" y="327"/>
                  </a:cubicBezTo>
                  <a:cubicBezTo>
                    <a:pt x="7907" y="306"/>
                    <a:pt x="7948" y="297"/>
                    <a:pt x="7990" y="297"/>
                  </a:cubicBezTo>
                  <a:cubicBezTo>
                    <a:pt x="8043" y="297"/>
                    <a:pt x="8098" y="312"/>
                    <a:pt x="8144" y="339"/>
                  </a:cubicBezTo>
                  <a:cubicBezTo>
                    <a:pt x="8228" y="399"/>
                    <a:pt x="8287" y="494"/>
                    <a:pt x="8287" y="589"/>
                  </a:cubicBezTo>
                  <a:lnTo>
                    <a:pt x="8287" y="1589"/>
                  </a:lnTo>
                  <a:cubicBezTo>
                    <a:pt x="8287" y="1732"/>
                    <a:pt x="8216" y="1863"/>
                    <a:pt x="8109" y="1946"/>
                  </a:cubicBezTo>
                  <a:cubicBezTo>
                    <a:pt x="6902" y="2869"/>
                    <a:pt x="5607" y="3331"/>
                    <a:pt x="4313" y="3331"/>
                  </a:cubicBezTo>
                  <a:cubicBezTo>
                    <a:pt x="3053" y="3331"/>
                    <a:pt x="1794" y="2893"/>
                    <a:pt x="620" y="2018"/>
                  </a:cubicBezTo>
                  <a:cubicBezTo>
                    <a:pt x="417" y="1863"/>
                    <a:pt x="286" y="1625"/>
                    <a:pt x="286" y="1363"/>
                  </a:cubicBezTo>
                  <a:lnTo>
                    <a:pt x="286" y="577"/>
                  </a:lnTo>
                  <a:lnTo>
                    <a:pt x="274" y="577"/>
                  </a:lnTo>
                  <a:cubicBezTo>
                    <a:pt x="274" y="470"/>
                    <a:pt x="334" y="375"/>
                    <a:pt x="429" y="327"/>
                  </a:cubicBezTo>
                  <a:cubicBezTo>
                    <a:pt x="471" y="297"/>
                    <a:pt x="521" y="282"/>
                    <a:pt x="573" y="282"/>
                  </a:cubicBezTo>
                  <a:close/>
                  <a:moveTo>
                    <a:pt x="582" y="1"/>
                  </a:moveTo>
                  <a:cubicBezTo>
                    <a:pt x="284" y="1"/>
                    <a:pt x="9" y="232"/>
                    <a:pt x="0" y="565"/>
                  </a:cubicBezTo>
                  <a:lnTo>
                    <a:pt x="0" y="1351"/>
                  </a:lnTo>
                  <a:cubicBezTo>
                    <a:pt x="0" y="1708"/>
                    <a:pt x="167" y="2042"/>
                    <a:pt x="453" y="2244"/>
                  </a:cubicBezTo>
                  <a:cubicBezTo>
                    <a:pt x="1679" y="3161"/>
                    <a:pt x="2989" y="3613"/>
                    <a:pt x="4311" y="3613"/>
                  </a:cubicBezTo>
                  <a:cubicBezTo>
                    <a:pt x="5668" y="3613"/>
                    <a:pt x="7013" y="3137"/>
                    <a:pt x="8275" y="2173"/>
                  </a:cubicBezTo>
                  <a:cubicBezTo>
                    <a:pt x="8454" y="2042"/>
                    <a:pt x="8561" y="1827"/>
                    <a:pt x="8561" y="1601"/>
                  </a:cubicBezTo>
                  <a:lnTo>
                    <a:pt x="8561" y="601"/>
                  </a:lnTo>
                  <a:cubicBezTo>
                    <a:pt x="8573" y="399"/>
                    <a:pt x="8466" y="208"/>
                    <a:pt x="8299" y="101"/>
                  </a:cubicBezTo>
                  <a:cubicBezTo>
                    <a:pt x="8204" y="44"/>
                    <a:pt x="8099" y="17"/>
                    <a:pt x="7997" y="17"/>
                  </a:cubicBezTo>
                  <a:cubicBezTo>
                    <a:pt x="7906" y="17"/>
                    <a:pt x="7818" y="38"/>
                    <a:pt x="7740" y="77"/>
                  </a:cubicBezTo>
                  <a:cubicBezTo>
                    <a:pt x="7066" y="417"/>
                    <a:pt x="5741" y="969"/>
                    <a:pt x="4156" y="969"/>
                  </a:cubicBezTo>
                  <a:cubicBezTo>
                    <a:pt x="3134" y="969"/>
                    <a:pt x="2004" y="740"/>
                    <a:pt x="870" y="77"/>
                  </a:cubicBezTo>
                  <a:cubicBezTo>
                    <a:pt x="777" y="25"/>
                    <a:pt x="678" y="1"/>
                    <a:pt x="5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37"/>
            <p:cNvSpPr/>
            <p:nvPr/>
          </p:nvSpPr>
          <p:spPr>
            <a:xfrm>
              <a:off x="6308253" y="2418067"/>
              <a:ext cx="52867" cy="29991"/>
            </a:xfrm>
            <a:custGeom>
              <a:rect b="b" l="l" r="r" t="t"/>
              <a:pathLst>
                <a:path extrusionOk="0" h="1176" w="2073">
                  <a:moveTo>
                    <a:pt x="1908" y="0"/>
                  </a:moveTo>
                  <a:cubicBezTo>
                    <a:pt x="1882" y="0"/>
                    <a:pt x="1856" y="7"/>
                    <a:pt x="1834" y="20"/>
                  </a:cubicBezTo>
                  <a:cubicBezTo>
                    <a:pt x="1310" y="389"/>
                    <a:pt x="751" y="675"/>
                    <a:pt x="155" y="901"/>
                  </a:cubicBezTo>
                  <a:cubicBezTo>
                    <a:pt x="1" y="949"/>
                    <a:pt x="48" y="1175"/>
                    <a:pt x="203" y="1175"/>
                  </a:cubicBezTo>
                  <a:cubicBezTo>
                    <a:pt x="215" y="1175"/>
                    <a:pt x="239" y="1163"/>
                    <a:pt x="251" y="1163"/>
                  </a:cubicBezTo>
                  <a:cubicBezTo>
                    <a:pt x="870" y="937"/>
                    <a:pt x="1453" y="628"/>
                    <a:pt x="1989" y="258"/>
                  </a:cubicBezTo>
                  <a:cubicBezTo>
                    <a:pt x="2048" y="211"/>
                    <a:pt x="2072" y="127"/>
                    <a:pt x="2025" y="56"/>
                  </a:cubicBezTo>
                  <a:cubicBezTo>
                    <a:pt x="1995" y="19"/>
                    <a:pt x="1951" y="0"/>
                    <a:pt x="19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37"/>
            <p:cNvSpPr/>
            <p:nvPr/>
          </p:nvSpPr>
          <p:spPr>
            <a:xfrm>
              <a:off x="6143634" y="2417812"/>
              <a:ext cx="49857" cy="27798"/>
            </a:xfrm>
            <a:custGeom>
              <a:rect b="b" l="l" r="r" t="t"/>
              <a:pathLst>
                <a:path extrusionOk="0" h="1090" w="1955">
                  <a:moveTo>
                    <a:pt x="240" y="0"/>
                  </a:moveTo>
                  <a:cubicBezTo>
                    <a:pt x="129" y="0"/>
                    <a:pt x="1" y="220"/>
                    <a:pt x="145" y="268"/>
                  </a:cubicBezTo>
                  <a:cubicBezTo>
                    <a:pt x="645" y="602"/>
                    <a:pt x="1181" y="876"/>
                    <a:pt x="1741" y="1078"/>
                  </a:cubicBezTo>
                  <a:cubicBezTo>
                    <a:pt x="1765" y="1090"/>
                    <a:pt x="1776" y="1090"/>
                    <a:pt x="1800" y="1090"/>
                  </a:cubicBezTo>
                  <a:cubicBezTo>
                    <a:pt x="1860" y="1090"/>
                    <a:pt x="1907" y="1054"/>
                    <a:pt x="1931" y="995"/>
                  </a:cubicBezTo>
                  <a:cubicBezTo>
                    <a:pt x="1955" y="923"/>
                    <a:pt x="1919" y="852"/>
                    <a:pt x="1848" y="816"/>
                  </a:cubicBezTo>
                  <a:cubicBezTo>
                    <a:pt x="1300" y="626"/>
                    <a:pt x="788" y="364"/>
                    <a:pt x="312" y="42"/>
                  </a:cubicBezTo>
                  <a:cubicBezTo>
                    <a:pt x="292" y="13"/>
                    <a:pt x="266" y="0"/>
                    <a:pt x="2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37"/>
            <p:cNvSpPr/>
            <p:nvPr/>
          </p:nvSpPr>
          <p:spPr>
            <a:xfrm>
              <a:off x="6372315" y="3053283"/>
              <a:ext cx="983223" cy="379477"/>
            </a:xfrm>
            <a:custGeom>
              <a:rect b="b" l="l" r="r" t="t"/>
              <a:pathLst>
                <a:path extrusionOk="0" h="14880" w="38554">
                  <a:moveTo>
                    <a:pt x="3816" y="1"/>
                  </a:moveTo>
                  <a:cubicBezTo>
                    <a:pt x="2585" y="1"/>
                    <a:pt x="4226" y="647"/>
                    <a:pt x="2072" y="2639"/>
                  </a:cubicBezTo>
                  <a:cubicBezTo>
                    <a:pt x="1" y="4556"/>
                    <a:pt x="12300" y="14641"/>
                    <a:pt x="12300" y="14641"/>
                  </a:cubicBezTo>
                  <a:lnTo>
                    <a:pt x="37803" y="14879"/>
                  </a:lnTo>
                  <a:lnTo>
                    <a:pt x="38553" y="5330"/>
                  </a:lnTo>
                  <a:lnTo>
                    <a:pt x="5430" y="115"/>
                  </a:lnTo>
                  <a:cubicBezTo>
                    <a:pt x="4631" y="43"/>
                    <a:pt x="4130" y="1"/>
                    <a:pt x="3816" y="1"/>
                  </a:cubicBezTo>
                  <a:close/>
                </a:path>
              </a:pathLst>
            </a:custGeom>
            <a:solidFill>
              <a:srgbClr val="F0C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37"/>
            <p:cNvSpPr/>
            <p:nvPr/>
          </p:nvSpPr>
          <p:spPr>
            <a:xfrm>
              <a:off x="6414828" y="3049458"/>
              <a:ext cx="944052" cy="386924"/>
            </a:xfrm>
            <a:custGeom>
              <a:rect b="b" l="l" r="r" t="t"/>
              <a:pathLst>
                <a:path extrusionOk="0" h="15172" w="37018">
                  <a:moveTo>
                    <a:pt x="2147" y="283"/>
                  </a:moveTo>
                  <a:cubicBezTo>
                    <a:pt x="2492" y="283"/>
                    <a:pt x="3059" y="335"/>
                    <a:pt x="3751" y="396"/>
                  </a:cubicBezTo>
                  <a:lnTo>
                    <a:pt x="36731" y="5599"/>
                  </a:lnTo>
                  <a:lnTo>
                    <a:pt x="36005" y="14886"/>
                  </a:lnTo>
                  <a:lnTo>
                    <a:pt x="10681" y="14648"/>
                  </a:lnTo>
                  <a:cubicBezTo>
                    <a:pt x="10002" y="14077"/>
                    <a:pt x="394" y="6099"/>
                    <a:pt x="310" y="3409"/>
                  </a:cubicBezTo>
                  <a:cubicBezTo>
                    <a:pt x="298" y="3218"/>
                    <a:pt x="358" y="3028"/>
                    <a:pt x="501" y="2897"/>
                  </a:cubicBezTo>
                  <a:cubicBezTo>
                    <a:pt x="1763" y="1718"/>
                    <a:pt x="1763" y="956"/>
                    <a:pt x="1763" y="563"/>
                  </a:cubicBezTo>
                  <a:cubicBezTo>
                    <a:pt x="1763" y="456"/>
                    <a:pt x="1763" y="361"/>
                    <a:pt x="1799" y="337"/>
                  </a:cubicBezTo>
                  <a:cubicBezTo>
                    <a:pt x="1836" y="299"/>
                    <a:pt x="1958" y="283"/>
                    <a:pt x="2147" y="283"/>
                  </a:cubicBezTo>
                  <a:close/>
                  <a:moveTo>
                    <a:pt x="2150" y="0"/>
                  </a:moveTo>
                  <a:cubicBezTo>
                    <a:pt x="1831" y="0"/>
                    <a:pt x="1691" y="39"/>
                    <a:pt x="1596" y="122"/>
                  </a:cubicBezTo>
                  <a:cubicBezTo>
                    <a:pt x="1489" y="242"/>
                    <a:pt x="1489" y="384"/>
                    <a:pt x="1489" y="563"/>
                  </a:cubicBezTo>
                  <a:cubicBezTo>
                    <a:pt x="1489" y="944"/>
                    <a:pt x="1489" y="1587"/>
                    <a:pt x="310" y="2682"/>
                  </a:cubicBezTo>
                  <a:cubicBezTo>
                    <a:pt x="108" y="2873"/>
                    <a:pt x="1" y="3147"/>
                    <a:pt x="24" y="3421"/>
                  </a:cubicBezTo>
                  <a:cubicBezTo>
                    <a:pt x="120" y="6326"/>
                    <a:pt x="10109" y="14541"/>
                    <a:pt x="10538" y="14898"/>
                  </a:cubicBezTo>
                  <a:cubicBezTo>
                    <a:pt x="10562" y="14910"/>
                    <a:pt x="10597" y="14922"/>
                    <a:pt x="10621" y="14922"/>
                  </a:cubicBezTo>
                  <a:lnTo>
                    <a:pt x="36136" y="15172"/>
                  </a:lnTo>
                  <a:cubicBezTo>
                    <a:pt x="36208" y="15172"/>
                    <a:pt x="36279" y="15112"/>
                    <a:pt x="36279" y="15041"/>
                  </a:cubicBezTo>
                  <a:lnTo>
                    <a:pt x="37017" y="5492"/>
                  </a:lnTo>
                  <a:cubicBezTo>
                    <a:pt x="37017" y="5421"/>
                    <a:pt x="36970" y="5361"/>
                    <a:pt x="36898" y="5337"/>
                  </a:cubicBezTo>
                  <a:lnTo>
                    <a:pt x="3775" y="111"/>
                  </a:lnTo>
                  <a:cubicBezTo>
                    <a:pt x="2965" y="39"/>
                    <a:pt x="2468" y="0"/>
                    <a:pt x="21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37"/>
            <p:cNvSpPr/>
            <p:nvPr/>
          </p:nvSpPr>
          <p:spPr>
            <a:xfrm>
              <a:off x="7185156" y="3166438"/>
              <a:ext cx="189203" cy="262064"/>
            </a:xfrm>
            <a:custGeom>
              <a:rect b="b" l="l" r="r" t="t"/>
              <a:pathLst>
                <a:path extrusionOk="0" h="10276" w="7419">
                  <a:moveTo>
                    <a:pt x="1156" y="0"/>
                  </a:moveTo>
                  <a:lnTo>
                    <a:pt x="1" y="10228"/>
                  </a:lnTo>
                  <a:lnTo>
                    <a:pt x="6752" y="10275"/>
                  </a:lnTo>
                  <a:lnTo>
                    <a:pt x="7418" y="1179"/>
                  </a:lnTo>
                  <a:lnTo>
                    <a:pt x="11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37"/>
            <p:cNvSpPr/>
            <p:nvPr/>
          </p:nvSpPr>
          <p:spPr>
            <a:xfrm>
              <a:off x="7181229" y="3162663"/>
              <a:ext cx="196777" cy="269485"/>
            </a:xfrm>
            <a:custGeom>
              <a:rect b="b" l="l" r="r" t="t"/>
              <a:pathLst>
                <a:path extrusionOk="0" h="10567" w="7716">
                  <a:moveTo>
                    <a:pt x="1441" y="315"/>
                  </a:moveTo>
                  <a:lnTo>
                    <a:pt x="7418" y="1446"/>
                  </a:lnTo>
                  <a:lnTo>
                    <a:pt x="6775" y="10281"/>
                  </a:lnTo>
                  <a:lnTo>
                    <a:pt x="310" y="10233"/>
                  </a:lnTo>
                  <a:lnTo>
                    <a:pt x="1441" y="315"/>
                  </a:lnTo>
                  <a:close/>
                  <a:moveTo>
                    <a:pt x="1315" y="1"/>
                  </a:moveTo>
                  <a:cubicBezTo>
                    <a:pt x="1286" y="1"/>
                    <a:pt x="1256" y="12"/>
                    <a:pt x="1238" y="29"/>
                  </a:cubicBezTo>
                  <a:cubicBezTo>
                    <a:pt x="1203" y="53"/>
                    <a:pt x="1179" y="89"/>
                    <a:pt x="1179" y="125"/>
                  </a:cubicBezTo>
                  <a:lnTo>
                    <a:pt x="12" y="10352"/>
                  </a:lnTo>
                  <a:cubicBezTo>
                    <a:pt x="0" y="10388"/>
                    <a:pt x="24" y="10435"/>
                    <a:pt x="48" y="10459"/>
                  </a:cubicBezTo>
                  <a:cubicBezTo>
                    <a:pt x="71" y="10495"/>
                    <a:pt x="107" y="10507"/>
                    <a:pt x="155" y="10507"/>
                  </a:cubicBezTo>
                  <a:lnTo>
                    <a:pt x="6906" y="10566"/>
                  </a:lnTo>
                  <a:cubicBezTo>
                    <a:pt x="6977" y="10566"/>
                    <a:pt x="7037" y="10507"/>
                    <a:pt x="7049" y="10435"/>
                  </a:cubicBezTo>
                  <a:lnTo>
                    <a:pt x="7703" y="1339"/>
                  </a:lnTo>
                  <a:cubicBezTo>
                    <a:pt x="7715" y="1268"/>
                    <a:pt x="7668" y="1196"/>
                    <a:pt x="7596" y="1184"/>
                  </a:cubicBezTo>
                  <a:lnTo>
                    <a:pt x="1345" y="5"/>
                  </a:lnTo>
                  <a:cubicBezTo>
                    <a:pt x="1336" y="2"/>
                    <a:pt x="1325" y="1"/>
                    <a:pt x="13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37"/>
            <p:cNvSpPr/>
            <p:nvPr/>
          </p:nvSpPr>
          <p:spPr>
            <a:xfrm>
              <a:off x="7185156" y="3168248"/>
              <a:ext cx="82934" cy="259029"/>
            </a:xfrm>
            <a:custGeom>
              <a:rect b="b" l="l" r="r" t="t"/>
              <a:pathLst>
                <a:path extrusionOk="0" h="10157" w="3252">
                  <a:moveTo>
                    <a:pt x="1120" y="1"/>
                  </a:moveTo>
                  <a:lnTo>
                    <a:pt x="1" y="10157"/>
                  </a:lnTo>
                  <a:lnTo>
                    <a:pt x="2180" y="10157"/>
                  </a:lnTo>
                  <a:lnTo>
                    <a:pt x="3251" y="429"/>
                  </a:lnTo>
                  <a:lnTo>
                    <a:pt x="112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37"/>
            <p:cNvSpPr/>
            <p:nvPr/>
          </p:nvSpPr>
          <p:spPr>
            <a:xfrm>
              <a:off x="7181229" y="3164806"/>
              <a:ext cx="90508" cy="266119"/>
            </a:xfrm>
            <a:custGeom>
              <a:rect b="b" l="l" r="r" t="t"/>
              <a:pathLst>
                <a:path extrusionOk="0" h="10435" w="3549">
                  <a:moveTo>
                    <a:pt x="1393" y="302"/>
                  </a:moveTo>
                  <a:lnTo>
                    <a:pt x="3239" y="672"/>
                  </a:lnTo>
                  <a:lnTo>
                    <a:pt x="2203" y="10149"/>
                  </a:lnTo>
                  <a:lnTo>
                    <a:pt x="310" y="10149"/>
                  </a:lnTo>
                  <a:lnTo>
                    <a:pt x="1393" y="302"/>
                  </a:lnTo>
                  <a:close/>
                  <a:moveTo>
                    <a:pt x="1269" y="0"/>
                  </a:moveTo>
                  <a:cubicBezTo>
                    <a:pt x="1243" y="0"/>
                    <a:pt x="1217" y="11"/>
                    <a:pt x="1191" y="29"/>
                  </a:cubicBezTo>
                  <a:cubicBezTo>
                    <a:pt x="1155" y="52"/>
                    <a:pt x="1143" y="88"/>
                    <a:pt x="1131" y="124"/>
                  </a:cubicBezTo>
                  <a:lnTo>
                    <a:pt x="12" y="10280"/>
                  </a:lnTo>
                  <a:cubicBezTo>
                    <a:pt x="0" y="10316"/>
                    <a:pt x="24" y="10351"/>
                    <a:pt x="48" y="10387"/>
                  </a:cubicBezTo>
                  <a:cubicBezTo>
                    <a:pt x="71" y="10411"/>
                    <a:pt x="107" y="10435"/>
                    <a:pt x="155" y="10435"/>
                  </a:cubicBezTo>
                  <a:lnTo>
                    <a:pt x="2334" y="10435"/>
                  </a:lnTo>
                  <a:cubicBezTo>
                    <a:pt x="2393" y="10435"/>
                    <a:pt x="2453" y="10375"/>
                    <a:pt x="2465" y="10304"/>
                  </a:cubicBezTo>
                  <a:lnTo>
                    <a:pt x="3548" y="576"/>
                  </a:lnTo>
                  <a:cubicBezTo>
                    <a:pt x="3548" y="505"/>
                    <a:pt x="3500" y="445"/>
                    <a:pt x="3429" y="433"/>
                  </a:cubicBezTo>
                  <a:lnTo>
                    <a:pt x="1298" y="5"/>
                  </a:lnTo>
                  <a:cubicBezTo>
                    <a:pt x="1288" y="2"/>
                    <a:pt x="1279" y="0"/>
                    <a:pt x="12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37"/>
            <p:cNvSpPr/>
            <p:nvPr/>
          </p:nvSpPr>
          <p:spPr>
            <a:xfrm>
              <a:off x="7210378" y="3208032"/>
              <a:ext cx="51643" cy="8824"/>
            </a:xfrm>
            <a:custGeom>
              <a:rect b="b" l="l" r="r" t="t"/>
              <a:pathLst>
                <a:path extrusionOk="0" h="346" w="2025">
                  <a:moveTo>
                    <a:pt x="0" y="0"/>
                  </a:moveTo>
                  <a:lnTo>
                    <a:pt x="2024" y="346"/>
                  </a:lnTo>
                </a:path>
              </a:pathLst>
            </a:custGeom>
            <a:solidFill>
              <a:srgbClr val="FC68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37"/>
            <p:cNvSpPr/>
            <p:nvPr/>
          </p:nvSpPr>
          <p:spPr>
            <a:xfrm>
              <a:off x="7204972" y="3204564"/>
              <a:ext cx="60976" cy="15939"/>
            </a:xfrm>
            <a:custGeom>
              <a:rect b="b" l="l" r="r" t="t"/>
              <a:pathLst>
                <a:path extrusionOk="0" h="625" w="2391">
                  <a:moveTo>
                    <a:pt x="196" y="0"/>
                  </a:moveTo>
                  <a:cubicBezTo>
                    <a:pt x="38" y="0"/>
                    <a:pt x="1" y="257"/>
                    <a:pt x="188" y="279"/>
                  </a:cubicBezTo>
                  <a:lnTo>
                    <a:pt x="2212" y="625"/>
                  </a:lnTo>
                  <a:lnTo>
                    <a:pt x="2236" y="625"/>
                  </a:lnTo>
                  <a:cubicBezTo>
                    <a:pt x="2379" y="589"/>
                    <a:pt x="2391" y="398"/>
                    <a:pt x="2260" y="339"/>
                  </a:cubicBezTo>
                  <a:lnTo>
                    <a:pt x="236" y="6"/>
                  </a:lnTo>
                  <a:cubicBezTo>
                    <a:pt x="222" y="2"/>
                    <a:pt x="208" y="0"/>
                    <a:pt x="1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37"/>
            <p:cNvSpPr/>
            <p:nvPr/>
          </p:nvSpPr>
          <p:spPr>
            <a:xfrm>
              <a:off x="7205507" y="3257227"/>
              <a:ext cx="51643" cy="8824"/>
            </a:xfrm>
            <a:custGeom>
              <a:rect b="b" l="l" r="r" t="t"/>
              <a:pathLst>
                <a:path extrusionOk="0" h="346" w="2025">
                  <a:moveTo>
                    <a:pt x="1" y="0"/>
                  </a:moveTo>
                  <a:lnTo>
                    <a:pt x="2025" y="346"/>
                  </a:lnTo>
                </a:path>
              </a:pathLst>
            </a:custGeom>
            <a:solidFill>
              <a:srgbClr val="FC68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37"/>
            <p:cNvSpPr/>
            <p:nvPr/>
          </p:nvSpPr>
          <p:spPr>
            <a:xfrm>
              <a:off x="7201554" y="3253835"/>
              <a:ext cx="59548" cy="15863"/>
            </a:xfrm>
            <a:custGeom>
              <a:rect b="b" l="l" r="r" t="t"/>
              <a:pathLst>
                <a:path extrusionOk="0" h="622" w="2335">
                  <a:moveTo>
                    <a:pt x="154" y="0"/>
                  </a:moveTo>
                  <a:cubicBezTo>
                    <a:pt x="82" y="0"/>
                    <a:pt x="23" y="47"/>
                    <a:pt x="13" y="121"/>
                  </a:cubicBezTo>
                  <a:cubicBezTo>
                    <a:pt x="1" y="193"/>
                    <a:pt x="60" y="264"/>
                    <a:pt x="132" y="288"/>
                  </a:cubicBezTo>
                  <a:lnTo>
                    <a:pt x="2156" y="621"/>
                  </a:lnTo>
                  <a:lnTo>
                    <a:pt x="2180" y="621"/>
                  </a:lnTo>
                  <a:cubicBezTo>
                    <a:pt x="2322" y="586"/>
                    <a:pt x="2334" y="395"/>
                    <a:pt x="2203" y="348"/>
                  </a:cubicBezTo>
                  <a:lnTo>
                    <a:pt x="179" y="2"/>
                  </a:lnTo>
                  <a:cubicBezTo>
                    <a:pt x="171" y="1"/>
                    <a:pt x="162" y="0"/>
                    <a:pt x="1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37"/>
            <p:cNvSpPr/>
            <p:nvPr/>
          </p:nvSpPr>
          <p:spPr>
            <a:xfrm>
              <a:off x="7200942" y="3304891"/>
              <a:ext cx="51643" cy="8824"/>
            </a:xfrm>
            <a:custGeom>
              <a:rect b="b" l="l" r="r" t="t"/>
              <a:pathLst>
                <a:path extrusionOk="0" h="346" w="2025">
                  <a:moveTo>
                    <a:pt x="1" y="1"/>
                  </a:moveTo>
                  <a:lnTo>
                    <a:pt x="2025" y="346"/>
                  </a:lnTo>
                </a:path>
              </a:pathLst>
            </a:custGeom>
            <a:solidFill>
              <a:srgbClr val="FC68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37"/>
            <p:cNvSpPr/>
            <p:nvPr/>
          </p:nvSpPr>
          <p:spPr>
            <a:xfrm>
              <a:off x="7197321" y="3301550"/>
              <a:ext cx="59217" cy="15812"/>
            </a:xfrm>
            <a:custGeom>
              <a:rect b="b" l="l" r="r" t="t"/>
              <a:pathLst>
                <a:path extrusionOk="0" h="620" w="2322">
                  <a:moveTo>
                    <a:pt x="167" y="1"/>
                  </a:moveTo>
                  <a:cubicBezTo>
                    <a:pt x="24" y="12"/>
                    <a:pt x="0" y="203"/>
                    <a:pt x="119" y="274"/>
                  </a:cubicBezTo>
                  <a:lnTo>
                    <a:pt x="2143" y="608"/>
                  </a:lnTo>
                  <a:lnTo>
                    <a:pt x="2167" y="608"/>
                  </a:lnTo>
                  <a:lnTo>
                    <a:pt x="2167" y="620"/>
                  </a:lnTo>
                  <a:cubicBezTo>
                    <a:pt x="2310" y="584"/>
                    <a:pt x="2322" y="393"/>
                    <a:pt x="2191" y="334"/>
                  </a:cubicBezTo>
                  <a:lnTo>
                    <a:pt x="1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37"/>
            <p:cNvSpPr/>
            <p:nvPr/>
          </p:nvSpPr>
          <p:spPr>
            <a:xfrm>
              <a:off x="7195791" y="3351662"/>
              <a:ext cx="51643" cy="8518"/>
            </a:xfrm>
            <a:custGeom>
              <a:rect b="b" l="l" r="r" t="t"/>
              <a:pathLst>
                <a:path extrusionOk="0" h="334" w="2025">
                  <a:moveTo>
                    <a:pt x="1" y="0"/>
                  </a:moveTo>
                  <a:lnTo>
                    <a:pt x="2025" y="333"/>
                  </a:lnTo>
                </a:path>
              </a:pathLst>
            </a:custGeom>
            <a:solidFill>
              <a:srgbClr val="FC68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37"/>
            <p:cNvSpPr/>
            <p:nvPr/>
          </p:nvSpPr>
          <p:spPr>
            <a:xfrm>
              <a:off x="7190869" y="3347709"/>
              <a:ext cx="60517" cy="16424"/>
            </a:xfrm>
            <a:custGeom>
              <a:rect b="b" l="l" r="r" t="t"/>
              <a:pathLst>
                <a:path extrusionOk="0" h="644" w="2373">
                  <a:moveTo>
                    <a:pt x="172" y="1"/>
                  </a:moveTo>
                  <a:cubicBezTo>
                    <a:pt x="44" y="1"/>
                    <a:pt x="0" y="299"/>
                    <a:pt x="154" y="299"/>
                  </a:cubicBezTo>
                  <a:cubicBezTo>
                    <a:pt x="159" y="299"/>
                    <a:pt x="164" y="299"/>
                    <a:pt x="170" y="298"/>
                  </a:cubicBezTo>
                  <a:lnTo>
                    <a:pt x="2194" y="631"/>
                  </a:lnTo>
                  <a:lnTo>
                    <a:pt x="2218" y="631"/>
                  </a:lnTo>
                  <a:lnTo>
                    <a:pt x="2206" y="643"/>
                  </a:lnTo>
                  <a:cubicBezTo>
                    <a:pt x="2349" y="608"/>
                    <a:pt x="2372" y="417"/>
                    <a:pt x="2241" y="358"/>
                  </a:cubicBezTo>
                  <a:lnTo>
                    <a:pt x="217" y="12"/>
                  </a:lnTo>
                  <a:cubicBezTo>
                    <a:pt x="201" y="4"/>
                    <a:pt x="186" y="1"/>
                    <a:pt x="1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37"/>
            <p:cNvSpPr/>
            <p:nvPr/>
          </p:nvSpPr>
          <p:spPr>
            <a:xfrm>
              <a:off x="7191226" y="3395068"/>
              <a:ext cx="51949" cy="8824"/>
            </a:xfrm>
            <a:custGeom>
              <a:rect b="b" l="l" r="r" t="t"/>
              <a:pathLst>
                <a:path extrusionOk="0" h="346" w="2037">
                  <a:moveTo>
                    <a:pt x="1" y="1"/>
                  </a:moveTo>
                  <a:lnTo>
                    <a:pt x="2037" y="346"/>
                  </a:lnTo>
                </a:path>
              </a:pathLst>
            </a:custGeom>
            <a:solidFill>
              <a:srgbClr val="FC68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37"/>
            <p:cNvSpPr/>
            <p:nvPr/>
          </p:nvSpPr>
          <p:spPr>
            <a:xfrm>
              <a:off x="7185845" y="3391599"/>
              <a:ext cx="60976" cy="15684"/>
            </a:xfrm>
            <a:custGeom>
              <a:rect b="b" l="l" r="r" t="t"/>
              <a:pathLst>
                <a:path extrusionOk="0" h="615" w="2391">
                  <a:moveTo>
                    <a:pt x="196" y="1"/>
                  </a:moveTo>
                  <a:cubicBezTo>
                    <a:pt x="38" y="1"/>
                    <a:pt x="1" y="258"/>
                    <a:pt x="188" y="280"/>
                  </a:cubicBezTo>
                  <a:lnTo>
                    <a:pt x="2212" y="613"/>
                  </a:lnTo>
                  <a:lnTo>
                    <a:pt x="2236" y="613"/>
                  </a:lnTo>
                  <a:cubicBezTo>
                    <a:pt x="2242" y="614"/>
                    <a:pt x="2248" y="614"/>
                    <a:pt x="2254" y="614"/>
                  </a:cubicBezTo>
                  <a:cubicBezTo>
                    <a:pt x="2317" y="614"/>
                    <a:pt x="2368" y="560"/>
                    <a:pt x="2379" y="506"/>
                  </a:cubicBezTo>
                  <a:cubicBezTo>
                    <a:pt x="2391" y="422"/>
                    <a:pt x="2331" y="351"/>
                    <a:pt x="2260" y="339"/>
                  </a:cubicBezTo>
                  <a:lnTo>
                    <a:pt x="236" y="6"/>
                  </a:lnTo>
                  <a:cubicBezTo>
                    <a:pt x="222" y="2"/>
                    <a:pt x="208" y="1"/>
                    <a:pt x="1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37"/>
            <p:cNvSpPr/>
            <p:nvPr/>
          </p:nvSpPr>
          <p:spPr>
            <a:xfrm>
              <a:off x="7336080" y="2943265"/>
              <a:ext cx="320974" cy="518925"/>
            </a:xfrm>
            <a:custGeom>
              <a:rect b="b" l="l" r="r" t="t"/>
              <a:pathLst>
                <a:path extrusionOk="0" h="20348" w="12586">
                  <a:moveTo>
                    <a:pt x="12585" y="0"/>
                  </a:moveTo>
                  <a:lnTo>
                    <a:pt x="12133" y="5441"/>
                  </a:lnTo>
                  <a:lnTo>
                    <a:pt x="5048" y="4858"/>
                  </a:lnTo>
                  <a:lnTo>
                    <a:pt x="2286" y="9263"/>
                  </a:lnTo>
                  <a:lnTo>
                    <a:pt x="857" y="9156"/>
                  </a:lnTo>
                  <a:lnTo>
                    <a:pt x="0" y="19443"/>
                  </a:lnTo>
                  <a:lnTo>
                    <a:pt x="10894" y="20348"/>
                  </a:lnTo>
                  <a:lnTo>
                    <a:pt x="1258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37"/>
            <p:cNvSpPr/>
            <p:nvPr/>
          </p:nvSpPr>
          <p:spPr>
            <a:xfrm>
              <a:off x="7464205" y="2808612"/>
              <a:ext cx="203459" cy="273438"/>
            </a:xfrm>
            <a:custGeom>
              <a:rect b="b" l="l" r="r" t="t"/>
              <a:pathLst>
                <a:path extrusionOk="0" h="10722" w="7978">
                  <a:moveTo>
                    <a:pt x="5407" y="0"/>
                  </a:moveTo>
                  <a:cubicBezTo>
                    <a:pt x="2856" y="0"/>
                    <a:pt x="680" y="1955"/>
                    <a:pt x="465" y="4542"/>
                  </a:cubicBezTo>
                  <a:lnTo>
                    <a:pt x="1" y="10126"/>
                  </a:lnTo>
                  <a:lnTo>
                    <a:pt x="24" y="10126"/>
                  </a:lnTo>
                  <a:lnTo>
                    <a:pt x="7109" y="10721"/>
                  </a:lnTo>
                  <a:lnTo>
                    <a:pt x="7561" y="5280"/>
                  </a:lnTo>
                  <a:lnTo>
                    <a:pt x="7978" y="196"/>
                  </a:lnTo>
                  <a:lnTo>
                    <a:pt x="5823" y="18"/>
                  </a:lnTo>
                  <a:cubicBezTo>
                    <a:pt x="5683" y="6"/>
                    <a:pt x="5545" y="0"/>
                    <a:pt x="54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37"/>
            <p:cNvSpPr/>
            <p:nvPr/>
          </p:nvSpPr>
          <p:spPr>
            <a:xfrm>
              <a:off x="7403483" y="3262302"/>
              <a:ext cx="149955" cy="127283"/>
            </a:xfrm>
            <a:custGeom>
              <a:rect b="b" l="l" r="r" t="t"/>
              <a:pathLst>
                <a:path extrusionOk="0" h="4991" w="5880">
                  <a:moveTo>
                    <a:pt x="2614" y="1"/>
                  </a:moveTo>
                  <a:cubicBezTo>
                    <a:pt x="1407" y="1"/>
                    <a:pt x="234" y="872"/>
                    <a:pt x="119" y="2290"/>
                  </a:cubicBezTo>
                  <a:cubicBezTo>
                    <a:pt x="0" y="3671"/>
                    <a:pt x="1024" y="4873"/>
                    <a:pt x="2394" y="4980"/>
                  </a:cubicBezTo>
                  <a:cubicBezTo>
                    <a:pt x="2471" y="4987"/>
                    <a:pt x="2548" y="4990"/>
                    <a:pt x="2624" y="4990"/>
                  </a:cubicBezTo>
                  <a:cubicBezTo>
                    <a:pt x="4698" y="4990"/>
                    <a:pt x="5880" y="2527"/>
                    <a:pt x="4501" y="885"/>
                  </a:cubicBezTo>
                  <a:cubicBezTo>
                    <a:pt x="3983" y="276"/>
                    <a:pt x="3293" y="1"/>
                    <a:pt x="26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37"/>
            <p:cNvSpPr/>
            <p:nvPr/>
          </p:nvSpPr>
          <p:spPr>
            <a:xfrm>
              <a:off x="7312694" y="2804965"/>
              <a:ext cx="359228" cy="660872"/>
            </a:xfrm>
            <a:custGeom>
              <a:rect b="b" l="l" r="r" t="t"/>
              <a:pathLst>
                <a:path extrusionOk="0" h="25914" w="14086">
                  <a:moveTo>
                    <a:pt x="11352" y="284"/>
                  </a:moveTo>
                  <a:cubicBezTo>
                    <a:pt x="11441" y="284"/>
                    <a:pt x="11531" y="287"/>
                    <a:pt x="11621" y="292"/>
                  </a:cubicBezTo>
                  <a:lnTo>
                    <a:pt x="10764" y="10531"/>
                  </a:lnTo>
                  <a:lnTo>
                    <a:pt x="6108" y="10150"/>
                  </a:lnTo>
                  <a:lnTo>
                    <a:pt x="6561" y="4697"/>
                  </a:lnTo>
                  <a:cubicBezTo>
                    <a:pt x="6768" y="2191"/>
                    <a:pt x="8861" y="284"/>
                    <a:pt x="11352" y="284"/>
                  </a:cubicBezTo>
                  <a:close/>
                  <a:moveTo>
                    <a:pt x="3797" y="7229"/>
                  </a:moveTo>
                  <a:cubicBezTo>
                    <a:pt x="4259" y="7229"/>
                    <a:pt x="4700" y="7493"/>
                    <a:pt x="4906" y="7947"/>
                  </a:cubicBezTo>
                  <a:cubicBezTo>
                    <a:pt x="5144" y="8566"/>
                    <a:pt x="5311" y="9209"/>
                    <a:pt x="5394" y="9876"/>
                  </a:cubicBezTo>
                  <a:cubicBezTo>
                    <a:pt x="5442" y="10210"/>
                    <a:pt x="5454" y="10543"/>
                    <a:pt x="5430" y="10876"/>
                  </a:cubicBezTo>
                  <a:lnTo>
                    <a:pt x="5073" y="11460"/>
                  </a:lnTo>
                  <a:cubicBezTo>
                    <a:pt x="5025" y="11448"/>
                    <a:pt x="4977" y="11436"/>
                    <a:pt x="4930" y="11412"/>
                  </a:cubicBezTo>
                  <a:cubicBezTo>
                    <a:pt x="4715" y="11210"/>
                    <a:pt x="4465" y="11031"/>
                    <a:pt x="4191" y="10900"/>
                  </a:cubicBezTo>
                  <a:cubicBezTo>
                    <a:pt x="4096" y="10805"/>
                    <a:pt x="3989" y="10710"/>
                    <a:pt x="3882" y="10591"/>
                  </a:cubicBezTo>
                  <a:cubicBezTo>
                    <a:pt x="3418" y="10114"/>
                    <a:pt x="3025" y="9579"/>
                    <a:pt x="2691" y="8995"/>
                  </a:cubicBezTo>
                  <a:cubicBezTo>
                    <a:pt x="2394" y="8388"/>
                    <a:pt x="2644" y="7638"/>
                    <a:pt x="3263" y="7352"/>
                  </a:cubicBezTo>
                  <a:cubicBezTo>
                    <a:pt x="3436" y="7269"/>
                    <a:pt x="3618" y="7229"/>
                    <a:pt x="3797" y="7229"/>
                  </a:cubicBezTo>
                  <a:close/>
                  <a:moveTo>
                    <a:pt x="1538" y="10376"/>
                  </a:moveTo>
                  <a:cubicBezTo>
                    <a:pt x="1546" y="10376"/>
                    <a:pt x="1553" y="10376"/>
                    <a:pt x="1560" y="10376"/>
                  </a:cubicBezTo>
                  <a:lnTo>
                    <a:pt x="1667" y="10376"/>
                  </a:lnTo>
                  <a:cubicBezTo>
                    <a:pt x="2167" y="10412"/>
                    <a:pt x="3251" y="10745"/>
                    <a:pt x="4013" y="11114"/>
                  </a:cubicBezTo>
                  <a:cubicBezTo>
                    <a:pt x="4239" y="11341"/>
                    <a:pt x="4489" y="11519"/>
                    <a:pt x="4775" y="11650"/>
                  </a:cubicBezTo>
                  <a:cubicBezTo>
                    <a:pt x="4811" y="11698"/>
                    <a:pt x="4834" y="11745"/>
                    <a:pt x="4846" y="11805"/>
                  </a:cubicBezTo>
                  <a:lnTo>
                    <a:pt x="4632" y="12150"/>
                  </a:lnTo>
                  <a:cubicBezTo>
                    <a:pt x="4263" y="12365"/>
                    <a:pt x="3858" y="12519"/>
                    <a:pt x="3453" y="12591"/>
                  </a:cubicBezTo>
                  <a:cubicBezTo>
                    <a:pt x="2840" y="12736"/>
                    <a:pt x="2216" y="12818"/>
                    <a:pt x="1591" y="12818"/>
                  </a:cubicBezTo>
                  <a:cubicBezTo>
                    <a:pt x="1549" y="12818"/>
                    <a:pt x="1507" y="12818"/>
                    <a:pt x="1465" y="12817"/>
                  </a:cubicBezTo>
                  <a:cubicBezTo>
                    <a:pt x="798" y="12781"/>
                    <a:pt x="298" y="12210"/>
                    <a:pt x="322" y="11555"/>
                  </a:cubicBezTo>
                  <a:cubicBezTo>
                    <a:pt x="357" y="10896"/>
                    <a:pt x="893" y="10376"/>
                    <a:pt x="1538" y="10376"/>
                  </a:cubicBezTo>
                  <a:close/>
                  <a:moveTo>
                    <a:pt x="6037" y="10424"/>
                  </a:moveTo>
                  <a:lnTo>
                    <a:pt x="9168" y="10686"/>
                  </a:lnTo>
                  <a:lnTo>
                    <a:pt x="10728" y="10817"/>
                  </a:lnTo>
                  <a:lnTo>
                    <a:pt x="9514" y="25438"/>
                  </a:lnTo>
                  <a:lnTo>
                    <a:pt x="1072" y="24735"/>
                  </a:lnTo>
                  <a:lnTo>
                    <a:pt x="1905" y="14722"/>
                  </a:lnTo>
                  <a:lnTo>
                    <a:pt x="3275" y="14841"/>
                  </a:lnTo>
                  <a:lnTo>
                    <a:pt x="4382" y="13067"/>
                  </a:lnTo>
                  <a:lnTo>
                    <a:pt x="6466" y="15377"/>
                  </a:lnTo>
                  <a:cubicBezTo>
                    <a:pt x="6489" y="15413"/>
                    <a:pt x="6537" y="15424"/>
                    <a:pt x="6573" y="15424"/>
                  </a:cubicBezTo>
                  <a:cubicBezTo>
                    <a:pt x="6608" y="15424"/>
                    <a:pt x="6644" y="15413"/>
                    <a:pt x="6668" y="15389"/>
                  </a:cubicBezTo>
                  <a:cubicBezTo>
                    <a:pt x="6727" y="15329"/>
                    <a:pt x="6727" y="15246"/>
                    <a:pt x="6680" y="15186"/>
                  </a:cubicBezTo>
                  <a:lnTo>
                    <a:pt x="4537" y="12829"/>
                  </a:lnTo>
                  <a:lnTo>
                    <a:pt x="4834" y="12353"/>
                  </a:lnTo>
                  <a:cubicBezTo>
                    <a:pt x="4965" y="12269"/>
                    <a:pt x="5061" y="12138"/>
                    <a:pt x="5120" y="11995"/>
                  </a:cubicBezTo>
                  <a:lnTo>
                    <a:pt x="7192" y="14293"/>
                  </a:lnTo>
                  <a:cubicBezTo>
                    <a:pt x="7216" y="14329"/>
                    <a:pt x="7251" y="14341"/>
                    <a:pt x="7287" y="14341"/>
                  </a:cubicBezTo>
                  <a:cubicBezTo>
                    <a:pt x="7406" y="14329"/>
                    <a:pt x="7466" y="14198"/>
                    <a:pt x="7394" y="14115"/>
                  </a:cubicBezTo>
                  <a:lnTo>
                    <a:pt x="5251" y="11734"/>
                  </a:lnTo>
                  <a:cubicBezTo>
                    <a:pt x="5287" y="11722"/>
                    <a:pt x="5311" y="11710"/>
                    <a:pt x="5334" y="11698"/>
                  </a:cubicBezTo>
                  <a:cubicBezTo>
                    <a:pt x="5537" y="11603"/>
                    <a:pt x="5668" y="11364"/>
                    <a:pt x="5704" y="10972"/>
                  </a:cubicBezTo>
                  <a:lnTo>
                    <a:pt x="5835" y="10769"/>
                  </a:lnTo>
                  <a:lnTo>
                    <a:pt x="8037" y="13222"/>
                  </a:lnTo>
                  <a:cubicBezTo>
                    <a:pt x="8073" y="13246"/>
                    <a:pt x="8109" y="13269"/>
                    <a:pt x="8144" y="13269"/>
                  </a:cubicBezTo>
                  <a:cubicBezTo>
                    <a:pt x="8180" y="13269"/>
                    <a:pt x="8216" y="13258"/>
                    <a:pt x="8240" y="13234"/>
                  </a:cubicBezTo>
                  <a:cubicBezTo>
                    <a:pt x="8299" y="13174"/>
                    <a:pt x="8299" y="13091"/>
                    <a:pt x="8251" y="13031"/>
                  </a:cubicBezTo>
                  <a:lnTo>
                    <a:pt x="6013" y="10555"/>
                  </a:lnTo>
                  <a:cubicBezTo>
                    <a:pt x="6013" y="10543"/>
                    <a:pt x="5989" y="10531"/>
                    <a:pt x="5977" y="10531"/>
                  </a:cubicBezTo>
                  <a:lnTo>
                    <a:pt x="6037" y="10424"/>
                  </a:lnTo>
                  <a:close/>
                  <a:moveTo>
                    <a:pt x="11358" y="1"/>
                  </a:moveTo>
                  <a:cubicBezTo>
                    <a:pt x="8737" y="1"/>
                    <a:pt x="6501" y="2004"/>
                    <a:pt x="6275" y="4673"/>
                  </a:cubicBezTo>
                  <a:lnTo>
                    <a:pt x="5811" y="10257"/>
                  </a:lnTo>
                  <a:lnTo>
                    <a:pt x="5811" y="10269"/>
                  </a:lnTo>
                  <a:lnTo>
                    <a:pt x="5715" y="10424"/>
                  </a:lnTo>
                  <a:cubicBezTo>
                    <a:pt x="5715" y="10245"/>
                    <a:pt x="5692" y="10055"/>
                    <a:pt x="5668" y="9852"/>
                  </a:cubicBezTo>
                  <a:cubicBezTo>
                    <a:pt x="5584" y="9150"/>
                    <a:pt x="5406" y="8471"/>
                    <a:pt x="5156" y="7828"/>
                  </a:cubicBezTo>
                  <a:cubicBezTo>
                    <a:pt x="4905" y="7257"/>
                    <a:pt x="4351" y="6918"/>
                    <a:pt x="3770" y="6918"/>
                  </a:cubicBezTo>
                  <a:cubicBezTo>
                    <a:pt x="3552" y="6918"/>
                    <a:pt x="3331" y="6966"/>
                    <a:pt x="3120" y="7066"/>
                  </a:cubicBezTo>
                  <a:cubicBezTo>
                    <a:pt x="2358" y="7435"/>
                    <a:pt x="2036" y="8364"/>
                    <a:pt x="2429" y="9114"/>
                  </a:cubicBezTo>
                  <a:cubicBezTo>
                    <a:pt x="2715" y="9650"/>
                    <a:pt x="3072" y="10138"/>
                    <a:pt x="3477" y="10591"/>
                  </a:cubicBezTo>
                  <a:cubicBezTo>
                    <a:pt x="2906" y="10352"/>
                    <a:pt x="2310" y="10186"/>
                    <a:pt x="1691" y="10102"/>
                  </a:cubicBezTo>
                  <a:cubicBezTo>
                    <a:pt x="1648" y="10099"/>
                    <a:pt x="1605" y="10097"/>
                    <a:pt x="1562" y="10097"/>
                  </a:cubicBezTo>
                  <a:cubicBezTo>
                    <a:pt x="795" y="10097"/>
                    <a:pt x="140" y="10693"/>
                    <a:pt x="72" y="11472"/>
                  </a:cubicBezTo>
                  <a:cubicBezTo>
                    <a:pt x="0" y="12305"/>
                    <a:pt x="620" y="13031"/>
                    <a:pt x="1441" y="13103"/>
                  </a:cubicBezTo>
                  <a:lnTo>
                    <a:pt x="1632" y="13103"/>
                  </a:lnTo>
                  <a:cubicBezTo>
                    <a:pt x="2275" y="13091"/>
                    <a:pt x="2894" y="13008"/>
                    <a:pt x="3513" y="12865"/>
                  </a:cubicBezTo>
                  <a:cubicBezTo>
                    <a:pt x="3799" y="12805"/>
                    <a:pt x="4072" y="12722"/>
                    <a:pt x="4334" y="12615"/>
                  </a:cubicBezTo>
                  <a:lnTo>
                    <a:pt x="4334" y="12615"/>
                  </a:lnTo>
                  <a:lnTo>
                    <a:pt x="4299" y="12674"/>
                  </a:lnTo>
                  <a:cubicBezTo>
                    <a:pt x="4287" y="12674"/>
                    <a:pt x="4263" y="12686"/>
                    <a:pt x="4251" y="12698"/>
                  </a:cubicBezTo>
                  <a:cubicBezTo>
                    <a:pt x="4215" y="12734"/>
                    <a:pt x="4203" y="12769"/>
                    <a:pt x="4203" y="12817"/>
                  </a:cubicBezTo>
                  <a:lnTo>
                    <a:pt x="3132" y="14543"/>
                  </a:lnTo>
                  <a:lnTo>
                    <a:pt x="1655" y="14412"/>
                  </a:lnTo>
                  <a:lnTo>
                    <a:pt x="774" y="24985"/>
                  </a:lnTo>
                  <a:lnTo>
                    <a:pt x="11931" y="25914"/>
                  </a:lnTo>
                  <a:lnTo>
                    <a:pt x="13169" y="11007"/>
                  </a:lnTo>
                  <a:lnTo>
                    <a:pt x="14086" y="208"/>
                  </a:lnTo>
                  <a:lnTo>
                    <a:pt x="11966" y="30"/>
                  </a:lnTo>
                  <a:lnTo>
                    <a:pt x="11776" y="18"/>
                  </a:lnTo>
                  <a:cubicBezTo>
                    <a:pt x="11636" y="6"/>
                    <a:pt x="11496" y="1"/>
                    <a:pt x="113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37"/>
            <p:cNvSpPr/>
            <p:nvPr/>
          </p:nvSpPr>
          <p:spPr>
            <a:xfrm>
              <a:off x="7398026" y="3258655"/>
              <a:ext cx="140901" cy="134628"/>
            </a:xfrm>
            <a:custGeom>
              <a:rect b="b" l="l" r="r" t="t"/>
              <a:pathLst>
                <a:path extrusionOk="0" h="5279" w="5525">
                  <a:moveTo>
                    <a:pt x="3012" y="290"/>
                  </a:moveTo>
                  <a:cubicBezTo>
                    <a:pt x="4298" y="397"/>
                    <a:pt x="5263" y="1540"/>
                    <a:pt x="5156" y="2837"/>
                  </a:cubicBezTo>
                  <a:cubicBezTo>
                    <a:pt x="5054" y="4068"/>
                    <a:pt x="4020" y="4989"/>
                    <a:pt x="2817" y="4989"/>
                  </a:cubicBezTo>
                  <a:cubicBezTo>
                    <a:pt x="2751" y="4989"/>
                    <a:pt x="2686" y="4986"/>
                    <a:pt x="2619" y="4981"/>
                  </a:cubicBezTo>
                  <a:cubicBezTo>
                    <a:pt x="1322" y="4873"/>
                    <a:pt x="357" y="3742"/>
                    <a:pt x="464" y="2445"/>
                  </a:cubicBezTo>
                  <a:cubicBezTo>
                    <a:pt x="572" y="1230"/>
                    <a:pt x="1584" y="290"/>
                    <a:pt x="2810" y="290"/>
                  </a:cubicBezTo>
                  <a:close/>
                  <a:moveTo>
                    <a:pt x="2746" y="1"/>
                  </a:moveTo>
                  <a:cubicBezTo>
                    <a:pt x="1397" y="1"/>
                    <a:pt x="243" y="1039"/>
                    <a:pt x="131" y="2421"/>
                  </a:cubicBezTo>
                  <a:cubicBezTo>
                    <a:pt x="0" y="3897"/>
                    <a:pt x="1119" y="5183"/>
                    <a:pt x="2596" y="5266"/>
                  </a:cubicBezTo>
                  <a:cubicBezTo>
                    <a:pt x="2667" y="5278"/>
                    <a:pt x="2739" y="5278"/>
                    <a:pt x="2810" y="5278"/>
                  </a:cubicBezTo>
                  <a:cubicBezTo>
                    <a:pt x="2817" y="5278"/>
                    <a:pt x="2825" y="5278"/>
                    <a:pt x="2832" y="5278"/>
                  </a:cubicBezTo>
                  <a:cubicBezTo>
                    <a:pt x="4239" y="5278"/>
                    <a:pt x="5406" y="4164"/>
                    <a:pt x="5465" y="2754"/>
                  </a:cubicBezTo>
                  <a:cubicBezTo>
                    <a:pt x="5525" y="1337"/>
                    <a:pt x="4441" y="123"/>
                    <a:pt x="3024" y="16"/>
                  </a:cubicBezTo>
                  <a:cubicBezTo>
                    <a:pt x="2931" y="6"/>
                    <a:pt x="2838" y="1"/>
                    <a:pt x="27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37"/>
            <p:cNvSpPr/>
            <p:nvPr/>
          </p:nvSpPr>
          <p:spPr>
            <a:xfrm>
              <a:off x="6556316" y="3958928"/>
              <a:ext cx="395365" cy="292131"/>
            </a:xfrm>
            <a:custGeom>
              <a:rect b="b" l="l" r="r" t="t"/>
              <a:pathLst>
                <a:path extrusionOk="0" h="11455" w="15503">
                  <a:moveTo>
                    <a:pt x="10312" y="1"/>
                  </a:moveTo>
                  <a:lnTo>
                    <a:pt x="1" y="548"/>
                  </a:lnTo>
                  <a:lnTo>
                    <a:pt x="572" y="11454"/>
                  </a:lnTo>
                  <a:lnTo>
                    <a:pt x="15503" y="10657"/>
                  </a:lnTo>
                  <a:lnTo>
                    <a:pt x="15134" y="3572"/>
                  </a:lnTo>
                  <a:lnTo>
                    <a:pt x="10383" y="1417"/>
                  </a:lnTo>
                  <a:lnTo>
                    <a:pt x="1031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37"/>
            <p:cNvSpPr/>
            <p:nvPr/>
          </p:nvSpPr>
          <p:spPr>
            <a:xfrm>
              <a:off x="6942245" y="4041658"/>
              <a:ext cx="278768" cy="189356"/>
            </a:xfrm>
            <a:custGeom>
              <a:rect b="b" l="l" r="r" t="t"/>
              <a:pathLst>
                <a:path extrusionOk="0" h="7425" w="10931">
                  <a:moveTo>
                    <a:pt x="5861" y="0"/>
                  </a:moveTo>
                  <a:cubicBezTo>
                    <a:pt x="5773" y="0"/>
                    <a:pt x="5685" y="2"/>
                    <a:pt x="5597" y="7"/>
                  </a:cubicBezTo>
                  <a:lnTo>
                    <a:pt x="1" y="305"/>
                  </a:lnTo>
                  <a:lnTo>
                    <a:pt x="1" y="328"/>
                  </a:lnTo>
                  <a:lnTo>
                    <a:pt x="370" y="7425"/>
                  </a:lnTo>
                  <a:lnTo>
                    <a:pt x="10931" y="6865"/>
                  </a:lnTo>
                  <a:lnTo>
                    <a:pt x="10812" y="4698"/>
                  </a:lnTo>
                  <a:cubicBezTo>
                    <a:pt x="10673" y="2048"/>
                    <a:pt x="8484" y="0"/>
                    <a:pt x="58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37"/>
            <p:cNvSpPr/>
            <p:nvPr/>
          </p:nvSpPr>
          <p:spPr>
            <a:xfrm>
              <a:off x="6621015" y="4026229"/>
              <a:ext cx="149496" cy="127283"/>
            </a:xfrm>
            <a:custGeom>
              <a:rect b="b" l="l" r="r" t="t"/>
              <a:pathLst>
                <a:path extrusionOk="0" h="4991" w="5862">
                  <a:moveTo>
                    <a:pt x="2574" y="1"/>
                  </a:moveTo>
                  <a:cubicBezTo>
                    <a:pt x="2526" y="1"/>
                    <a:pt x="2478" y="2"/>
                    <a:pt x="2429" y="5"/>
                  </a:cubicBezTo>
                  <a:cubicBezTo>
                    <a:pt x="1048" y="76"/>
                    <a:pt x="0" y="1243"/>
                    <a:pt x="71" y="2624"/>
                  </a:cubicBezTo>
                  <a:cubicBezTo>
                    <a:pt x="149" y="4072"/>
                    <a:pt x="1347" y="4991"/>
                    <a:pt x="2583" y="4991"/>
                  </a:cubicBezTo>
                  <a:cubicBezTo>
                    <a:pt x="3237" y="4991"/>
                    <a:pt x="3902" y="4733"/>
                    <a:pt x="4417" y="4160"/>
                  </a:cubicBezTo>
                  <a:cubicBezTo>
                    <a:pt x="5861" y="2542"/>
                    <a:pt x="4697" y="1"/>
                    <a:pt x="25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37"/>
            <p:cNvSpPr/>
            <p:nvPr/>
          </p:nvSpPr>
          <p:spPr>
            <a:xfrm>
              <a:off x="6552694" y="3904812"/>
              <a:ext cx="671965" cy="349894"/>
            </a:xfrm>
            <a:custGeom>
              <a:rect b="b" l="l" r="r" t="t"/>
              <a:pathLst>
                <a:path extrusionOk="0" h="13720" w="26349">
                  <a:moveTo>
                    <a:pt x="13371" y="289"/>
                  </a:moveTo>
                  <a:cubicBezTo>
                    <a:pt x="14026" y="289"/>
                    <a:pt x="14561" y="801"/>
                    <a:pt x="14597" y="1444"/>
                  </a:cubicBezTo>
                  <a:cubicBezTo>
                    <a:pt x="14573" y="2111"/>
                    <a:pt x="14478" y="2777"/>
                    <a:pt x="14300" y="3420"/>
                  </a:cubicBezTo>
                  <a:cubicBezTo>
                    <a:pt x="14252" y="3587"/>
                    <a:pt x="14204" y="3742"/>
                    <a:pt x="14157" y="3873"/>
                  </a:cubicBezTo>
                  <a:cubicBezTo>
                    <a:pt x="13978" y="4123"/>
                    <a:pt x="13835" y="4397"/>
                    <a:pt x="13740" y="4682"/>
                  </a:cubicBezTo>
                  <a:cubicBezTo>
                    <a:pt x="13704" y="4718"/>
                    <a:pt x="13657" y="4754"/>
                    <a:pt x="13597" y="4778"/>
                  </a:cubicBezTo>
                  <a:lnTo>
                    <a:pt x="13216" y="4611"/>
                  </a:lnTo>
                  <a:cubicBezTo>
                    <a:pt x="12704" y="4028"/>
                    <a:pt x="12180" y="2254"/>
                    <a:pt x="12144" y="1575"/>
                  </a:cubicBezTo>
                  <a:cubicBezTo>
                    <a:pt x="12109" y="896"/>
                    <a:pt x="12633" y="313"/>
                    <a:pt x="13299" y="289"/>
                  </a:cubicBezTo>
                  <a:close/>
                  <a:moveTo>
                    <a:pt x="16815" y="2035"/>
                  </a:moveTo>
                  <a:cubicBezTo>
                    <a:pt x="17213" y="2035"/>
                    <a:pt x="17601" y="2228"/>
                    <a:pt x="17836" y="2587"/>
                  </a:cubicBezTo>
                  <a:cubicBezTo>
                    <a:pt x="18217" y="3170"/>
                    <a:pt x="18038" y="3956"/>
                    <a:pt x="17443" y="4313"/>
                  </a:cubicBezTo>
                  <a:cubicBezTo>
                    <a:pt x="16931" y="4647"/>
                    <a:pt x="15466" y="5182"/>
                    <a:pt x="14621" y="5242"/>
                  </a:cubicBezTo>
                  <a:lnTo>
                    <a:pt x="13978" y="4944"/>
                  </a:lnTo>
                  <a:cubicBezTo>
                    <a:pt x="13978" y="4897"/>
                    <a:pt x="13978" y="4861"/>
                    <a:pt x="13990" y="4825"/>
                  </a:cubicBezTo>
                  <a:cubicBezTo>
                    <a:pt x="14180" y="4575"/>
                    <a:pt x="14323" y="4301"/>
                    <a:pt x="14419" y="4004"/>
                  </a:cubicBezTo>
                  <a:cubicBezTo>
                    <a:pt x="14907" y="3313"/>
                    <a:pt x="15693" y="2539"/>
                    <a:pt x="16097" y="2265"/>
                  </a:cubicBezTo>
                  <a:cubicBezTo>
                    <a:pt x="16317" y="2110"/>
                    <a:pt x="16568" y="2035"/>
                    <a:pt x="16815" y="2035"/>
                  </a:cubicBezTo>
                  <a:close/>
                  <a:moveTo>
                    <a:pt x="21150" y="5509"/>
                  </a:moveTo>
                  <a:cubicBezTo>
                    <a:pt x="23630" y="5509"/>
                    <a:pt x="25725" y="7427"/>
                    <a:pt x="25932" y="9933"/>
                  </a:cubicBezTo>
                  <a:lnTo>
                    <a:pt x="15669" y="10469"/>
                  </a:lnTo>
                  <a:lnTo>
                    <a:pt x="15419" y="5802"/>
                  </a:lnTo>
                  <a:lnTo>
                    <a:pt x="20884" y="5516"/>
                  </a:lnTo>
                  <a:cubicBezTo>
                    <a:pt x="20973" y="5511"/>
                    <a:pt x="21061" y="5509"/>
                    <a:pt x="21150" y="5509"/>
                  </a:cubicBezTo>
                  <a:close/>
                  <a:moveTo>
                    <a:pt x="10323" y="2265"/>
                  </a:moveTo>
                  <a:lnTo>
                    <a:pt x="10394" y="3635"/>
                  </a:lnTo>
                  <a:lnTo>
                    <a:pt x="12299" y="4492"/>
                  </a:lnTo>
                  <a:lnTo>
                    <a:pt x="10287" y="6873"/>
                  </a:lnTo>
                  <a:cubicBezTo>
                    <a:pt x="10239" y="6933"/>
                    <a:pt x="10251" y="7016"/>
                    <a:pt x="10299" y="7076"/>
                  </a:cubicBezTo>
                  <a:cubicBezTo>
                    <a:pt x="10335" y="7087"/>
                    <a:pt x="10359" y="7099"/>
                    <a:pt x="10394" y="7099"/>
                  </a:cubicBezTo>
                  <a:cubicBezTo>
                    <a:pt x="10442" y="7099"/>
                    <a:pt x="10478" y="7087"/>
                    <a:pt x="10501" y="7052"/>
                  </a:cubicBezTo>
                  <a:lnTo>
                    <a:pt x="12561" y="4623"/>
                  </a:lnTo>
                  <a:lnTo>
                    <a:pt x="13073" y="4849"/>
                  </a:lnTo>
                  <a:cubicBezTo>
                    <a:pt x="13168" y="4956"/>
                    <a:pt x="13311" y="5040"/>
                    <a:pt x="13454" y="5075"/>
                  </a:cubicBezTo>
                  <a:lnTo>
                    <a:pt x="11466" y="7433"/>
                  </a:lnTo>
                  <a:cubicBezTo>
                    <a:pt x="11418" y="7492"/>
                    <a:pt x="11418" y="7588"/>
                    <a:pt x="11478" y="7635"/>
                  </a:cubicBezTo>
                  <a:cubicBezTo>
                    <a:pt x="11506" y="7658"/>
                    <a:pt x="11542" y="7670"/>
                    <a:pt x="11577" y="7670"/>
                  </a:cubicBezTo>
                  <a:cubicBezTo>
                    <a:pt x="11617" y="7670"/>
                    <a:pt x="11655" y="7655"/>
                    <a:pt x="11680" y="7623"/>
                  </a:cubicBezTo>
                  <a:lnTo>
                    <a:pt x="13740" y="5182"/>
                  </a:lnTo>
                  <a:cubicBezTo>
                    <a:pt x="13752" y="5206"/>
                    <a:pt x="13764" y="5230"/>
                    <a:pt x="13776" y="5242"/>
                  </a:cubicBezTo>
                  <a:cubicBezTo>
                    <a:pt x="13907" y="5444"/>
                    <a:pt x="14180" y="5516"/>
                    <a:pt x="14526" y="5516"/>
                  </a:cubicBezTo>
                  <a:lnTo>
                    <a:pt x="14561" y="5516"/>
                  </a:lnTo>
                  <a:lnTo>
                    <a:pt x="14776" y="5623"/>
                  </a:lnTo>
                  <a:lnTo>
                    <a:pt x="12645" y="8135"/>
                  </a:lnTo>
                  <a:cubicBezTo>
                    <a:pt x="12561" y="8230"/>
                    <a:pt x="12633" y="8373"/>
                    <a:pt x="12752" y="8373"/>
                  </a:cubicBezTo>
                  <a:cubicBezTo>
                    <a:pt x="12799" y="8373"/>
                    <a:pt x="12835" y="8350"/>
                    <a:pt x="12859" y="8326"/>
                  </a:cubicBezTo>
                  <a:lnTo>
                    <a:pt x="15014" y="5778"/>
                  </a:lnTo>
                  <a:cubicBezTo>
                    <a:pt x="15014" y="5766"/>
                    <a:pt x="15026" y="5754"/>
                    <a:pt x="15038" y="5742"/>
                  </a:cubicBezTo>
                  <a:lnTo>
                    <a:pt x="15145" y="5790"/>
                  </a:lnTo>
                  <a:lnTo>
                    <a:pt x="15395" y="10481"/>
                  </a:lnTo>
                  <a:lnTo>
                    <a:pt x="738" y="11255"/>
                  </a:lnTo>
                  <a:lnTo>
                    <a:pt x="286" y="2801"/>
                  </a:lnTo>
                  <a:lnTo>
                    <a:pt x="10323" y="2265"/>
                  </a:lnTo>
                  <a:close/>
                  <a:moveTo>
                    <a:pt x="13386" y="1"/>
                  </a:moveTo>
                  <a:cubicBezTo>
                    <a:pt x="13357" y="1"/>
                    <a:pt x="13328" y="2"/>
                    <a:pt x="13299" y="3"/>
                  </a:cubicBezTo>
                  <a:cubicBezTo>
                    <a:pt x="12466" y="39"/>
                    <a:pt x="11823" y="753"/>
                    <a:pt x="11871" y="1587"/>
                  </a:cubicBezTo>
                  <a:cubicBezTo>
                    <a:pt x="11954" y="2277"/>
                    <a:pt x="12133" y="2956"/>
                    <a:pt x="12383" y="3611"/>
                  </a:cubicBezTo>
                  <a:cubicBezTo>
                    <a:pt x="12490" y="3873"/>
                    <a:pt x="12609" y="4135"/>
                    <a:pt x="12740" y="4385"/>
                  </a:cubicBezTo>
                  <a:lnTo>
                    <a:pt x="12680" y="4361"/>
                  </a:lnTo>
                  <a:cubicBezTo>
                    <a:pt x="12680" y="4337"/>
                    <a:pt x="12668" y="4325"/>
                    <a:pt x="12645" y="4313"/>
                  </a:cubicBezTo>
                  <a:cubicBezTo>
                    <a:pt x="12627" y="4296"/>
                    <a:pt x="12597" y="4285"/>
                    <a:pt x="12563" y="4285"/>
                  </a:cubicBezTo>
                  <a:cubicBezTo>
                    <a:pt x="12551" y="4285"/>
                    <a:pt x="12538" y="4286"/>
                    <a:pt x="12525" y="4289"/>
                  </a:cubicBezTo>
                  <a:lnTo>
                    <a:pt x="10680" y="3444"/>
                  </a:lnTo>
                  <a:lnTo>
                    <a:pt x="10597" y="1968"/>
                  </a:lnTo>
                  <a:lnTo>
                    <a:pt x="0" y="2527"/>
                  </a:lnTo>
                  <a:lnTo>
                    <a:pt x="595" y="13719"/>
                  </a:lnTo>
                  <a:lnTo>
                    <a:pt x="750" y="13719"/>
                  </a:lnTo>
                  <a:lnTo>
                    <a:pt x="26230" y="12374"/>
                  </a:lnTo>
                  <a:lnTo>
                    <a:pt x="26349" y="12362"/>
                  </a:lnTo>
                  <a:lnTo>
                    <a:pt x="26230" y="10052"/>
                  </a:lnTo>
                  <a:cubicBezTo>
                    <a:pt x="26080" y="7331"/>
                    <a:pt x="23830" y="5223"/>
                    <a:pt x="21136" y="5223"/>
                  </a:cubicBezTo>
                  <a:cubicBezTo>
                    <a:pt x="21048" y="5223"/>
                    <a:pt x="20960" y="5226"/>
                    <a:pt x="20872" y="5230"/>
                  </a:cubicBezTo>
                  <a:lnTo>
                    <a:pt x="15264" y="5528"/>
                  </a:lnTo>
                  <a:lnTo>
                    <a:pt x="15121" y="5468"/>
                  </a:lnTo>
                  <a:cubicBezTo>
                    <a:pt x="15990" y="5290"/>
                    <a:pt x="16836" y="4980"/>
                    <a:pt x="17609" y="4551"/>
                  </a:cubicBezTo>
                  <a:cubicBezTo>
                    <a:pt x="18312" y="4099"/>
                    <a:pt x="18502" y="3158"/>
                    <a:pt x="18050" y="2468"/>
                  </a:cubicBezTo>
                  <a:cubicBezTo>
                    <a:pt x="17755" y="2022"/>
                    <a:pt x="17274" y="1782"/>
                    <a:pt x="16782" y="1782"/>
                  </a:cubicBezTo>
                  <a:cubicBezTo>
                    <a:pt x="16498" y="1782"/>
                    <a:pt x="16211" y="1862"/>
                    <a:pt x="15954" y="2027"/>
                  </a:cubicBezTo>
                  <a:cubicBezTo>
                    <a:pt x="15466" y="2396"/>
                    <a:pt x="15026" y="2813"/>
                    <a:pt x="14645" y="3277"/>
                  </a:cubicBezTo>
                  <a:cubicBezTo>
                    <a:pt x="14800" y="2670"/>
                    <a:pt x="14871" y="2051"/>
                    <a:pt x="14883" y="1432"/>
                  </a:cubicBezTo>
                  <a:cubicBezTo>
                    <a:pt x="14837" y="628"/>
                    <a:pt x="14181" y="1"/>
                    <a:pt x="133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37"/>
            <p:cNvSpPr/>
            <p:nvPr/>
          </p:nvSpPr>
          <p:spPr>
            <a:xfrm>
              <a:off x="6606887" y="4022557"/>
              <a:ext cx="168699" cy="134373"/>
            </a:xfrm>
            <a:custGeom>
              <a:rect b="b" l="l" r="r" t="t"/>
              <a:pathLst>
                <a:path extrusionOk="0" h="5269" w="6615">
                  <a:moveTo>
                    <a:pt x="3114" y="292"/>
                  </a:moveTo>
                  <a:cubicBezTo>
                    <a:pt x="4388" y="304"/>
                    <a:pt x="5412" y="1316"/>
                    <a:pt x="5447" y="2578"/>
                  </a:cubicBezTo>
                  <a:cubicBezTo>
                    <a:pt x="5483" y="3840"/>
                    <a:pt x="4507" y="4911"/>
                    <a:pt x="3233" y="4983"/>
                  </a:cubicBezTo>
                  <a:cubicBezTo>
                    <a:pt x="3189" y="4985"/>
                    <a:pt x="3145" y="4986"/>
                    <a:pt x="3102" y="4986"/>
                  </a:cubicBezTo>
                  <a:cubicBezTo>
                    <a:pt x="1101" y="4986"/>
                    <a:pt x="0" y="2592"/>
                    <a:pt x="1364" y="1066"/>
                  </a:cubicBezTo>
                  <a:cubicBezTo>
                    <a:pt x="1780" y="601"/>
                    <a:pt x="2364" y="315"/>
                    <a:pt x="2983" y="292"/>
                  </a:cubicBezTo>
                  <a:close/>
                  <a:moveTo>
                    <a:pt x="3128" y="1"/>
                  </a:moveTo>
                  <a:cubicBezTo>
                    <a:pt x="1725" y="1"/>
                    <a:pt x="399" y="1140"/>
                    <a:pt x="483" y="2780"/>
                  </a:cubicBezTo>
                  <a:cubicBezTo>
                    <a:pt x="554" y="4173"/>
                    <a:pt x="1709" y="5268"/>
                    <a:pt x="3114" y="5268"/>
                  </a:cubicBezTo>
                  <a:lnTo>
                    <a:pt x="3257" y="5268"/>
                  </a:lnTo>
                  <a:cubicBezTo>
                    <a:pt x="5590" y="5149"/>
                    <a:pt x="6614" y="2256"/>
                    <a:pt x="4876" y="685"/>
                  </a:cubicBezTo>
                  <a:cubicBezTo>
                    <a:pt x="4349" y="212"/>
                    <a:pt x="3731" y="1"/>
                    <a:pt x="31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37"/>
            <p:cNvSpPr/>
            <p:nvPr/>
          </p:nvSpPr>
          <p:spPr>
            <a:xfrm>
              <a:off x="6192650" y="3042547"/>
              <a:ext cx="614202" cy="899091"/>
            </a:xfrm>
            <a:custGeom>
              <a:rect b="b" l="l" r="r" t="t"/>
              <a:pathLst>
                <a:path extrusionOk="0" h="35255" w="24084">
                  <a:moveTo>
                    <a:pt x="4843" y="1"/>
                  </a:moveTo>
                  <a:cubicBezTo>
                    <a:pt x="4843" y="1"/>
                    <a:pt x="1" y="15098"/>
                    <a:pt x="1419" y="15098"/>
                  </a:cubicBezTo>
                  <a:cubicBezTo>
                    <a:pt x="1422" y="15098"/>
                    <a:pt x="1424" y="15098"/>
                    <a:pt x="1426" y="15098"/>
                  </a:cubicBezTo>
                  <a:lnTo>
                    <a:pt x="10260" y="14812"/>
                  </a:lnTo>
                  <a:lnTo>
                    <a:pt x="14618" y="35255"/>
                  </a:lnTo>
                  <a:lnTo>
                    <a:pt x="23595" y="35064"/>
                  </a:lnTo>
                  <a:lnTo>
                    <a:pt x="24084" y="13336"/>
                  </a:lnTo>
                  <a:cubicBezTo>
                    <a:pt x="23953" y="6573"/>
                    <a:pt x="19845" y="1001"/>
                    <a:pt x="13106" y="548"/>
                  </a:cubicBezTo>
                  <a:lnTo>
                    <a:pt x="4843" y="1"/>
                  </a:lnTo>
                  <a:close/>
                </a:path>
              </a:pathLst>
            </a:custGeom>
            <a:solidFill>
              <a:srgbClr val="F0C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37"/>
            <p:cNvSpPr/>
            <p:nvPr/>
          </p:nvSpPr>
          <p:spPr>
            <a:xfrm>
              <a:off x="6199561" y="3038849"/>
              <a:ext cx="610938" cy="906435"/>
            </a:xfrm>
            <a:custGeom>
              <a:rect b="b" l="l" r="r" t="t"/>
              <a:pathLst>
                <a:path extrusionOk="0" h="35543" w="23956">
                  <a:moveTo>
                    <a:pt x="4667" y="300"/>
                  </a:moveTo>
                  <a:lnTo>
                    <a:pt x="12823" y="836"/>
                  </a:lnTo>
                  <a:cubicBezTo>
                    <a:pt x="19181" y="1265"/>
                    <a:pt x="23539" y="6349"/>
                    <a:pt x="23670" y="13481"/>
                  </a:cubicBezTo>
                  <a:lnTo>
                    <a:pt x="23194" y="35078"/>
                  </a:lnTo>
                  <a:lnTo>
                    <a:pt x="14454" y="35269"/>
                  </a:lnTo>
                  <a:lnTo>
                    <a:pt x="10120" y="14921"/>
                  </a:lnTo>
                  <a:cubicBezTo>
                    <a:pt x="10109" y="14862"/>
                    <a:pt x="10049" y="14814"/>
                    <a:pt x="9989" y="14814"/>
                  </a:cubicBezTo>
                  <a:lnTo>
                    <a:pt x="9978" y="14814"/>
                  </a:lnTo>
                  <a:lnTo>
                    <a:pt x="1155" y="15100"/>
                  </a:lnTo>
                  <a:cubicBezTo>
                    <a:pt x="1143" y="15100"/>
                    <a:pt x="1131" y="15100"/>
                    <a:pt x="1119" y="15076"/>
                  </a:cubicBezTo>
                  <a:cubicBezTo>
                    <a:pt x="500" y="14278"/>
                    <a:pt x="2893" y="5837"/>
                    <a:pt x="4667" y="300"/>
                  </a:cubicBezTo>
                  <a:close/>
                  <a:moveTo>
                    <a:pt x="4562" y="1"/>
                  </a:moveTo>
                  <a:cubicBezTo>
                    <a:pt x="4501" y="1"/>
                    <a:pt x="4451" y="45"/>
                    <a:pt x="4429" y="98"/>
                  </a:cubicBezTo>
                  <a:cubicBezTo>
                    <a:pt x="3977" y="1527"/>
                    <a:pt x="0" y="14052"/>
                    <a:pt x="893" y="15243"/>
                  </a:cubicBezTo>
                  <a:cubicBezTo>
                    <a:pt x="953" y="15326"/>
                    <a:pt x="1048" y="15386"/>
                    <a:pt x="1155" y="15386"/>
                  </a:cubicBezTo>
                  <a:lnTo>
                    <a:pt x="9870" y="15100"/>
                  </a:lnTo>
                  <a:lnTo>
                    <a:pt x="14204" y="35436"/>
                  </a:lnTo>
                  <a:cubicBezTo>
                    <a:pt x="14216" y="35495"/>
                    <a:pt x="14276" y="35543"/>
                    <a:pt x="14347" y="35543"/>
                  </a:cubicBezTo>
                  <a:lnTo>
                    <a:pt x="23336" y="35352"/>
                  </a:lnTo>
                  <a:cubicBezTo>
                    <a:pt x="23408" y="35352"/>
                    <a:pt x="23467" y="35293"/>
                    <a:pt x="23467" y="35209"/>
                  </a:cubicBezTo>
                  <a:lnTo>
                    <a:pt x="23956" y="13469"/>
                  </a:lnTo>
                  <a:cubicBezTo>
                    <a:pt x="23896" y="10075"/>
                    <a:pt x="22813" y="6944"/>
                    <a:pt x="20919" y="4634"/>
                  </a:cubicBezTo>
                  <a:cubicBezTo>
                    <a:pt x="18907" y="2182"/>
                    <a:pt x="16109" y="777"/>
                    <a:pt x="12847" y="550"/>
                  </a:cubicBezTo>
                  <a:lnTo>
                    <a:pt x="4584" y="3"/>
                  </a:lnTo>
                  <a:cubicBezTo>
                    <a:pt x="4577" y="1"/>
                    <a:pt x="4569" y="1"/>
                    <a:pt x="45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37"/>
            <p:cNvSpPr/>
            <p:nvPr/>
          </p:nvSpPr>
          <p:spPr>
            <a:xfrm>
              <a:off x="6539331" y="3802547"/>
              <a:ext cx="259335" cy="169770"/>
            </a:xfrm>
            <a:custGeom>
              <a:rect b="b" l="l" r="r" t="t"/>
              <a:pathLst>
                <a:path extrusionOk="0" h="6657" w="10169">
                  <a:moveTo>
                    <a:pt x="10168" y="1"/>
                  </a:moveTo>
                  <a:lnTo>
                    <a:pt x="0" y="918"/>
                  </a:lnTo>
                  <a:lnTo>
                    <a:pt x="1024" y="6656"/>
                  </a:lnTo>
                  <a:lnTo>
                    <a:pt x="10061" y="6180"/>
                  </a:lnTo>
                  <a:lnTo>
                    <a:pt x="1016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37"/>
            <p:cNvSpPr/>
            <p:nvPr/>
          </p:nvSpPr>
          <p:spPr>
            <a:xfrm>
              <a:off x="6535684" y="3798900"/>
              <a:ext cx="266629" cy="177064"/>
            </a:xfrm>
            <a:custGeom>
              <a:rect b="b" l="l" r="r" t="t"/>
              <a:pathLst>
                <a:path extrusionOk="0" h="6943" w="10455">
                  <a:moveTo>
                    <a:pt x="10168" y="299"/>
                  </a:moveTo>
                  <a:lnTo>
                    <a:pt x="10061" y="6192"/>
                  </a:lnTo>
                  <a:lnTo>
                    <a:pt x="1286" y="6657"/>
                  </a:lnTo>
                  <a:lnTo>
                    <a:pt x="310" y="1192"/>
                  </a:lnTo>
                  <a:lnTo>
                    <a:pt x="10168" y="299"/>
                  </a:lnTo>
                  <a:close/>
                  <a:moveTo>
                    <a:pt x="10299" y="1"/>
                  </a:moveTo>
                  <a:lnTo>
                    <a:pt x="131" y="918"/>
                  </a:lnTo>
                  <a:cubicBezTo>
                    <a:pt x="96" y="918"/>
                    <a:pt x="60" y="942"/>
                    <a:pt x="36" y="977"/>
                  </a:cubicBezTo>
                  <a:cubicBezTo>
                    <a:pt x="12" y="1001"/>
                    <a:pt x="0" y="1049"/>
                    <a:pt x="12" y="1084"/>
                  </a:cubicBezTo>
                  <a:lnTo>
                    <a:pt x="1024" y="6823"/>
                  </a:lnTo>
                  <a:cubicBezTo>
                    <a:pt x="1036" y="6895"/>
                    <a:pt x="1096" y="6942"/>
                    <a:pt x="1167" y="6942"/>
                  </a:cubicBezTo>
                  <a:lnTo>
                    <a:pt x="10216" y="6466"/>
                  </a:lnTo>
                  <a:cubicBezTo>
                    <a:pt x="10287" y="6454"/>
                    <a:pt x="10347" y="6395"/>
                    <a:pt x="10347" y="6323"/>
                  </a:cubicBezTo>
                  <a:lnTo>
                    <a:pt x="10454" y="144"/>
                  </a:lnTo>
                  <a:cubicBezTo>
                    <a:pt x="10454" y="108"/>
                    <a:pt x="10442" y="61"/>
                    <a:pt x="10406" y="37"/>
                  </a:cubicBezTo>
                  <a:cubicBezTo>
                    <a:pt x="10383" y="13"/>
                    <a:pt x="10347" y="1"/>
                    <a:pt x="102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37"/>
            <p:cNvSpPr/>
            <p:nvPr/>
          </p:nvSpPr>
          <p:spPr>
            <a:xfrm>
              <a:off x="6539331" y="3802547"/>
              <a:ext cx="259335" cy="78063"/>
            </a:xfrm>
            <a:custGeom>
              <a:rect b="b" l="l" r="r" t="t"/>
              <a:pathLst>
                <a:path extrusionOk="0" h="3061" w="10169">
                  <a:moveTo>
                    <a:pt x="10168" y="1"/>
                  </a:moveTo>
                  <a:lnTo>
                    <a:pt x="0" y="918"/>
                  </a:lnTo>
                  <a:lnTo>
                    <a:pt x="381" y="3061"/>
                  </a:lnTo>
                  <a:lnTo>
                    <a:pt x="10132" y="2180"/>
                  </a:lnTo>
                  <a:lnTo>
                    <a:pt x="1016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37"/>
            <p:cNvSpPr/>
            <p:nvPr/>
          </p:nvSpPr>
          <p:spPr>
            <a:xfrm>
              <a:off x="6535684" y="3798900"/>
              <a:ext cx="266629" cy="85357"/>
            </a:xfrm>
            <a:custGeom>
              <a:rect b="b" l="l" r="r" t="t"/>
              <a:pathLst>
                <a:path extrusionOk="0" h="3347" w="10455">
                  <a:moveTo>
                    <a:pt x="10168" y="299"/>
                  </a:moveTo>
                  <a:lnTo>
                    <a:pt x="10133" y="2192"/>
                  </a:lnTo>
                  <a:lnTo>
                    <a:pt x="643" y="3049"/>
                  </a:lnTo>
                  <a:lnTo>
                    <a:pt x="310" y="1192"/>
                  </a:lnTo>
                  <a:lnTo>
                    <a:pt x="10168" y="299"/>
                  </a:lnTo>
                  <a:close/>
                  <a:moveTo>
                    <a:pt x="10299" y="1"/>
                  </a:moveTo>
                  <a:lnTo>
                    <a:pt x="131" y="918"/>
                  </a:lnTo>
                  <a:cubicBezTo>
                    <a:pt x="96" y="918"/>
                    <a:pt x="60" y="942"/>
                    <a:pt x="36" y="977"/>
                  </a:cubicBezTo>
                  <a:cubicBezTo>
                    <a:pt x="12" y="1001"/>
                    <a:pt x="0" y="1049"/>
                    <a:pt x="12" y="1084"/>
                  </a:cubicBezTo>
                  <a:lnTo>
                    <a:pt x="393" y="3228"/>
                  </a:lnTo>
                  <a:cubicBezTo>
                    <a:pt x="405" y="3287"/>
                    <a:pt x="453" y="3335"/>
                    <a:pt x="524" y="3347"/>
                  </a:cubicBezTo>
                  <a:lnTo>
                    <a:pt x="536" y="3335"/>
                  </a:lnTo>
                  <a:lnTo>
                    <a:pt x="10287" y="2466"/>
                  </a:lnTo>
                  <a:cubicBezTo>
                    <a:pt x="10359" y="2454"/>
                    <a:pt x="10418" y="2394"/>
                    <a:pt x="10418" y="2323"/>
                  </a:cubicBezTo>
                  <a:lnTo>
                    <a:pt x="10454" y="144"/>
                  </a:lnTo>
                  <a:cubicBezTo>
                    <a:pt x="10454" y="108"/>
                    <a:pt x="10442" y="61"/>
                    <a:pt x="10406" y="37"/>
                  </a:cubicBezTo>
                  <a:cubicBezTo>
                    <a:pt x="10383" y="13"/>
                    <a:pt x="10347" y="1"/>
                    <a:pt x="102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37"/>
            <p:cNvSpPr/>
            <p:nvPr/>
          </p:nvSpPr>
          <p:spPr>
            <a:xfrm>
              <a:off x="6579395" y="3823510"/>
              <a:ext cx="7625" cy="51949"/>
            </a:xfrm>
            <a:custGeom>
              <a:rect b="b" l="l" r="r" t="t"/>
              <a:pathLst>
                <a:path extrusionOk="0" h="2037" w="299">
                  <a:moveTo>
                    <a:pt x="1" y="0"/>
                  </a:moveTo>
                  <a:lnTo>
                    <a:pt x="299" y="2036"/>
                  </a:lnTo>
                </a:path>
              </a:pathLst>
            </a:custGeom>
            <a:solidFill>
              <a:srgbClr val="FC68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37"/>
            <p:cNvSpPr/>
            <p:nvPr/>
          </p:nvSpPr>
          <p:spPr>
            <a:xfrm>
              <a:off x="6574550" y="3820118"/>
              <a:ext cx="16118" cy="58681"/>
            </a:xfrm>
            <a:custGeom>
              <a:rect b="b" l="l" r="r" t="t"/>
              <a:pathLst>
                <a:path extrusionOk="0" h="2301" w="632">
                  <a:moveTo>
                    <a:pt x="205" y="1"/>
                  </a:moveTo>
                  <a:cubicBezTo>
                    <a:pt x="110" y="1"/>
                    <a:pt x="0" y="61"/>
                    <a:pt x="48" y="157"/>
                  </a:cubicBezTo>
                  <a:lnTo>
                    <a:pt x="346" y="2181"/>
                  </a:lnTo>
                  <a:cubicBezTo>
                    <a:pt x="358" y="2253"/>
                    <a:pt x="417" y="2300"/>
                    <a:pt x="489" y="2300"/>
                  </a:cubicBezTo>
                  <a:lnTo>
                    <a:pt x="500" y="2300"/>
                  </a:lnTo>
                  <a:cubicBezTo>
                    <a:pt x="584" y="2288"/>
                    <a:pt x="631" y="2217"/>
                    <a:pt x="619" y="2146"/>
                  </a:cubicBezTo>
                  <a:lnTo>
                    <a:pt x="322" y="110"/>
                  </a:lnTo>
                  <a:cubicBezTo>
                    <a:pt x="337" y="34"/>
                    <a:pt x="275" y="1"/>
                    <a:pt x="2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37"/>
            <p:cNvSpPr/>
            <p:nvPr/>
          </p:nvSpPr>
          <p:spPr>
            <a:xfrm>
              <a:off x="6628590" y="3819557"/>
              <a:ext cx="7625" cy="51949"/>
            </a:xfrm>
            <a:custGeom>
              <a:rect b="b" l="l" r="r" t="t"/>
              <a:pathLst>
                <a:path extrusionOk="0" h="2037" w="299">
                  <a:moveTo>
                    <a:pt x="1" y="1"/>
                  </a:moveTo>
                  <a:lnTo>
                    <a:pt x="298" y="2037"/>
                  </a:lnTo>
                </a:path>
              </a:pathLst>
            </a:custGeom>
            <a:solidFill>
              <a:srgbClr val="FC68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37"/>
            <p:cNvSpPr/>
            <p:nvPr/>
          </p:nvSpPr>
          <p:spPr>
            <a:xfrm>
              <a:off x="6624637" y="3815910"/>
              <a:ext cx="15225" cy="59242"/>
            </a:xfrm>
            <a:custGeom>
              <a:rect b="b" l="l" r="r" t="t"/>
              <a:pathLst>
                <a:path extrusionOk="0" h="2323" w="597">
                  <a:moveTo>
                    <a:pt x="132" y="1"/>
                  </a:moveTo>
                  <a:cubicBezTo>
                    <a:pt x="60" y="13"/>
                    <a:pt x="1" y="84"/>
                    <a:pt x="13" y="167"/>
                  </a:cubicBezTo>
                  <a:lnTo>
                    <a:pt x="310" y="2191"/>
                  </a:lnTo>
                  <a:cubicBezTo>
                    <a:pt x="322" y="2263"/>
                    <a:pt x="382" y="2311"/>
                    <a:pt x="453" y="2322"/>
                  </a:cubicBezTo>
                  <a:lnTo>
                    <a:pt x="477" y="2311"/>
                  </a:lnTo>
                  <a:cubicBezTo>
                    <a:pt x="549" y="2299"/>
                    <a:pt x="596" y="2227"/>
                    <a:pt x="596" y="2156"/>
                  </a:cubicBezTo>
                  <a:lnTo>
                    <a:pt x="299" y="120"/>
                  </a:lnTo>
                  <a:cubicBezTo>
                    <a:pt x="275" y="48"/>
                    <a:pt x="215"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37"/>
            <p:cNvSpPr/>
            <p:nvPr/>
          </p:nvSpPr>
          <p:spPr>
            <a:xfrm>
              <a:off x="6676254" y="3815910"/>
              <a:ext cx="7625" cy="51949"/>
            </a:xfrm>
            <a:custGeom>
              <a:rect b="b" l="l" r="r" t="t"/>
              <a:pathLst>
                <a:path extrusionOk="0" h="2037" w="299">
                  <a:moveTo>
                    <a:pt x="1" y="1"/>
                  </a:moveTo>
                  <a:lnTo>
                    <a:pt x="299" y="2037"/>
                  </a:lnTo>
                </a:path>
              </a:pathLst>
            </a:custGeom>
            <a:solidFill>
              <a:srgbClr val="FC68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37"/>
            <p:cNvSpPr/>
            <p:nvPr/>
          </p:nvSpPr>
          <p:spPr>
            <a:xfrm>
              <a:off x="6672327" y="3812544"/>
              <a:ext cx="15199" cy="58962"/>
            </a:xfrm>
            <a:custGeom>
              <a:rect b="b" l="l" r="r" t="t"/>
              <a:pathLst>
                <a:path extrusionOk="0" h="2312" w="596">
                  <a:moveTo>
                    <a:pt x="152" y="0"/>
                  </a:moveTo>
                  <a:cubicBezTo>
                    <a:pt x="145" y="0"/>
                    <a:pt x="138" y="1"/>
                    <a:pt x="131" y="2"/>
                  </a:cubicBezTo>
                  <a:cubicBezTo>
                    <a:pt x="60" y="14"/>
                    <a:pt x="0" y="85"/>
                    <a:pt x="12" y="157"/>
                  </a:cubicBezTo>
                  <a:lnTo>
                    <a:pt x="310" y="2193"/>
                  </a:lnTo>
                  <a:cubicBezTo>
                    <a:pt x="322" y="2252"/>
                    <a:pt x="381" y="2312"/>
                    <a:pt x="453" y="2312"/>
                  </a:cubicBezTo>
                  <a:lnTo>
                    <a:pt x="476" y="2312"/>
                  </a:lnTo>
                  <a:cubicBezTo>
                    <a:pt x="548" y="2300"/>
                    <a:pt x="595" y="2228"/>
                    <a:pt x="595" y="2145"/>
                  </a:cubicBezTo>
                  <a:lnTo>
                    <a:pt x="298" y="121"/>
                  </a:lnTo>
                  <a:cubicBezTo>
                    <a:pt x="287" y="56"/>
                    <a:pt x="226" y="0"/>
                    <a:pt x="1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37"/>
            <p:cNvSpPr/>
            <p:nvPr/>
          </p:nvSpPr>
          <p:spPr>
            <a:xfrm>
              <a:off x="6723025" y="3811676"/>
              <a:ext cx="7625" cy="51923"/>
            </a:xfrm>
            <a:custGeom>
              <a:rect b="b" l="l" r="r" t="t"/>
              <a:pathLst>
                <a:path extrusionOk="0" h="2036" w="299">
                  <a:moveTo>
                    <a:pt x="1" y="0"/>
                  </a:moveTo>
                  <a:lnTo>
                    <a:pt x="298" y="2036"/>
                  </a:lnTo>
                </a:path>
              </a:pathLst>
            </a:custGeom>
            <a:solidFill>
              <a:srgbClr val="FC68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37"/>
            <p:cNvSpPr/>
            <p:nvPr/>
          </p:nvSpPr>
          <p:spPr>
            <a:xfrm>
              <a:off x="6718359" y="3808463"/>
              <a:ext cx="16220" cy="58783"/>
            </a:xfrm>
            <a:custGeom>
              <a:rect b="b" l="l" r="r" t="t"/>
              <a:pathLst>
                <a:path extrusionOk="0" h="2305" w="636">
                  <a:moveTo>
                    <a:pt x="200" y="1"/>
                  </a:moveTo>
                  <a:cubicBezTo>
                    <a:pt x="106" y="1"/>
                    <a:pt x="1" y="57"/>
                    <a:pt x="41" y="150"/>
                  </a:cubicBezTo>
                  <a:lnTo>
                    <a:pt x="338" y="2186"/>
                  </a:lnTo>
                  <a:cubicBezTo>
                    <a:pt x="350" y="2245"/>
                    <a:pt x="410" y="2293"/>
                    <a:pt x="481" y="2305"/>
                  </a:cubicBezTo>
                  <a:lnTo>
                    <a:pt x="505" y="2305"/>
                  </a:lnTo>
                  <a:cubicBezTo>
                    <a:pt x="576" y="2293"/>
                    <a:pt x="636" y="2222"/>
                    <a:pt x="624" y="2150"/>
                  </a:cubicBezTo>
                  <a:lnTo>
                    <a:pt x="326" y="114"/>
                  </a:lnTo>
                  <a:cubicBezTo>
                    <a:pt x="342" y="35"/>
                    <a:pt x="275" y="1"/>
                    <a:pt x="2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37"/>
            <p:cNvSpPr/>
            <p:nvPr/>
          </p:nvSpPr>
          <p:spPr>
            <a:xfrm>
              <a:off x="6766762" y="3808336"/>
              <a:ext cx="7600" cy="51643"/>
            </a:xfrm>
            <a:custGeom>
              <a:rect b="b" l="l" r="r" t="t"/>
              <a:pathLst>
                <a:path extrusionOk="0" h="2025" w="298">
                  <a:moveTo>
                    <a:pt x="0" y="0"/>
                  </a:moveTo>
                  <a:lnTo>
                    <a:pt x="298" y="2024"/>
                  </a:lnTo>
                </a:path>
              </a:pathLst>
            </a:custGeom>
            <a:solidFill>
              <a:srgbClr val="FC68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37"/>
            <p:cNvSpPr/>
            <p:nvPr/>
          </p:nvSpPr>
          <p:spPr>
            <a:xfrm>
              <a:off x="6762809" y="3804638"/>
              <a:ext cx="15199" cy="58962"/>
            </a:xfrm>
            <a:custGeom>
              <a:rect b="b" l="l" r="r" t="t"/>
              <a:pathLst>
                <a:path extrusionOk="0" h="2312" w="596">
                  <a:moveTo>
                    <a:pt x="150" y="1"/>
                  </a:moveTo>
                  <a:cubicBezTo>
                    <a:pt x="144" y="1"/>
                    <a:pt x="137" y="1"/>
                    <a:pt x="131" y="2"/>
                  </a:cubicBezTo>
                  <a:cubicBezTo>
                    <a:pt x="60" y="14"/>
                    <a:pt x="0" y="86"/>
                    <a:pt x="12" y="157"/>
                  </a:cubicBezTo>
                  <a:lnTo>
                    <a:pt x="310" y="2193"/>
                  </a:lnTo>
                  <a:cubicBezTo>
                    <a:pt x="322" y="2264"/>
                    <a:pt x="381" y="2312"/>
                    <a:pt x="453" y="2312"/>
                  </a:cubicBezTo>
                  <a:lnTo>
                    <a:pt x="465" y="2312"/>
                  </a:lnTo>
                  <a:cubicBezTo>
                    <a:pt x="548" y="2300"/>
                    <a:pt x="596" y="2229"/>
                    <a:pt x="584" y="2145"/>
                  </a:cubicBezTo>
                  <a:lnTo>
                    <a:pt x="286" y="121"/>
                  </a:lnTo>
                  <a:cubicBezTo>
                    <a:pt x="275" y="56"/>
                    <a:pt x="215" y="1"/>
                    <a:pt x="1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37"/>
            <p:cNvSpPr/>
            <p:nvPr/>
          </p:nvSpPr>
          <p:spPr>
            <a:xfrm>
              <a:off x="5844898" y="2979683"/>
              <a:ext cx="637971" cy="450196"/>
            </a:xfrm>
            <a:custGeom>
              <a:rect b="b" l="l" r="r" t="t"/>
              <a:pathLst>
                <a:path extrusionOk="0" h="17653" w="25016">
                  <a:moveTo>
                    <a:pt x="1025" y="1"/>
                  </a:moveTo>
                  <a:lnTo>
                    <a:pt x="525" y="3930"/>
                  </a:lnTo>
                  <a:cubicBezTo>
                    <a:pt x="1" y="8431"/>
                    <a:pt x="1906" y="12919"/>
                    <a:pt x="5632" y="15491"/>
                  </a:cubicBezTo>
                  <a:cubicBezTo>
                    <a:pt x="7679" y="16905"/>
                    <a:pt x="10113" y="17652"/>
                    <a:pt x="12607" y="17652"/>
                  </a:cubicBezTo>
                  <a:cubicBezTo>
                    <a:pt x="12738" y="17652"/>
                    <a:pt x="12870" y="17650"/>
                    <a:pt x="13002" y="17646"/>
                  </a:cubicBezTo>
                  <a:lnTo>
                    <a:pt x="20194" y="17491"/>
                  </a:lnTo>
                  <a:cubicBezTo>
                    <a:pt x="20194" y="17491"/>
                    <a:pt x="19265" y="12884"/>
                    <a:pt x="20491" y="9157"/>
                  </a:cubicBezTo>
                  <a:cubicBezTo>
                    <a:pt x="21682" y="5537"/>
                    <a:pt x="25016" y="2775"/>
                    <a:pt x="24944" y="2775"/>
                  </a:cubicBezTo>
                  <a:lnTo>
                    <a:pt x="16491" y="2216"/>
                  </a:lnTo>
                  <a:lnTo>
                    <a:pt x="10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37"/>
            <p:cNvSpPr/>
            <p:nvPr/>
          </p:nvSpPr>
          <p:spPr>
            <a:xfrm>
              <a:off x="5840945" y="2976062"/>
              <a:ext cx="644040" cy="457311"/>
            </a:xfrm>
            <a:custGeom>
              <a:rect b="b" l="l" r="r" t="t"/>
              <a:pathLst>
                <a:path extrusionOk="0" h="17932" w="25254">
                  <a:moveTo>
                    <a:pt x="1299" y="310"/>
                  </a:moveTo>
                  <a:lnTo>
                    <a:pt x="16634" y="2500"/>
                  </a:lnTo>
                  <a:lnTo>
                    <a:pt x="24778" y="3036"/>
                  </a:lnTo>
                  <a:cubicBezTo>
                    <a:pt x="22623" y="5108"/>
                    <a:pt x="21182" y="7191"/>
                    <a:pt x="20503" y="9251"/>
                  </a:cubicBezTo>
                  <a:cubicBezTo>
                    <a:pt x="19420" y="12585"/>
                    <a:pt x="20027" y="16645"/>
                    <a:pt x="20182" y="17502"/>
                  </a:cubicBezTo>
                  <a:lnTo>
                    <a:pt x="13145" y="17645"/>
                  </a:lnTo>
                  <a:cubicBezTo>
                    <a:pt x="12999" y="17651"/>
                    <a:pt x="12853" y="17653"/>
                    <a:pt x="12707" y="17653"/>
                  </a:cubicBezTo>
                  <a:cubicBezTo>
                    <a:pt x="10273" y="17653"/>
                    <a:pt x="7881" y="16907"/>
                    <a:pt x="5871" y="15526"/>
                  </a:cubicBezTo>
                  <a:cubicBezTo>
                    <a:pt x="2227" y="13014"/>
                    <a:pt x="287" y="8632"/>
                    <a:pt x="810" y="4096"/>
                  </a:cubicBezTo>
                  <a:lnTo>
                    <a:pt x="1299" y="310"/>
                  </a:lnTo>
                  <a:close/>
                  <a:moveTo>
                    <a:pt x="1203" y="0"/>
                  </a:moveTo>
                  <a:cubicBezTo>
                    <a:pt x="1156" y="0"/>
                    <a:pt x="1120" y="12"/>
                    <a:pt x="1096" y="36"/>
                  </a:cubicBezTo>
                  <a:cubicBezTo>
                    <a:pt x="1061" y="60"/>
                    <a:pt x="1037" y="83"/>
                    <a:pt x="1037" y="131"/>
                  </a:cubicBezTo>
                  <a:lnTo>
                    <a:pt x="537" y="4060"/>
                  </a:lnTo>
                  <a:cubicBezTo>
                    <a:pt x="1" y="8704"/>
                    <a:pt x="1989" y="13180"/>
                    <a:pt x="5716" y="15752"/>
                  </a:cubicBezTo>
                  <a:cubicBezTo>
                    <a:pt x="7760" y="17170"/>
                    <a:pt x="10191" y="17931"/>
                    <a:pt x="12683" y="17931"/>
                  </a:cubicBezTo>
                  <a:cubicBezTo>
                    <a:pt x="12702" y="17931"/>
                    <a:pt x="12721" y="17931"/>
                    <a:pt x="12741" y="17931"/>
                  </a:cubicBezTo>
                  <a:lnTo>
                    <a:pt x="13145" y="17931"/>
                  </a:lnTo>
                  <a:lnTo>
                    <a:pt x="20337" y="17776"/>
                  </a:lnTo>
                  <a:cubicBezTo>
                    <a:pt x="20384" y="17776"/>
                    <a:pt x="20420" y="17764"/>
                    <a:pt x="20444" y="17728"/>
                  </a:cubicBezTo>
                  <a:cubicBezTo>
                    <a:pt x="20468" y="17693"/>
                    <a:pt x="20480" y="17645"/>
                    <a:pt x="20480" y="17609"/>
                  </a:cubicBezTo>
                  <a:cubicBezTo>
                    <a:pt x="20480" y="17562"/>
                    <a:pt x="19587" y="13002"/>
                    <a:pt x="20777" y="9346"/>
                  </a:cubicBezTo>
                  <a:cubicBezTo>
                    <a:pt x="21444" y="7311"/>
                    <a:pt x="22861" y="5239"/>
                    <a:pt x="25016" y="3191"/>
                  </a:cubicBezTo>
                  <a:cubicBezTo>
                    <a:pt x="25230" y="2977"/>
                    <a:pt x="25254" y="2965"/>
                    <a:pt x="25218" y="2870"/>
                  </a:cubicBezTo>
                  <a:cubicBezTo>
                    <a:pt x="25206" y="2810"/>
                    <a:pt x="25159" y="2774"/>
                    <a:pt x="25099" y="2774"/>
                  </a:cubicBezTo>
                  <a:lnTo>
                    <a:pt x="16658" y="2215"/>
                  </a:lnTo>
                  <a:lnTo>
                    <a:pt x="12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37"/>
            <p:cNvSpPr/>
            <p:nvPr/>
          </p:nvSpPr>
          <p:spPr>
            <a:xfrm>
              <a:off x="6305218" y="3045887"/>
              <a:ext cx="224422" cy="379885"/>
            </a:xfrm>
            <a:custGeom>
              <a:rect b="b" l="l" r="r" t="t"/>
              <a:pathLst>
                <a:path extrusionOk="0" h="14896" w="8800">
                  <a:moveTo>
                    <a:pt x="5335" y="1"/>
                  </a:moveTo>
                  <a:lnTo>
                    <a:pt x="5335" y="1"/>
                  </a:lnTo>
                  <a:lnTo>
                    <a:pt x="5335" y="1"/>
                  </a:lnTo>
                  <a:cubicBezTo>
                    <a:pt x="5335" y="1"/>
                    <a:pt x="5335" y="1"/>
                    <a:pt x="5335" y="1"/>
                  </a:cubicBezTo>
                  <a:close/>
                  <a:moveTo>
                    <a:pt x="5335" y="1"/>
                  </a:moveTo>
                  <a:cubicBezTo>
                    <a:pt x="5398" y="8"/>
                    <a:pt x="2154" y="2993"/>
                    <a:pt x="1144" y="6656"/>
                  </a:cubicBezTo>
                  <a:cubicBezTo>
                    <a:pt x="1" y="10835"/>
                    <a:pt x="846" y="14895"/>
                    <a:pt x="846" y="14895"/>
                  </a:cubicBezTo>
                  <a:lnTo>
                    <a:pt x="3977" y="14895"/>
                  </a:lnTo>
                  <a:cubicBezTo>
                    <a:pt x="3977" y="14895"/>
                    <a:pt x="3049" y="10288"/>
                    <a:pt x="4275" y="6561"/>
                  </a:cubicBezTo>
                  <a:cubicBezTo>
                    <a:pt x="5465" y="2941"/>
                    <a:pt x="8799" y="179"/>
                    <a:pt x="8728" y="179"/>
                  </a:cubicBezTo>
                  <a:lnTo>
                    <a:pt x="5335" y="1"/>
                  </a:lnTo>
                  <a:close/>
                </a:path>
              </a:pathLst>
            </a:custGeom>
            <a:solidFill>
              <a:srgbClr val="F8F7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37"/>
            <p:cNvSpPr/>
            <p:nvPr/>
          </p:nvSpPr>
          <p:spPr>
            <a:xfrm>
              <a:off x="6301877" y="3042189"/>
              <a:ext cx="230186" cy="387230"/>
            </a:xfrm>
            <a:custGeom>
              <a:rect b="b" l="l" r="r" t="t"/>
              <a:pathLst>
                <a:path extrusionOk="0" h="15184" w="9026">
                  <a:moveTo>
                    <a:pt x="5525" y="288"/>
                  </a:moveTo>
                  <a:lnTo>
                    <a:pt x="8537" y="443"/>
                  </a:lnTo>
                  <a:cubicBezTo>
                    <a:pt x="6382" y="2515"/>
                    <a:pt x="4942" y="4598"/>
                    <a:pt x="4275" y="6658"/>
                  </a:cubicBezTo>
                  <a:cubicBezTo>
                    <a:pt x="3191" y="9980"/>
                    <a:pt x="3787" y="14028"/>
                    <a:pt x="3942" y="14897"/>
                  </a:cubicBezTo>
                  <a:lnTo>
                    <a:pt x="1096" y="14897"/>
                  </a:lnTo>
                  <a:cubicBezTo>
                    <a:pt x="977" y="14219"/>
                    <a:pt x="393" y="10563"/>
                    <a:pt x="1417" y="6849"/>
                  </a:cubicBezTo>
                  <a:cubicBezTo>
                    <a:pt x="1977" y="4789"/>
                    <a:pt x="3322" y="2634"/>
                    <a:pt x="5394" y="431"/>
                  </a:cubicBezTo>
                  <a:cubicBezTo>
                    <a:pt x="5454" y="372"/>
                    <a:pt x="5489" y="324"/>
                    <a:pt x="5525" y="288"/>
                  </a:cubicBezTo>
                  <a:close/>
                  <a:moveTo>
                    <a:pt x="5446" y="0"/>
                  </a:moveTo>
                  <a:cubicBezTo>
                    <a:pt x="5403" y="0"/>
                    <a:pt x="5355" y="33"/>
                    <a:pt x="5335" y="74"/>
                  </a:cubicBezTo>
                  <a:lnTo>
                    <a:pt x="5192" y="241"/>
                  </a:lnTo>
                  <a:cubicBezTo>
                    <a:pt x="3084" y="2467"/>
                    <a:pt x="1727" y="4670"/>
                    <a:pt x="1144" y="6765"/>
                  </a:cubicBezTo>
                  <a:cubicBezTo>
                    <a:pt x="1" y="10933"/>
                    <a:pt x="846" y="15028"/>
                    <a:pt x="846" y="15076"/>
                  </a:cubicBezTo>
                  <a:cubicBezTo>
                    <a:pt x="858" y="15135"/>
                    <a:pt x="917" y="15183"/>
                    <a:pt x="989" y="15183"/>
                  </a:cubicBezTo>
                  <a:lnTo>
                    <a:pt x="4108" y="15183"/>
                  </a:lnTo>
                  <a:cubicBezTo>
                    <a:pt x="4156" y="15183"/>
                    <a:pt x="4192" y="15159"/>
                    <a:pt x="4215" y="15135"/>
                  </a:cubicBezTo>
                  <a:cubicBezTo>
                    <a:pt x="4239" y="15100"/>
                    <a:pt x="4251" y="15052"/>
                    <a:pt x="4251" y="15016"/>
                  </a:cubicBezTo>
                  <a:cubicBezTo>
                    <a:pt x="4251" y="14969"/>
                    <a:pt x="3358" y="10409"/>
                    <a:pt x="4549" y="6753"/>
                  </a:cubicBezTo>
                  <a:cubicBezTo>
                    <a:pt x="5215" y="4718"/>
                    <a:pt x="6632" y="2646"/>
                    <a:pt x="8787" y="598"/>
                  </a:cubicBezTo>
                  <a:cubicBezTo>
                    <a:pt x="9002" y="384"/>
                    <a:pt x="9025" y="372"/>
                    <a:pt x="8990" y="277"/>
                  </a:cubicBezTo>
                  <a:cubicBezTo>
                    <a:pt x="8978" y="217"/>
                    <a:pt x="8918" y="181"/>
                    <a:pt x="8871" y="181"/>
                  </a:cubicBezTo>
                  <a:lnTo>
                    <a:pt x="5466" y="3"/>
                  </a:lnTo>
                  <a:cubicBezTo>
                    <a:pt x="5459" y="1"/>
                    <a:pt x="5453" y="0"/>
                    <a:pt x="54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0" name="Shape 1670"/>
        <p:cNvGrpSpPr/>
        <p:nvPr/>
      </p:nvGrpSpPr>
      <p:grpSpPr>
        <a:xfrm>
          <a:off x="0" y="0"/>
          <a:ext cx="0" cy="0"/>
          <a:chOff x="0" y="0"/>
          <a:chExt cx="0" cy="0"/>
        </a:xfrm>
      </p:grpSpPr>
      <p:sp>
        <p:nvSpPr>
          <p:cNvPr id="1671" name="Google Shape;1671;p46"/>
          <p:cNvSpPr txBox="1"/>
          <p:nvPr>
            <p:ph type="title"/>
          </p:nvPr>
        </p:nvSpPr>
        <p:spPr>
          <a:xfrm>
            <a:off x="879125" y="318247"/>
            <a:ext cx="76263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100"/>
              <a:t>Similarity</a:t>
            </a:r>
            <a:r>
              <a:rPr lang="en" sz="3100"/>
              <a:t> Analysis</a:t>
            </a:r>
            <a:endParaRPr sz="3100"/>
          </a:p>
        </p:txBody>
      </p:sp>
      <p:sp>
        <p:nvSpPr>
          <p:cNvPr id="1672" name="Google Shape;1672;p46"/>
          <p:cNvSpPr txBox="1"/>
          <p:nvPr>
            <p:ph idx="4294967295" type="title"/>
          </p:nvPr>
        </p:nvSpPr>
        <p:spPr>
          <a:xfrm>
            <a:off x="3142190" y="2728601"/>
            <a:ext cx="2721900" cy="531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0" lang="en"/>
              <a:t>Community</a:t>
            </a:r>
            <a:endParaRPr b="0"/>
          </a:p>
        </p:txBody>
      </p:sp>
      <p:sp>
        <p:nvSpPr>
          <p:cNvPr id="1673" name="Google Shape;1673;p46"/>
          <p:cNvSpPr txBox="1"/>
          <p:nvPr>
            <p:ph idx="4294967295" type="title"/>
          </p:nvPr>
        </p:nvSpPr>
        <p:spPr>
          <a:xfrm>
            <a:off x="3142200" y="2061438"/>
            <a:ext cx="3910500" cy="531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0" lang="en"/>
              <a:t>Simple - Simplicity </a:t>
            </a:r>
            <a:endParaRPr b="0"/>
          </a:p>
        </p:txBody>
      </p:sp>
      <p:sp>
        <p:nvSpPr>
          <p:cNvPr id="1674" name="Google Shape;1674;p46"/>
          <p:cNvSpPr txBox="1"/>
          <p:nvPr>
            <p:ph idx="4294967295" type="title"/>
          </p:nvPr>
        </p:nvSpPr>
        <p:spPr>
          <a:xfrm>
            <a:off x="3058640" y="4084000"/>
            <a:ext cx="2721900" cy="531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0" lang="en"/>
              <a:t>Longevity</a:t>
            </a:r>
            <a:endParaRPr b="0"/>
          </a:p>
        </p:txBody>
      </p:sp>
      <p:sp>
        <p:nvSpPr>
          <p:cNvPr id="1675" name="Google Shape;1675;p46"/>
          <p:cNvSpPr txBox="1"/>
          <p:nvPr>
            <p:ph idx="4294967295" type="title"/>
          </p:nvPr>
        </p:nvSpPr>
        <p:spPr>
          <a:xfrm>
            <a:off x="3142190" y="3377575"/>
            <a:ext cx="2721900" cy="531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0" lang="en"/>
              <a:t>Subculture</a:t>
            </a:r>
            <a:endParaRPr b="0"/>
          </a:p>
        </p:txBody>
      </p:sp>
      <p:sp>
        <p:nvSpPr>
          <p:cNvPr id="1676" name="Google Shape;1676;p46"/>
          <p:cNvSpPr/>
          <p:nvPr/>
        </p:nvSpPr>
        <p:spPr>
          <a:xfrm>
            <a:off x="2856439" y="2124427"/>
            <a:ext cx="406200" cy="406200"/>
          </a:xfrm>
          <a:prstGeom prst="ellipse">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46"/>
          <p:cNvSpPr/>
          <p:nvPr/>
        </p:nvSpPr>
        <p:spPr>
          <a:xfrm>
            <a:off x="2856439" y="2796539"/>
            <a:ext cx="406200" cy="406200"/>
          </a:xfrm>
          <a:prstGeom prst="ellipse">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46"/>
          <p:cNvSpPr/>
          <p:nvPr/>
        </p:nvSpPr>
        <p:spPr>
          <a:xfrm>
            <a:off x="2856439" y="3471701"/>
            <a:ext cx="406200" cy="406200"/>
          </a:xfrm>
          <a:prstGeom prst="ellipse">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46"/>
          <p:cNvSpPr/>
          <p:nvPr/>
        </p:nvSpPr>
        <p:spPr>
          <a:xfrm>
            <a:off x="2853151" y="4146838"/>
            <a:ext cx="406200" cy="406200"/>
          </a:xfrm>
          <a:prstGeom prst="ellipse">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46"/>
          <p:cNvSpPr/>
          <p:nvPr/>
        </p:nvSpPr>
        <p:spPr>
          <a:xfrm>
            <a:off x="2947728" y="2212363"/>
            <a:ext cx="217084" cy="250908"/>
          </a:xfrm>
          <a:custGeom>
            <a:rect b="b" l="l" r="r" t="t"/>
            <a:pathLst>
              <a:path extrusionOk="0" h="14658" w="12682">
                <a:moveTo>
                  <a:pt x="2085" y="1822"/>
                </a:moveTo>
                <a:cubicBezTo>
                  <a:pt x="2227" y="2858"/>
                  <a:pt x="2501" y="3881"/>
                  <a:pt x="2882" y="4858"/>
                </a:cubicBezTo>
                <a:cubicBezTo>
                  <a:pt x="2001" y="4834"/>
                  <a:pt x="1287" y="4108"/>
                  <a:pt x="1287" y="3215"/>
                </a:cubicBezTo>
                <a:cubicBezTo>
                  <a:pt x="1287" y="2643"/>
                  <a:pt x="1584" y="2119"/>
                  <a:pt x="2085" y="1822"/>
                </a:cubicBezTo>
                <a:close/>
                <a:moveTo>
                  <a:pt x="10693" y="1822"/>
                </a:moveTo>
                <a:lnTo>
                  <a:pt x="10693" y="1822"/>
                </a:lnTo>
                <a:cubicBezTo>
                  <a:pt x="12074" y="2679"/>
                  <a:pt x="11502" y="4810"/>
                  <a:pt x="9883" y="4858"/>
                </a:cubicBezTo>
                <a:cubicBezTo>
                  <a:pt x="10276" y="3881"/>
                  <a:pt x="10538" y="2858"/>
                  <a:pt x="10693" y="1822"/>
                </a:cubicBezTo>
                <a:close/>
                <a:moveTo>
                  <a:pt x="7954" y="11835"/>
                </a:moveTo>
                <a:cubicBezTo>
                  <a:pt x="8073" y="11835"/>
                  <a:pt x="8169" y="11942"/>
                  <a:pt x="8169" y="12061"/>
                </a:cubicBezTo>
                <a:lnTo>
                  <a:pt x="8169" y="13252"/>
                </a:lnTo>
                <a:cubicBezTo>
                  <a:pt x="8169" y="13371"/>
                  <a:pt x="8073" y="13478"/>
                  <a:pt x="7954" y="13478"/>
                </a:cubicBezTo>
                <a:lnTo>
                  <a:pt x="4811" y="13478"/>
                </a:lnTo>
                <a:cubicBezTo>
                  <a:pt x="4680" y="13466"/>
                  <a:pt x="4585" y="13371"/>
                  <a:pt x="4585" y="13252"/>
                </a:cubicBezTo>
                <a:lnTo>
                  <a:pt x="4585" y="12061"/>
                </a:lnTo>
                <a:cubicBezTo>
                  <a:pt x="4585" y="11942"/>
                  <a:pt x="4680" y="11835"/>
                  <a:pt x="4811" y="11835"/>
                </a:cubicBezTo>
                <a:close/>
                <a:moveTo>
                  <a:pt x="1858" y="0"/>
                </a:moveTo>
                <a:cubicBezTo>
                  <a:pt x="1596" y="0"/>
                  <a:pt x="1382" y="191"/>
                  <a:pt x="1346" y="452"/>
                </a:cubicBezTo>
                <a:cubicBezTo>
                  <a:pt x="1323" y="667"/>
                  <a:pt x="1442" y="869"/>
                  <a:pt x="1644" y="953"/>
                </a:cubicBezTo>
                <a:cubicBezTo>
                  <a:pt x="513" y="1560"/>
                  <a:pt x="1" y="2893"/>
                  <a:pt x="418" y="4108"/>
                </a:cubicBezTo>
                <a:cubicBezTo>
                  <a:pt x="783" y="5163"/>
                  <a:pt x="1782" y="5851"/>
                  <a:pt x="2873" y="5851"/>
                </a:cubicBezTo>
                <a:cubicBezTo>
                  <a:pt x="3026" y="5851"/>
                  <a:pt x="3180" y="5838"/>
                  <a:pt x="3335" y="5810"/>
                </a:cubicBezTo>
                <a:cubicBezTo>
                  <a:pt x="3644" y="6441"/>
                  <a:pt x="4037" y="7013"/>
                  <a:pt x="4501" y="7525"/>
                </a:cubicBezTo>
                <a:cubicBezTo>
                  <a:pt x="5347" y="8406"/>
                  <a:pt x="5740" y="9620"/>
                  <a:pt x="5585" y="10835"/>
                </a:cubicBezTo>
                <a:lnTo>
                  <a:pt x="5561" y="11049"/>
                </a:lnTo>
                <a:lnTo>
                  <a:pt x="4049" y="11394"/>
                </a:lnTo>
                <a:cubicBezTo>
                  <a:pt x="3870" y="11430"/>
                  <a:pt x="3739" y="11597"/>
                  <a:pt x="3739" y="11775"/>
                </a:cubicBezTo>
                <a:lnTo>
                  <a:pt x="3739" y="13847"/>
                </a:lnTo>
                <a:lnTo>
                  <a:pt x="3335" y="13847"/>
                </a:lnTo>
                <a:cubicBezTo>
                  <a:pt x="3168" y="13847"/>
                  <a:pt x="3013" y="13954"/>
                  <a:pt x="2954" y="14121"/>
                </a:cubicBezTo>
                <a:cubicBezTo>
                  <a:pt x="2858" y="14383"/>
                  <a:pt x="3061" y="14657"/>
                  <a:pt x="3335" y="14657"/>
                </a:cubicBezTo>
                <a:lnTo>
                  <a:pt x="9454" y="14657"/>
                </a:lnTo>
                <a:cubicBezTo>
                  <a:pt x="9463" y="14657"/>
                  <a:pt x="9471" y="14657"/>
                  <a:pt x="9479" y="14657"/>
                </a:cubicBezTo>
                <a:cubicBezTo>
                  <a:pt x="9647" y="14657"/>
                  <a:pt x="9790" y="14542"/>
                  <a:pt x="9835" y="14383"/>
                </a:cubicBezTo>
                <a:cubicBezTo>
                  <a:pt x="9931" y="14121"/>
                  <a:pt x="9740" y="13847"/>
                  <a:pt x="9454" y="13847"/>
                </a:cubicBezTo>
                <a:lnTo>
                  <a:pt x="9038" y="13847"/>
                </a:lnTo>
                <a:lnTo>
                  <a:pt x="9038" y="11775"/>
                </a:lnTo>
                <a:cubicBezTo>
                  <a:pt x="9038" y="11585"/>
                  <a:pt x="8907" y="11430"/>
                  <a:pt x="8728" y="11382"/>
                </a:cubicBezTo>
                <a:lnTo>
                  <a:pt x="7228" y="11037"/>
                </a:lnTo>
                <a:lnTo>
                  <a:pt x="7192" y="10835"/>
                </a:lnTo>
                <a:cubicBezTo>
                  <a:pt x="7038" y="9620"/>
                  <a:pt x="7430" y="8406"/>
                  <a:pt x="8276" y="7525"/>
                </a:cubicBezTo>
                <a:cubicBezTo>
                  <a:pt x="8752" y="7013"/>
                  <a:pt x="9145" y="6429"/>
                  <a:pt x="9443" y="5810"/>
                </a:cubicBezTo>
                <a:cubicBezTo>
                  <a:pt x="9574" y="5834"/>
                  <a:pt x="9716" y="5846"/>
                  <a:pt x="9847" y="5846"/>
                </a:cubicBezTo>
                <a:cubicBezTo>
                  <a:pt x="11038" y="5846"/>
                  <a:pt x="12074" y="5048"/>
                  <a:pt x="12383" y="3905"/>
                </a:cubicBezTo>
                <a:cubicBezTo>
                  <a:pt x="12681" y="2750"/>
                  <a:pt x="12169" y="1536"/>
                  <a:pt x="11145" y="953"/>
                </a:cubicBezTo>
                <a:cubicBezTo>
                  <a:pt x="11336" y="869"/>
                  <a:pt x="11455" y="667"/>
                  <a:pt x="11443" y="452"/>
                </a:cubicBezTo>
                <a:cubicBezTo>
                  <a:pt x="11407" y="191"/>
                  <a:pt x="11193" y="0"/>
                  <a:pt x="109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81" name="Google Shape;1681;p46"/>
          <p:cNvGrpSpPr/>
          <p:nvPr/>
        </p:nvGrpSpPr>
        <p:grpSpPr>
          <a:xfrm>
            <a:off x="2913175" y="2893262"/>
            <a:ext cx="292759" cy="212813"/>
            <a:chOff x="371475" y="3010475"/>
            <a:chExt cx="363450" cy="264200"/>
          </a:xfrm>
        </p:grpSpPr>
        <p:sp>
          <p:nvSpPr>
            <p:cNvPr id="1682" name="Google Shape;1682;p46"/>
            <p:cNvSpPr/>
            <p:nvPr/>
          </p:nvSpPr>
          <p:spPr>
            <a:xfrm>
              <a:off x="545925" y="3010475"/>
              <a:ext cx="75300" cy="57050"/>
            </a:xfrm>
            <a:custGeom>
              <a:rect b="b" l="l" r="r" t="t"/>
              <a:pathLst>
                <a:path extrusionOk="0" h="2282" w="3012">
                  <a:moveTo>
                    <a:pt x="1492" y="1"/>
                  </a:moveTo>
                  <a:cubicBezTo>
                    <a:pt x="549" y="1"/>
                    <a:pt x="0" y="1119"/>
                    <a:pt x="630" y="1864"/>
                  </a:cubicBezTo>
                  <a:cubicBezTo>
                    <a:pt x="858" y="2138"/>
                    <a:pt x="1184" y="2281"/>
                    <a:pt x="1513" y="2281"/>
                  </a:cubicBezTo>
                  <a:cubicBezTo>
                    <a:pt x="1768" y="2281"/>
                    <a:pt x="2024" y="2195"/>
                    <a:pt x="2237" y="2018"/>
                  </a:cubicBezTo>
                  <a:cubicBezTo>
                    <a:pt x="3011" y="1364"/>
                    <a:pt x="2618" y="102"/>
                    <a:pt x="1606" y="6"/>
                  </a:cubicBezTo>
                  <a:cubicBezTo>
                    <a:pt x="1568" y="3"/>
                    <a:pt x="1529" y="1"/>
                    <a:pt x="14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46"/>
            <p:cNvSpPr/>
            <p:nvPr/>
          </p:nvSpPr>
          <p:spPr>
            <a:xfrm>
              <a:off x="429800" y="3034775"/>
              <a:ext cx="192800" cy="104200"/>
            </a:xfrm>
            <a:custGeom>
              <a:rect b="b" l="l" r="r" t="t"/>
              <a:pathLst>
                <a:path extrusionOk="0" h="4168" w="7712">
                  <a:moveTo>
                    <a:pt x="3494" y="0"/>
                  </a:moveTo>
                  <a:cubicBezTo>
                    <a:pt x="3274" y="0"/>
                    <a:pt x="3052" y="74"/>
                    <a:pt x="2870" y="225"/>
                  </a:cubicBezTo>
                  <a:lnTo>
                    <a:pt x="525" y="2154"/>
                  </a:lnTo>
                  <a:cubicBezTo>
                    <a:pt x="60" y="2535"/>
                    <a:pt x="1" y="3225"/>
                    <a:pt x="382" y="3690"/>
                  </a:cubicBezTo>
                  <a:cubicBezTo>
                    <a:pt x="564" y="3929"/>
                    <a:pt x="930" y="4167"/>
                    <a:pt x="1243" y="4167"/>
                  </a:cubicBezTo>
                  <a:cubicBezTo>
                    <a:pt x="1258" y="4167"/>
                    <a:pt x="1272" y="4167"/>
                    <a:pt x="1287" y="4166"/>
                  </a:cubicBezTo>
                  <a:lnTo>
                    <a:pt x="5013" y="3844"/>
                  </a:lnTo>
                  <a:lnTo>
                    <a:pt x="5704" y="3952"/>
                  </a:lnTo>
                  <a:lnTo>
                    <a:pt x="4394" y="3416"/>
                  </a:lnTo>
                  <a:cubicBezTo>
                    <a:pt x="4215" y="3344"/>
                    <a:pt x="4096" y="3309"/>
                    <a:pt x="4001" y="3118"/>
                  </a:cubicBezTo>
                  <a:lnTo>
                    <a:pt x="3168" y="1427"/>
                  </a:lnTo>
                  <a:cubicBezTo>
                    <a:pt x="3132" y="1344"/>
                    <a:pt x="3108" y="1249"/>
                    <a:pt x="3108" y="1165"/>
                  </a:cubicBezTo>
                  <a:lnTo>
                    <a:pt x="3108" y="1165"/>
                  </a:lnTo>
                  <a:cubicBezTo>
                    <a:pt x="3120" y="1249"/>
                    <a:pt x="3156" y="1320"/>
                    <a:pt x="3215" y="1392"/>
                  </a:cubicBezTo>
                  <a:lnTo>
                    <a:pt x="4370" y="2832"/>
                  </a:lnTo>
                  <a:cubicBezTo>
                    <a:pt x="4430" y="2892"/>
                    <a:pt x="4501" y="2939"/>
                    <a:pt x="4573" y="2975"/>
                  </a:cubicBezTo>
                  <a:lnTo>
                    <a:pt x="6751" y="3868"/>
                  </a:lnTo>
                  <a:cubicBezTo>
                    <a:pt x="6827" y="3899"/>
                    <a:pt x="6899" y="3913"/>
                    <a:pt x="6967" y="3913"/>
                  </a:cubicBezTo>
                  <a:cubicBezTo>
                    <a:pt x="7473" y="3913"/>
                    <a:pt x="7712" y="3136"/>
                    <a:pt x="7144" y="2916"/>
                  </a:cubicBezTo>
                  <a:lnTo>
                    <a:pt x="5085" y="2070"/>
                  </a:lnTo>
                  <a:lnTo>
                    <a:pt x="4013" y="737"/>
                  </a:lnTo>
                  <a:cubicBezTo>
                    <a:pt x="3954" y="665"/>
                    <a:pt x="3882" y="618"/>
                    <a:pt x="3799" y="594"/>
                  </a:cubicBezTo>
                  <a:lnTo>
                    <a:pt x="3799" y="594"/>
                  </a:lnTo>
                  <a:cubicBezTo>
                    <a:pt x="3894" y="606"/>
                    <a:pt x="3977" y="642"/>
                    <a:pt x="4061" y="701"/>
                  </a:cubicBezTo>
                  <a:lnTo>
                    <a:pt x="4739" y="1249"/>
                  </a:lnTo>
                  <a:cubicBezTo>
                    <a:pt x="4727" y="1035"/>
                    <a:pt x="4656" y="832"/>
                    <a:pt x="4525" y="677"/>
                  </a:cubicBezTo>
                  <a:lnTo>
                    <a:pt x="4251" y="356"/>
                  </a:lnTo>
                  <a:cubicBezTo>
                    <a:pt x="4057" y="122"/>
                    <a:pt x="3776" y="0"/>
                    <a:pt x="34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46"/>
            <p:cNvSpPr/>
            <p:nvPr/>
          </p:nvSpPr>
          <p:spPr>
            <a:xfrm>
              <a:off x="616725" y="3103775"/>
              <a:ext cx="58775" cy="41450"/>
            </a:xfrm>
            <a:custGeom>
              <a:rect b="b" l="l" r="r" t="t"/>
              <a:pathLst>
                <a:path extrusionOk="0" h="1658" w="2351">
                  <a:moveTo>
                    <a:pt x="227" y="1"/>
                  </a:moveTo>
                  <a:lnTo>
                    <a:pt x="227" y="1"/>
                  </a:lnTo>
                  <a:cubicBezTo>
                    <a:pt x="608" y="453"/>
                    <a:pt x="501" y="1144"/>
                    <a:pt x="1" y="1465"/>
                  </a:cubicBezTo>
                  <a:lnTo>
                    <a:pt x="1275" y="1656"/>
                  </a:lnTo>
                  <a:cubicBezTo>
                    <a:pt x="1295" y="1657"/>
                    <a:pt x="1314" y="1658"/>
                    <a:pt x="1334" y="1658"/>
                  </a:cubicBezTo>
                  <a:cubicBezTo>
                    <a:pt x="2176" y="1658"/>
                    <a:pt x="2351" y="413"/>
                    <a:pt x="1501" y="191"/>
                  </a:cubicBezTo>
                  <a:lnTo>
                    <a:pt x="22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46"/>
            <p:cNvSpPr/>
            <p:nvPr/>
          </p:nvSpPr>
          <p:spPr>
            <a:xfrm>
              <a:off x="371475" y="3194875"/>
              <a:ext cx="363450" cy="79800"/>
            </a:xfrm>
            <a:custGeom>
              <a:rect b="b" l="l" r="r" t="t"/>
              <a:pathLst>
                <a:path extrusionOk="0" h="3192" w="14538">
                  <a:moveTo>
                    <a:pt x="4274" y="988"/>
                  </a:moveTo>
                  <a:lnTo>
                    <a:pt x="3274" y="1989"/>
                  </a:lnTo>
                  <a:lnTo>
                    <a:pt x="2274" y="988"/>
                  </a:lnTo>
                  <a:close/>
                  <a:moveTo>
                    <a:pt x="12180" y="988"/>
                  </a:moveTo>
                  <a:lnTo>
                    <a:pt x="11180" y="1989"/>
                  </a:lnTo>
                  <a:lnTo>
                    <a:pt x="10180" y="988"/>
                  </a:lnTo>
                  <a:close/>
                  <a:moveTo>
                    <a:pt x="548" y="0"/>
                  </a:moveTo>
                  <a:cubicBezTo>
                    <a:pt x="298" y="0"/>
                    <a:pt x="95" y="179"/>
                    <a:pt x="48" y="417"/>
                  </a:cubicBezTo>
                  <a:cubicBezTo>
                    <a:pt x="0" y="715"/>
                    <a:pt x="238" y="988"/>
                    <a:pt x="536" y="988"/>
                  </a:cubicBezTo>
                  <a:lnTo>
                    <a:pt x="857" y="988"/>
                  </a:lnTo>
                  <a:lnTo>
                    <a:pt x="2917" y="3048"/>
                  </a:lnTo>
                  <a:cubicBezTo>
                    <a:pt x="3012" y="3143"/>
                    <a:pt x="3137" y="3191"/>
                    <a:pt x="3264" y="3191"/>
                  </a:cubicBezTo>
                  <a:cubicBezTo>
                    <a:pt x="3390" y="3191"/>
                    <a:pt x="3518" y="3143"/>
                    <a:pt x="3620" y="3048"/>
                  </a:cubicBezTo>
                  <a:lnTo>
                    <a:pt x="5679" y="988"/>
                  </a:lnTo>
                  <a:lnTo>
                    <a:pt x="8787" y="988"/>
                  </a:lnTo>
                  <a:lnTo>
                    <a:pt x="10847" y="3048"/>
                  </a:lnTo>
                  <a:cubicBezTo>
                    <a:pt x="10942" y="3143"/>
                    <a:pt x="11067" y="3191"/>
                    <a:pt x="11193" y="3191"/>
                  </a:cubicBezTo>
                  <a:cubicBezTo>
                    <a:pt x="11320" y="3191"/>
                    <a:pt x="11448" y="3143"/>
                    <a:pt x="11549" y="3048"/>
                  </a:cubicBezTo>
                  <a:lnTo>
                    <a:pt x="13597" y="988"/>
                  </a:lnTo>
                  <a:lnTo>
                    <a:pt x="13918" y="988"/>
                  </a:lnTo>
                  <a:cubicBezTo>
                    <a:pt x="14538" y="953"/>
                    <a:pt x="14538" y="36"/>
                    <a:pt x="139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6" name="Google Shape;1686;p46"/>
          <p:cNvGrpSpPr/>
          <p:nvPr/>
        </p:nvGrpSpPr>
        <p:grpSpPr>
          <a:xfrm>
            <a:off x="2951002" y="3558809"/>
            <a:ext cx="217089" cy="262794"/>
            <a:chOff x="850300" y="3378200"/>
            <a:chExt cx="296975" cy="359500"/>
          </a:xfrm>
        </p:grpSpPr>
        <p:sp>
          <p:nvSpPr>
            <p:cNvPr id="1687" name="Google Shape;1687;p46"/>
            <p:cNvSpPr/>
            <p:nvPr/>
          </p:nvSpPr>
          <p:spPr>
            <a:xfrm>
              <a:off x="850300" y="3378200"/>
              <a:ext cx="78800" cy="61450"/>
            </a:xfrm>
            <a:custGeom>
              <a:rect b="b" l="l" r="r" t="t"/>
              <a:pathLst>
                <a:path extrusionOk="0" h="2458" w="3152">
                  <a:moveTo>
                    <a:pt x="1564" y="0"/>
                  </a:moveTo>
                  <a:cubicBezTo>
                    <a:pt x="636" y="0"/>
                    <a:pt x="1" y="1053"/>
                    <a:pt x="532" y="1889"/>
                  </a:cubicBezTo>
                  <a:cubicBezTo>
                    <a:pt x="770" y="2257"/>
                    <a:pt x="1172" y="2458"/>
                    <a:pt x="1580" y="2458"/>
                  </a:cubicBezTo>
                  <a:cubicBezTo>
                    <a:pt x="1805" y="2458"/>
                    <a:pt x="2032" y="2397"/>
                    <a:pt x="2235" y="2270"/>
                  </a:cubicBezTo>
                  <a:cubicBezTo>
                    <a:pt x="3152" y="1675"/>
                    <a:pt x="2902" y="270"/>
                    <a:pt x="1842" y="31"/>
                  </a:cubicBezTo>
                  <a:cubicBezTo>
                    <a:pt x="1747" y="10"/>
                    <a:pt x="1654" y="0"/>
                    <a:pt x="156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46"/>
            <p:cNvSpPr/>
            <p:nvPr/>
          </p:nvSpPr>
          <p:spPr>
            <a:xfrm>
              <a:off x="851400" y="3392050"/>
              <a:ext cx="295875" cy="345650"/>
            </a:xfrm>
            <a:custGeom>
              <a:rect b="b" l="l" r="r" t="t"/>
              <a:pathLst>
                <a:path extrusionOk="0" h="13826" w="11835">
                  <a:moveTo>
                    <a:pt x="6597" y="0"/>
                  </a:moveTo>
                  <a:cubicBezTo>
                    <a:pt x="6447" y="0"/>
                    <a:pt x="6289" y="57"/>
                    <a:pt x="6144" y="192"/>
                  </a:cubicBezTo>
                  <a:lnTo>
                    <a:pt x="4655" y="1573"/>
                  </a:lnTo>
                  <a:lnTo>
                    <a:pt x="3524" y="2097"/>
                  </a:lnTo>
                  <a:cubicBezTo>
                    <a:pt x="3374" y="2022"/>
                    <a:pt x="3212" y="1985"/>
                    <a:pt x="3051" y="1985"/>
                  </a:cubicBezTo>
                  <a:cubicBezTo>
                    <a:pt x="2854" y="1985"/>
                    <a:pt x="2659" y="2040"/>
                    <a:pt x="2489" y="2144"/>
                  </a:cubicBezTo>
                  <a:cubicBezTo>
                    <a:pt x="2131" y="2299"/>
                    <a:pt x="1834" y="2537"/>
                    <a:pt x="1607" y="2847"/>
                  </a:cubicBezTo>
                  <a:cubicBezTo>
                    <a:pt x="1250" y="3395"/>
                    <a:pt x="191" y="5038"/>
                    <a:pt x="191" y="5038"/>
                  </a:cubicBezTo>
                  <a:cubicBezTo>
                    <a:pt x="0" y="5323"/>
                    <a:pt x="60" y="5681"/>
                    <a:pt x="310" y="5907"/>
                  </a:cubicBezTo>
                  <a:lnTo>
                    <a:pt x="1715" y="7121"/>
                  </a:lnTo>
                  <a:cubicBezTo>
                    <a:pt x="1862" y="7258"/>
                    <a:pt x="2020" y="7315"/>
                    <a:pt x="2171" y="7315"/>
                  </a:cubicBezTo>
                  <a:cubicBezTo>
                    <a:pt x="2714" y="7315"/>
                    <a:pt x="3152" y="6569"/>
                    <a:pt x="2584" y="6121"/>
                  </a:cubicBezTo>
                  <a:lnTo>
                    <a:pt x="1619" y="5276"/>
                  </a:lnTo>
                  <a:lnTo>
                    <a:pt x="2155" y="4442"/>
                  </a:lnTo>
                  <a:lnTo>
                    <a:pt x="3679" y="6824"/>
                  </a:lnTo>
                  <a:cubicBezTo>
                    <a:pt x="3715" y="6943"/>
                    <a:pt x="4572" y="9122"/>
                    <a:pt x="4620" y="9241"/>
                  </a:cubicBezTo>
                  <a:lnTo>
                    <a:pt x="4834" y="13051"/>
                  </a:lnTo>
                  <a:cubicBezTo>
                    <a:pt x="4846" y="13477"/>
                    <a:pt x="5203" y="13826"/>
                    <a:pt x="5626" y="13826"/>
                  </a:cubicBezTo>
                  <a:cubicBezTo>
                    <a:pt x="5640" y="13826"/>
                    <a:pt x="5654" y="13825"/>
                    <a:pt x="5668" y="13824"/>
                  </a:cubicBezTo>
                  <a:cubicBezTo>
                    <a:pt x="6120" y="13801"/>
                    <a:pt x="6453" y="13408"/>
                    <a:pt x="6418" y="12955"/>
                  </a:cubicBezTo>
                  <a:lnTo>
                    <a:pt x="6203" y="9026"/>
                  </a:lnTo>
                  <a:cubicBezTo>
                    <a:pt x="6191" y="8931"/>
                    <a:pt x="6179" y="8848"/>
                    <a:pt x="6144" y="8776"/>
                  </a:cubicBezTo>
                  <a:lnTo>
                    <a:pt x="5453" y="7026"/>
                  </a:lnTo>
                  <a:lnTo>
                    <a:pt x="7930" y="4288"/>
                  </a:lnTo>
                  <a:lnTo>
                    <a:pt x="11323" y="2323"/>
                  </a:lnTo>
                  <a:cubicBezTo>
                    <a:pt x="11704" y="2097"/>
                    <a:pt x="11835" y="1609"/>
                    <a:pt x="11609" y="1228"/>
                  </a:cubicBezTo>
                  <a:cubicBezTo>
                    <a:pt x="11464" y="970"/>
                    <a:pt x="11195" y="827"/>
                    <a:pt x="10917" y="827"/>
                  </a:cubicBezTo>
                  <a:cubicBezTo>
                    <a:pt x="10784" y="827"/>
                    <a:pt x="10649" y="860"/>
                    <a:pt x="10525" y="930"/>
                  </a:cubicBezTo>
                  <a:lnTo>
                    <a:pt x="7025" y="2966"/>
                  </a:lnTo>
                  <a:cubicBezTo>
                    <a:pt x="6953" y="3002"/>
                    <a:pt x="6894" y="3061"/>
                    <a:pt x="6834" y="3121"/>
                  </a:cubicBezTo>
                  <a:lnTo>
                    <a:pt x="5382" y="4728"/>
                  </a:lnTo>
                  <a:lnTo>
                    <a:pt x="4382" y="3168"/>
                  </a:lnTo>
                  <a:lnTo>
                    <a:pt x="5310" y="2740"/>
                  </a:lnTo>
                  <a:cubicBezTo>
                    <a:pt x="5382" y="2716"/>
                    <a:pt x="5441" y="2668"/>
                    <a:pt x="5489" y="2621"/>
                  </a:cubicBezTo>
                  <a:lnTo>
                    <a:pt x="7049" y="1168"/>
                  </a:lnTo>
                  <a:cubicBezTo>
                    <a:pt x="7558" y="696"/>
                    <a:pt x="7124" y="0"/>
                    <a:pt x="65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9" name="Google Shape;1689;p46"/>
          <p:cNvGrpSpPr/>
          <p:nvPr/>
        </p:nvGrpSpPr>
        <p:grpSpPr>
          <a:xfrm>
            <a:off x="2970098" y="4218410"/>
            <a:ext cx="172114" cy="262783"/>
            <a:chOff x="2110375" y="2882475"/>
            <a:chExt cx="232775" cy="355400"/>
          </a:xfrm>
        </p:grpSpPr>
        <p:sp>
          <p:nvSpPr>
            <p:cNvPr id="1690" name="Google Shape;1690;p46"/>
            <p:cNvSpPr/>
            <p:nvPr/>
          </p:nvSpPr>
          <p:spPr>
            <a:xfrm>
              <a:off x="2184475" y="2936475"/>
              <a:ext cx="62275" cy="53050"/>
            </a:xfrm>
            <a:custGeom>
              <a:rect b="b" l="l" r="r" t="t"/>
              <a:pathLst>
                <a:path extrusionOk="0" h="2122" w="2491">
                  <a:moveTo>
                    <a:pt x="1413" y="1"/>
                  </a:moveTo>
                  <a:cubicBezTo>
                    <a:pt x="1399" y="1"/>
                    <a:pt x="1385" y="1"/>
                    <a:pt x="1370" y="2"/>
                  </a:cubicBezTo>
                  <a:cubicBezTo>
                    <a:pt x="430" y="37"/>
                    <a:pt x="1" y="1192"/>
                    <a:pt x="692" y="1835"/>
                  </a:cubicBezTo>
                  <a:cubicBezTo>
                    <a:pt x="904" y="2033"/>
                    <a:pt x="1158" y="2122"/>
                    <a:pt x="1406" y="2122"/>
                  </a:cubicBezTo>
                  <a:cubicBezTo>
                    <a:pt x="1962" y="2122"/>
                    <a:pt x="2490" y="1676"/>
                    <a:pt x="2466" y="1026"/>
                  </a:cubicBezTo>
                  <a:cubicBezTo>
                    <a:pt x="2442" y="456"/>
                    <a:pt x="1977" y="1"/>
                    <a:pt x="14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46"/>
            <p:cNvSpPr/>
            <p:nvPr/>
          </p:nvSpPr>
          <p:spPr>
            <a:xfrm>
              <a:off x="2261275" y="2997325"/>
              <a:ext cx="81875" cy="43875"/>
            </a:xfrm>
            <a:custGeom>
              <a:rect b="b" l="l" r="r" t="t"/>
              <a:pathLst>
                <a:path extrusionOk="0" h="1755" w="3275">
                  <a:moveTo>
                    <a:pt x="2595" y="1"/>
                  </a:moveTo>
                  <a:cubicBezTo>
                    <a:pt x="2544" y="1"/>
                    <a:pt x="2493" y="7"/>
                    <a:pt x="2442" y="20"/>
                  </a:cubicBezTo>
                  <a:lnTo>
                    <a:pt x="1834" y="187"/>
                  </a:lnTo>
                  <a:cubicBezTo>
                    <a:pt x="1275" y="735"/>
                    <a:pt x="656" y="1211"/>
                    <a:pt x="1" y="1628"/>
                  </a:cubicBezTo>
                  <a:lnTo>
                    <a:pt x="537" y="1747"/>
                  </a:lnTo>
                  <a:cubicBezTo>
                    <a:pt x="576" y="1752"/>
                    <a:pt x="615" y="1755"/>
                    <a:pt x="655" y="1755"/>
                  </a:cubicBezTo>
                  <a:cubicBezTo>
                    <a:pt x="711" y="1755"/>
                    <a:pt x="767" y="1749"/>
                    <a:pt x="822" y="1735"/>
                  </a:cubicBezTo>
                  <a:lnTo>
                    <a:pt x="2775" y="1187"/>
                  </a:lnTo>
                  <a:cubicBezTo>
                    <a:pt x="3085" y="1092"/>
                    <a:pt x="3275" y="770"/>
                    <a:pt x="3192" y="449"/>
                  </a:cubicBezTo>
                  <a:cubicBezTo>
                    <a:pt x="3112" y="178"/>
                    <a:pt x="2863" y="1"/>
                    <a:pt x="259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46"/>
            <p:cNvSpPr/>
            <p:nvPr/>
          </p:nvSpPr>
          <p:spPr>
            <a:xfrm>
              <a:off x="2110375" y="2882475"/>
              <a:ext cx="231900" cy="355400"/>
            </a:xfrm>
            <a:custGeom>
              <a:rect b="b" l="l" r="r" t="t"/>
              <a:pathLst>
                <a:path extrusionOk="0" h="14216" w="9276">
                  <a:moveTo>
                    <a:pt x="749" y="6042"/>
                  </a:moveTo>
                  <a:lnTo>
                    <a:pt x="749" y="6042"/>
                  </a:lnTo>
                  <a:cubicBezTo>
                    <a:pt x="745" y="6043"/>
                    <a:pt x="742" y="6043"/>
                    <a:pt x="739" y="6043"/>
                  </a:cubicBezTo>
                  <a:lnTo>
                    <a:pt x="750" y="6043"/>
                  </a:lnTo>
                  <a:cubicBezTo>
                    <a:pt x="750" y="6043"/>
                    <a:pt x="750" y="6043"/>
                    <a:pt x="749" y="6042"/>
                  </a:cubicBezTo>
                  <a:close/>
                  <a:moveTo>
                    <a:pt x="4549" y="9746"/>
                  </a:moveTo>
                  <a:lnTo>
                    <a:pt x="4977" y="10508"/>
                  </a:lnTo>
                  <a:lnTo>
                    <a:pt x="5084" y="11448"/>
                  </a:lnTo>
                  <a:cubicBezTo>
                    <a:pt x="4861" y="11475"/>
                    <a:pt x="4638" y="11489"/>
                    <a:pt x="4415" y="11489"/>
                  </a:cubicBezTo>
                  <a:cubicBezTo>
                    <a:pt x="4340" y="11489"/>
                    <a:pt x="4266" y="11487"/>
                    <a:pt x="4191" y="11484"/>
                  </a:cubicBezTo>
                  <a:cubicBezTo>
                    <a:pt x="4263" y="11365"/>
                    <a:pt x="4310" y="11222"/>
                    <a:pt x="4346" y="11091"/>
                  </a:cubicBezTo>
                  <a:lnTo>
                    <a:pt x="4549" y="9746"/>
                  </a:lnTo>
                  <a:close/>
                  <a:moveTo>
                    <a:pt x="4782" y="1"/>
                  </a:moveTo>
                  <a:cubicBezTo>
                    <a:pt x="4280" y="1"/>
                    <a:pt x="3730" y="34"/>
                    <a:pt x="3132" y="102"/>
                  </a:cubicBezTo>
                  <a:cubicBezTo>
                    <a:pt x="1560" y="269"/>
                    <a:pt x="369" y="1602"/>
                    <a:pt x="369" y="3186"/>
                  </a:cubicBezTo>
                  <a:lnTo>
                    <a:pt x="369" y="4221"/>
                  </a:lnTo>
                  <a:cubicBezTo>
                    <a:pt x="369" y="4221"/>
                    <a:pt x="0" y="4793"/>
                    <a:pt x="179" y="5055"/>
                  </a:cubicBezTo>
                  <a:lnTo>
                    <a:pt x="405" y="5388"/>
                  </a:lnTo>
                  <a:lnTo>
                    <a:pt x="405" y="5686"/>
                  </a:lnTo>
                  <a:cubicBezTo>
                    <a:pt x="382" y="5880"/>
                    <a:pt x="721" y="6030"/>
                    <a:pt x="749" y="6042"/>
                  </a:cubicBezTo>
                  <a:lnTo>
                    <a:pt x="749" y="6042"/>
                  </a:lnTo>
                  <a:cubicBezTo>
                    <a:pt x="766" y="6040"/>
                    <a:pt x="778" y="6031"/>
                    <a:pt x="798" y="6031"/>
                  </a:cubicBezTo>
                  <a:lnTo>
                    <a:pt x="1215" y="6698"/>
                  </a:lnTo>
                  <a:cubicBezTo>
                    <a:pt x="1323" y="6868"/>
                    <a:pt x="1487" y="6973"/>
                    <a:pt x="1700" y="6973"/>
                  </a:cubicBezTo>
                  <a:cubicBezTo>
                    <a:pt x="1814" y="6973"/>
                    <a:pt x="1943" y="6943"/>
                    <a:pt x="2084" y="6876"/>
                  </a:cubicBezTo>
                  <a:cubicBezTo>
                    <a:pt x="3060" y="6103"/>
                    <a:pt x="4168" y="5424"/>
                    <a:pt x="5120" y="4781"/>
                  </a:cubicBezTo>
                  <a:cubicBezTo>
                    <a:pt x="4965" y="4745"/>
                    <a:pt x="4799" y="4721"/>
                    <a:pt x="4620" y="4721"/>
                  </a:cubicBezTo>
                  <a:cubicBezTo>
                    <a:pt x="4556" y="4717"/>
                    <a:pt x="4490" y="4716"/>
                    <a:pt x="4425" y="4716"/>
                  </a:cubicBezTo>
                  <a:cubicBezTo>
                    <a:pt x="4293" y="4716"/>
                    <a:pt x="4164" y="4721"/>
                    <a:pt x="4060" y="4721"/>
                  </a:cubicBezTo>
                  <a:cubicBezTo>
                    <a:pt x="3906" y="4733"/>
                    <a:pt x="3763" y="4769"/>
                    <a:pt x="3632" y="4841"/>
                  </a:cubicBezTo>
                  <a:lnTo>
                    <a:pt x="1953" y="5603"/>
                  </a:lnTo>
                  <a:lnTo>
                    <a:pt x="1191" y="4400"/>
                  </a:lnTo>
                  <a:cubicBezTo>
                    <a:pt x="1167" y="4364"/>
                    <a:pt x="1131" y="4329"/>
                    <a:pt x="1108" y="4305"/>
                  </a:cubicBezTo>
                  <a:lnTo>
                    <a:pt x="1108" y="3174"/>
                  </a:lnTo>
                  <a:cubicBezTo>
                    <a:pt x="1108" y="1971"/>
                    <a:pt x="2012" y="959"/>
                    <a:pt x="3215" y="816"/>
                  </a:cubicBezTo>
                  <a:cubicBezTo>
                    <a:pt x="3663" y="767"/>
                    <a:pt x="4203" y="726"/>
                    <a:pt x="4753" y="726"/>
                  </a:cubicBezTo>
                  <a:cubicBezTo>
                    <a:pt x="5797" y="726"/>
                    <a:pt x="6876" y="873"/>
                    <a:pt x="7430" y="1388"/>
                  </a:cubicBezTo>
                  <a:cubicBezTo>
                    <a:pt x="7597" y="1542"/>
                    <a:pt x="7716" y="1733"/>
                    <a:pt x="7763" y="1959"/>
                  </a:cubicBezTo>
                  <a:cubicBezTo>
                    <a:pt x="8382" y="4495"/>
                    <a:pt x="2560" y="6162"/>
                    <a:pt x="1048" y="8615"/>
                  </a:cubicBezTo>
                  <a:cubicBezTo>
                    <a:pt x="584" y="9377"/>
                    <a:pt x="584" y="10174"/>
                    <a:pt x="1084" y="10865"/>
                  </a:cubicBezTo>
                  <a:cubicBezTo>
                    <a:pt x="1429" y="11294"/>
                    <a:pt x="1882" y="11627"/>
                    <a:pt x="2405" y="11818"/>
                  </a:cubicBezTo>
                  <a:lnTo>
                    <a:pt x="1762" y="13163"/>
                  </a:lnTo>
                  <a:cubicBezTo>
                    <a:pt x="1479" y="13739"/>
                    <a:pt x="1957" y="14210"/>
                    <a:pt x="2437" y="14210"/>
                  </a:cubicBezTo>
                  <a:cubicBezTo>
                    <a:pt x="2682" y="14210"/>
                    <a:pt x="2927" y="14087"/>
                    <a:pt x="3072" y="13794"/>
                  </a:cubicBezTo>
                  <a:lnTo>
                    <a:pt x="3846" y="12187"/>
                  </a:lnTo>
                  <a:cubicBezTo>
                    <a:pt x="4033" y="12202"/>
                    <a:pt x="4225" y="12211"/>
                    <a:pt x="4418" y="12211"/>
                  </a:cubicBezTo>
                  <a:cubicBezTo>
                    <a:pt x="4667" y="12211"/>
                    <a:pt x="4919" y="12196"/>
                    <a:pt x="5168" y="12163"/>
                  </a:cubicBezTo>
                  <a:lnTo>
                    <a:pt x="5322" y="13568"/>
                  </a:lnTo>
                  <a:cubicBezTo>
                    <a:pt x="5367" y="13943"/>
                    <a:pt x="5677" y="14216"/>
                    <a:pt x="6035" y="14216"/>
                  </a:cubicBezTo>
                  <a:cubicBezTo>
                    <a:pt x="6063" y="14216"/>
                    <a:pt x="6091" y="14214"/>
                    <a:pt x="6120" y="14211"/>
                  </a:cubicBezTo>
                  <a:cubicBezTo>
                    <a:pt x="6525" y="14163"/>
                    <a:pt x="6811" y="13806"/>
                    <a:pt x="6763" y="13401"/>
                  </a:cubicBezTo>
                  <a:lnTo>
                    <a:pt x="6596" y="11865"/>
                  </a:lnTo>
                  <a:cubicBezTo>
                    <a:pt x="7061" y="11722"/>
                    <a:pt x="7525" y="11520"/>
                    <a:pt x="7954" y="11294"/>
                  </a:cubicBezTo>
                  <a:cubicBezTo>
                    <a:pt x="8302" y="11089"/>
                    <a:pt x="8104" y="10610"/>
                    <a:pt x="7776" y="10610"/>
                  </a:cubicBezTo>
                  <a:cubicBezTo>
                    <a:pt x="7723" y="10610"/>
                    <a:pt x="7666" y="10623"/>
                    <a:pt x="7608" y="10651"/>
                  </a:cubicBezTo>
                  <a:lnTo>
                    <a:pt x="7620" y="10639"/>
                  </a:lnTo>
                  <a:lnTo>
                    <a:pt x="7620" y="10639"/>
                  </a:lnTo>
                  <a:cubicBezTo>
                    <a:pt x="7263" y="10829"/>
                    <a:pt x="6894" y="10996"/>
                    <a:pt x="6525" y="11127"/>
                  </a:cubicBezTo>
                  <a:lnTo>
                    <a:pt x="6418" y="10198"/>
                  </a:lnTo>
                  <a:cubicBezTo>
                    <a:pt x="6406" y="10103"/>
                    <a:pt x="6370" y="10008"/>
                    <a:pt x="6323" y="9924"/>
                  </a:cubicBezTo>
                  <a:lnTo>
                    <a:pt x="5501" y="8436"/>
                  </a:lnTo>
                  <a:lnTo>
                    <a:pt x="5430" y="6615"/>
                  </a:lnTo>
                  <a:cubicBezTo>
                    <a:pt x="4668" y="7115"/>
                    <a:pt x="3929" y="7591"/>
                    <a:pt x="3275" y="8103"/>
                  </a:cubicBezTo>
                  <a:lnTo>
                    <a:pt x="3286" y="8603"/>
                  </a:lnTo>
                  <a:cubicBezTo>
                    <a:pt x="3227" y="8758"/>
                    <a:pt x="2953" y="10567"/>
                    <a:pt x="2929" y="10734"/>
                  </a:cubicBezTo>
                  <a:lnTo>
                    <a:pt x="2715" y="11163"/>
                  </a:lnTo>
                  <a:cubicBezTo>
                    <a:pt x="2310" y="11020"/>
                    <a:pt x="1953" y="10758"/>
                    <a:pt x="1679" y="10436"/>
                  </a:cubicBezTo>
                  <a:cubicBezTo>
                    <a:pt x="1381" y="10020"/>
                    <a:pt x="1358" y="9555"/>
                    <a:pt x="1631" y="9067"/>
                  </a:cubicBezTo>
                  <a:cubicBezTo>
                    <a:pt x="2953" y="6698"/>
                    <a:pt x="9275" y="5067"/>
                    <a:pt x="8478" y="1793"/>
                  </a:cubicBezTo>
                  <a:cubicBezTo>
                    <a:pt x="8406" y="1507"/>
                    <a:pt x="8275" y="1245"/>
                    <a:pt x="8085" y="1031"/>
                  </a:cubicBezTo>
                  <a:cubicBezTo>
                    <a:pt x="7512" y="349"/>
                    <a:pt x="6399" y="1"/>
                    <a:pt x="47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3" name="Google Shape;1693;p46"/>
          <p:cNvSpPr txBox="1"/>
          <p:nvPr>
            <p:ph type="title"/>
          </p:nvPr>
        </p:nvSpPr>
        <p:spPr>
          <a:xfrm>
            <a:off x="1378138" y="1188522"/>
            <a:ext cx="76263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100"/>
              <a:t>Respect for Olympics traditions - </a:t>
            </a:r>
            <a:r>
              <a:rPr lang="en" sz="2100">
                <a:solidFill>
                  <a:srgbClr val="7FCF99"/>
                </a:solidFill>
              </a:rPr>
              <a:t>Attributes</a:t>
            </a:r>
            <a:endParaRPr sz="2100">
              <a:solidFill>
                <a:srgbClr val="7FCF99"/>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7" name="Shape 1697"/>
        <p:cNvGrpSpPr/>
        <p:nvPr/>
      </p:nvGrpSpPr>
      <p:grpSpPr>
        <a:xfrm>
          <a:off x="0" y="0"/>
          <a:ext cx="0" cy="0"/>
          <a:chOff x="0" y="0"/>
          <a:chExt cx="0" cy="0"/>
        </a:xfrm>
      </p:grpSpPr>
      <p:sp>
        <p:nvSpPr>
          <p:cNvPr id="1698" name="Google Shape;1698;p47"/>
          <p:cNvSpPr txBox="1"/>
          <p:nvPr>
            <p:ph type="title"/>
          </p:nvPr>
        </p:nvSpPr>
        <p:spPr>
          <a:xfrm>
            <a:off x="879125" y="242047"/>
            <a:ext cx="76263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100"/>
              <a:t>Similarity Analysis</a:t>
            </a:r>
            <a:endParaRPr sz="3100"/>
          </a:p>
        </p:txBody>
      </p:sp>
      <p:graphicFrame>
        <p:nvGraphicFramePr>
          <p:cNvPr id="1699" name="Google Shape;1699;p47"/>
          <p:cNvGraphicFramePr/>
          <p:nvPr/>
        </p:nvGraphicFramePr>
        <p:xfrm>
          <a:off x="4925750" y="1428700"/>
          <a:ext cx="3000000" cy="3000000"/>
        </p:xfrm>
        <a:graphic>
          <a:graphicData uri="http://schemas.openxmlformats.org/drawingml/2006/table">
            <a:tbl>
              <a:tblPr>
                <a:noFill/>
                <a:tableStyleId>{48A48EEA-C5AA-40E2-A55C-001C5F96C832}</a:tableStyleId>
              </a:tblPr>
              <a:tblGrid>
                <a:gridCol w="1962250"/>
                <a:gridCol w="1914975"/>
              </a:tblGrid>
              <a:tr h="392025">
                <a:tc>
                  <a:txBody>
                    <a:bodyPr/>
                    <a:lstStyle/>
                    <a:p>
                      <a:pPr indent="0" lvl="0" marL="0" rtl="0" algn="l">
                        <a:spcBef>
                          <a:spcPts val="0"/>
                        </a:spcBef>
                        <a:spcAft>
                          <a:spcPts val="0"/>
                        </a:spcAft>
                        <a:buNone/>
                      </a:pPr>
                      <a:r>
                        <a:rPr lang="en" sz="1300">
                          <a:latin typeface="Lexend"/>
                          <a:ea typeface="Lexend"/>
                          <a:cs typeface="Lexend"/>
                          <a:sym typeface="Lexend"/>
                        </a:rPr>
                        <a:t>Sport</a:t>
                      </a:r>
                      <a:endParaRPr sz="1300">
                        <a:latin typeface="Lexend"/>
                        <a:ea typeface="Lexend"/>
                        <a:cs typeface="Lexend"/>
                        <a:sym typeface="Lexend"/>
                      </a:endParaRPr>
                    </a:p>
                  </a:txBody>
                  <a:tcPr marT="63500" marB="63500" marR="63500" marL="63500" anchor="b">
                    <a:lnL cap="flat" cmpd="sng" w="12650">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7FCF99"/>
                    </a:solidFill>
                  </a:tcPr>
                </a:tc>
                <a:tc>
                  <a:txBody>
                    <a:bodyPr/>
                    <a:lstStyle/>
                    <a:p>
                      <a:pPr indent="0" lvl="0" marL="0" rtl="0" algn="l">
                        <a:spcBef>
                          <a:spcPts val="0"/>
                        </a:spcBef>
                        <a:spcAft>
                          <a:spcPts val="0"/>
                        </a:spcAft>
                        <a:buNone/>
                      </a:pPr>
                      <a:r>
                        <a:rPr lang="en" sz="1300">
                          <a:latin typeface="Lexend"/>
                          <a:ea typeface="Lexend"/>
                          <a:cs typeface="Lexend"/>
                          <a:sym typeface="Lexend"/>
                        </a:rPr>
                        <a:t>Average Similarity</a:t>
                      </a:r>
                      <a:endParaRPr sz="1300">
                        <a:latin typeface="Lexend"/>
                        <a:ea typeface="Lexend"/>
                        <a:cs typeface="Lexend"/>
                        <a:sym typeface="Lexend"/>
                      </a:endParaRPr>
                    </a:p>
                  </a:txBody>
                  <a:tcPr marT="63500" marB="63500" marR="63500" marL="63500" anchor="b">
                    <a:lnL cap="flat" cmpd="sng">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rgbClr val="7FCF99"/>
                    </a:solidFill>
                  </a:tcPr>
                </a:tc>
              </a:tr>
              <a:tr h="382250">
                <a:tc>
                  <a:txBody>
                    <a:bodyPr/>
                    <a:lstStyle/>
                    <a:p>
                      <a:pPr indent="0" lvl="0" marL="0" rtl="0" algn="l">
                        <a:lnSpc>
                          <a:spcPct val="115000"/>
                        </a:lnSpc>
                        <a:spcBef>
                          <a:spcPts val="0"/>
                        </a:spcBef>
                        <a:spcAft>
                          <a:spcPts val="0"/>
                        </a:spcAft>
                        <a:buNone/>
                      </a:pPr>
                      <a:r>
                        <a:rPr lang="en" sz="1300">
                          <a:latin typeface="Lexend"/>
                          <a:ea typeface="Lexend"/>
                          <a:cs typeface="Lexend"/>
                          <a:sym typeface="Lexend"/>
                        </a:rPr>
                        <a:t>Skateboarding</a:t>
                      </a:r>
                      <a:endParaRPr sz="1300">
                        <a:latin typeface="Lexend"/>
                        <a:ea typeface="Lexend"/>
                        <a:cs typeface="Lexend"/>
                        <a:sym typeface="Lexend"/>
                      </a:endParaRPr>
                    </a:p>
                  </a:txBody>
                  <a:tcPr marT="25400" marB="25400" marR="25400" marL="2540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300">
                          <a:latin typeface="Lexend"/>
                          <a:ea typeface="Lexend"/>
                          <a:cs typeface="Lexend"/>
                          <a:sym typeface="Lexend"/>
                        </a:rPr>
                        <a:t>0.092471955</a:t>
                      </a:r>
                      <a:endParaRPr sz="1300">
                        <a:latin typeface="Lexend"/>
                        <a:ea typeface="Lexend"/>
                        <a:cs typeface="Lexend"/>
                        <a:sym typeface="Lexend"/>
                      </a:endParaRPr>
                    </a:p>
                  </a:txBody>
                  <a:tcPr marT="25400" marB="25400" marR="25400" marL="2540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382250">
                <a:tc>
                  <a:txBody>
                    <a:bodyPr/>
                    <a:lstStyle/>
                    <a:p>
                      <a:pPr indent="0" lvl="0" marL="0" rtl="0" algn="l">
                        <a:lnSpc>
                          <a:spcPct val="115000"/>
                        </a:lnSpc>
                        <a:spcBef>
                          <a:spcPts val="0"/>
                        </a:spcBef>
                        <a:spcAft>
                          <a:spcPts val="0"/>
                        </a:spcAft>
                        <a:buNone/>
                      </a:pPr>
                      <a:r>
                        <a:rPr lang="en" sz="1300">
                          <a:latin typeface="Lexend"/>
                          <a:ea typeface="Lexend"/>
                          <a:cs typeface="Lexend"/>
                          <a:sym typeface="Lexend"/>
                        </a:rPr>
                        <a:t>Weightlifting</a:t>
                      </a:r>
                      <a:endParaRPr sz="1300">
                        <a:latin typeface="Lexend"/>
                        <a:ea typeface="Lexend"/>
                        <a:cs typeface="Lexend"/>
                        <a:sym typeface="Lexend"/>
                      </a:endParaRPr>
                    </a:p>
                  </a:txBody>
                  <a:tcPr marT="25400" marB="25400" marR="25400" marL="2540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300">
                          <a:latin typeface="Lexend"/>
                          <a:ea typeface="Lexend"/>
                          <a:cs typeface="Lexend"/>
                          <a:sym typeface="Lexend"/>
                        </a:rPr>
                        <a:t>0.090154864</a:t>
                      </a:r>
                      <a:endParaRPr sz="1300">
                        <a:latin typeface="Lexend"/>
                        <a:ea typeface="Lexend"/>
                        <a:cs typeface="Lexend"/>
                        <a:sym typeface="Lexend"/>
                      </a:endParaRPr>
                    </a:p>
                  </a:txBody>
                  <a:tcPr marT="25400" marB="25400" marR="25400" marL="2540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382250">
                <a:tc>
                  <a:txBody>
                    <a:bodyPr/>
                    <a:lstStyle/>
                    <a:p>
                      <a:pPr indent="0" lvl="0" marL="0" rtl="0" algn="l">
                        <a:lnSpc>
                          <a:spcPct val="115000"/>
                        </a:lnSpc>
                        <a:spcBef>
                          <a:spcPts val="0"/>
                        </a:spcBef>
                        <a:spcAft>
                          <a:spcPts val="0"/>
                        </a:spcAft>
                        <a:buNone/>
                      </a:pPr>
                      <a:r>
                        <a:rPr lang="en" sz="1300">
                          <a:latin typeface="Lexend"/>
                          <a:ea typeface="Lexend"/>
                          <a:cs typeface="Lexend"/>
                          <a:sym typeface="Lexend"/>
                        </a:rPr>
                        <a:t>Boxing</a:t>
                      </a:r>
                      <a:endParaRPr sz="1300">
                        <a:latin typeface="Lexend"/>
                        <a:ea typeface="Lexend"/>
                        <a:cs typeface="Lexend"/>
                        <a:sym typeface="Lexend"/>
                      </a:endParaRPr>
                    </a:p>
                  </a:txBody>
                  <a:tcPr marT="25400" marB="25400" marR="25400" marL="2540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300">
                          <a:latin typeface="Lexend"/>
                          <a:ea typeface="Lexend"/>
                          <a:cs typeface="Lexend"/>
                          <a:sym typeface="Lexend"/>
                        </a:rPr>
                        <a:t>0.088321469</a:t>
                      </a:r>
                      <a:endParaRPr sz="1300">
                        <a:latin typeface="Lexend"/>
                        <a:ea typeface="Lexend"/>
                        <a:cs typeface="Lexend"/>
                        <a:sym typeface="Lexend"/>
                      </a:endParaRPr>
                    </a:p>
                  </a:txBody>
                  <a:tcPr marT="25400" marB="25400" marR="25400" marL="2540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382250">
                <a:tc>
                  <a:txBody>
                    <a:bodyPr/>
                    <a:lstStyle/>
                    <a:p>
                      <a:pPr indent="0" lvl="0" marL="0" rtl="0" algn="l">
                        <a:lnSpc>
                          <a:spcPct val="115000"/>
                        </a:lnSpc>
                        <a:spcBef>
                          <a:spcPts val="0"/>
                        </a:spcBef>
                        <a:spcAft>
                          <a:spcPts val="0"/>
                        </a:spcAft>
                        <a:buNone/>
                      </a:pPr>
                      <a:r>
                        <a:rPr lang="en" sz="1300">
                          <a:latin typeface="Lexend"/>
                          <a:ea typeface="Lexend"/>
                          <a:cs typeface="Lexend"/>
                          <a:sym typeface="Lexend"/>
                        </a:rPr>
                        <a:t>Surfing</a:t>
                      </a:r>
                      <a:endParaRPr sz="1300">
                        <a:latin typeface="Lexend"/>
                        <a:ea typeface="Lexend"/>
                        <a:cs typeface="Lexend"/>
                        <a:sym typeface="Lexend"/>
                      </a:endParaRPr>
                    </a:p>
                  </a:txBody>
                  <a:tcPr marT="25400" marB="25400" marR="25400" marL="2540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300">
                          <a:latin typeface="Lexend"/>
                          <a:ea typeface="Lexend"/>
                          <a:cs typeface="Lexend"/>
                          <a:sym typeface="Lexend"/>
                        </a:rPr>
                        <a:t>0.086758401</a:t>
                      </a:r>
                      <a:endParaRPr sz="1300">
                        <a:latin typeface="Lexend"/>
                        <a:ea typeface="Lexend"/>
                        <a:cs typeface="Lexend"/>
                        <a:sym typeface="Lexend"/>
                      </a:endParaRPr>
                    </a:p>
                  </a:txBody>
                  <a:tcPr marT="25400" marB="25400" marR="25400" marL="2540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382250">
                <a:tc>
                  <a:txBody>
                    <a:bodyPr/>
                    <a:lstStyle/>
                    <a:p>
                      <a:pPr indent="0" lvl="0" marL="0" rtl="0" algn="l">
                        <a:lnSpc>
                          <a:spcPct val="115000"/>
                        </a:lnSpc>
                        <a:spcBef>
                          <a:spcPts val="0"/>
                        </a:spcBef>
                        <a:spcAft>
                          <a:spcPts val="0"/>
                        </a:spcAft>
                        <a:buNone/>
                      </a:pPr>
                      <a:r>
                        <a:rPr lang="en" sz="1300">
                          <a:latin typeface="Lexend"/>
                          <a:ea typeface="Lexend"/>
                          <a:cs typeface="Lexend"/>
                          <a:sym typeface="Lexend"/>
                        </a:rPr>
                        <a:t>Sport Climbing</a:t>
                      </a:r>
                      <a:endParaRPr sz="1300">
                        <a:latin typeface="Lexend"/>
                        <a:ea typeface="Lexend"/>
                        <a:cs typeface="Lexend"/>
                        <a:sym typeface="Lexend"/>
                      </a:endParaRPr>
                    </a:p>
                  </a:txBody>
                  <a:tcPr marT="25400" marB="25400" marR="25400" marL="2540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2CC"/>
                    </a:solidFill>
                  </a:tcPr>
                </a:tc>
                <a:tc>
                  <a:txBody>
                    <a:bodyPr/>
                    <a:lstStyle/>
                    <a:p>
                      <a:pPr indent="0" lvl="0" marL="0" rtl="0" algn="l">
                        <a:lnSpc>
                          <a:spcPct val="115000"/>
                        </a:lnSpc>
                        <a:spcBef>
                          <a:spcPts val="0"/>
                        </a:spcBef>
                        <a:spcAft>
                          <a:spcPts val="0"/>
                        </a:spcAft>
                        <a:buNone/>
                      </a:pPr>
                      <a:r>
                        <a:rPr lang="en" sz="1300">
                          <a:latin typeface="Lexend"/>
                          <a:ea typeface="Lexend"/>
                          <a:cs typeface="Lexend"/>
                          <a:sym typeface="Lexend"/>
                        </a:rPr>
                        <a:t>0.077629978</a:t>
                      </a:r>
                      <a:endParaRPr sz="1300">
                        <a:latin typeface="Lexend"/>
                        <a:ea typeface="Lexend"/>
                        <a:cs typeface="Lexend"/>
                        <a:sym typeface="Lexend"/>
                      </a:endParaRPr>
                    </a:p>
                  </a:txBody>
                  <a:tcPr marT="25400" marB="25400" marR="25400" marL="2540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2CC"/>
                    </a:solidFill>
                  </a:tcPr>
                </a:tc>
              </a:tr>
              <a:tr h="382250">
                <a:tc>
                  <a:txBody>
                    <a:bodyPr/>
                    <a:lstStyle/>
                    <a:p>
                      <a:pPr indent="0" lvl="0" marL="0" rtl="0" algn="l">
                        <a:lnSpc>
                          <a:spcPct val="115000"/>
                        </a:lnSpc>
                        <a:spcBef>
                          <a:spcPts val="0"/>
                        </a:spcBef>
                        <a:spcAft>
                          <a:spcPts val="0"/>
                        </a:spcAft>
                        <a:buNone/>
                      </a:pPr>
                      <a:r>
                        <a:rPr lang="en" sz="1300">
                          <a:latin typeface="Lexend"/>
                          <a:ea typeface="Lexend"/>
                          <a:cs typeface="Lexend"/>
                          <a:sym typeface="Lexend"/>
                        </a:rPr>
                        <a:t>Modern Pentathlon</a:t>
                      </a:r>
                      <a:endParaRPr sz="1300">
                        <a:latin typeface="Lexend"/>
                        <a:ea typeface="Lexend"/>
                        <a:cs typeface="Lexend"/>
                        <a:sym typeface="Lexend"/>
                      </a:endParaRPr>
                    </a:p>
                  </a:txBody>
                  <a:tcPr marT="25400" marB="25400" marR="25400" marL="2540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2CC"/>
                    </a:solidFill>
                  </a:tcPr>
                </a:tc>
                <a:tc>
                  <a:txBody>
                    <a:bodyPr/>
                    <a:lstStyle/>
                    <a:p>
                      <a:pPr indent="0" lvl="0" marL="0" rtl="0" algn="l">
                        <a:lnSpc>
                          <a:spcPct val="115000"/>
                        </a:lnSpc>
                        <a:spcBef>
                          <a:spcPts val="0"/>
                        </a:spcBef>
                        <a:spcAft>
                          <a:spcPts val="0"/>
                        </a:spcAft>
                        <a:buNone/>
                      </a:pPr>
                      <a:r>
                        <a:rPr lang="en" sz="1300">
                          <a:latin typeface="Lexend"/>
                          <a:ea typeface="Lexend"/>
                          <a:cs typeface="Lexend"/>
                          <a:sym typeface="Lexend"/>
                        </a:rPr>
                        <a:t>0</a:t>
                      </a:r>
                      <a:endParaRPr sz="1300">
                        <a:latin typeface="Lexend"/>
                        <a:ea typeface="Lexend"/>
                        <a:cs typeface="Lexend"/>
                        <a:sym typeface="Lexend"/>
                      </a:endParaRPr>
                    </a:p>
                  </a:txBody>
                  <a:tcPr marT="25400" marB="25400" marR="25400" marL="25400"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2CC"/>
                    </a:solidFill>
                  </a:tcPr>
                </a:tc>
              </a:tr>
            </a:tbl>
          </a:graphicData>
        </a:graphic>
      </p:graphicFrame>
      <p:graphicFrame>
        <p:nvGraphicFramePr>
          <p:cNvPr id="1700" name="Google Shape;1700;p47"/>
          <p:cNvGraphicFramePr/>
          <p:nvPr/>
        </p:nvGraphicFramePr>
        <p:xfrm>
          <a:off x="674950" y="1316713"/>
          <a:ext cx="3000000" cy="3000000"/>
        </p:xfrm>
        <a:graphic>
          <a:graphicData uri="http://schemas.openxmlformats.org/drawingml/2006/table">
            <a:tbl>
              <a:tblPr>
                <a:noFill/>
                <a:tableStyleId>{48A48EEA-C5AA-40E2-A55C-001C5F96C832}</a:tableStyleId>
              </a:tblPr>
              <a:tblGrid>
                <a:gridCol w="1791075"/>
                <a:gridCol w="1747925"/>
              </a:tblGrid>
              <a:tr h="317500">
                <a:tc>
                  <a:txBody>
                    <a:bodyPr/>
                    <a:lstStyle/>
                    <a:p>
                      <a:pPr indent="0" lvl="0" marL="0" rtl="0" algn="l">
                        <a:spcBef>
                          <a:spcPts val="0"/>
                        </a:spcBef>
                        <a:spcAft>
                          <a:spcPts val="0"/>
                        </a:spcAft>
                        <a:buNone/>
                      </a:pPr>
                      <a:r>
                        <a:rPr lang="en" sz="1300">
                          <a:latin typeface="Lexend"/>
                          <a:ea typeface="Lexend"/>
                          <a:cs typeface="Lexend"/>
                          <a:sym typeface="Lexend"/>
                        </a:rPr>
                        <a:t>Sport</a:t>
                      </a:r>
                      <a:endParaRPr sz="1300">
                        <a:latin typeface="Lexend"/>
                        <a:ea typeface="Lexend"/>
                        <a:cs typeface="Lexend"/>
                        <a:sym typeface="Lexend"/>
                      </a:endParaRPr>
                    </a:p>
                  </a:txBody>
                  <a:tcPr marT="63500" marB="63500" marR="63500" marL="63500"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7FCF99"/>
                    </a:solidFill>
                  </a:tcPr>
                </a:tc>
                <a:tc>
                  <a:txBody>
                    <a:bodyPr/>
                    <a:lstStyle/>
                    <a:p>
                      <a:pPr indent="0" lvl="0" marL="0" rtl="0" algn="l">
                        <a:spcBef>
                          <a:spcPts val="0"/>
                        </a:spcBef>
                        <a:spcAft>
                          <a:spcPts val="0"/>
                        </a:spcAft>
                        <a:buNone/>
                      </a:pPr>
                      <a:r>
                        <a:rPr lang="en" sz="1300">
                          <a:latin typeface="Lexend"/>
                          <a:ea typeface="Lexend"/>
                          <a:cs typeface="Lexend"/>
                          <a:sym typeface="Lexend"/>
                        </a:rPr>
                        <a:t>Average Similarity</a:t>
                      </a:r>
                      <a:endParaRPr sz="1300">
                        <a:latin typeface="Lexend"/>
                        <a:ea typeface="Lexend"/>
                        <a:cs typeface="Lexend"/>
                        <a:sym typeface="Lexend"/>
                      </a:endParaRPr>
                    </a:p>
                  </a:txBody>
                  <a:tcPr marT="63500" marB="63500" marR="63500" marL="63500"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7FCF99"/>
                    </a:solidFill>
                  </a:tcPr>
                </a:tc>
              </a:tr>
              <a:tr h="317500">
                <a:tc>
                  <a:txBody>
                    <a:bodyPr/>
                    <a:lstStyle/>
                    <a:p>
                      <a:pPr indent="0" lvl="0" marL="0" rtl="0" algn="l">
                        <a:spcBef>
                          <a:spcPts val="0"/>
                        </a:spcBef>
                        <a:spcAft>
                          <a:spcPts val="0"/>
                        </a:spcAft>
                        <a:buNone/>
                      </a:pPr>
                      <a:r>
                        <a:rPr lang="en" sz="1300">
                          <a:latin typeface="Lexend"/>
                          <a:ea typeface="Lexend"/>
                          <a:cs typeface="Lexend"/>
                          <a:sym typeface="Lexend"/>
                        </a:rPr>
                        <a:t>Breakdance</a:t>
                      </a:r>
                      <a:endParaRPr sz="1300">
                        <a:latin typeface="Lexend"/>
                        <a:ea typeface="Lexend"/>
                        <a:cs typeface="Lexend"/>
                        <a:sym typeface="Lexend"/>
                      </a:endParaRPr>
                    </a:p>
                  </a:txBody>
                  <a:tcPr marT="63500" marB="63500" marR="63500" marL="63500"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2CC"/>
                    </a:solidFill>
                  </a:tcPr>
                </a:tc>
                <a:tc>
                  <a:txBody>
                    <a:bodyPr/>
                    <a:lstStyle/>
                    <a:p>
                      <a:pPr indent="0" lvl="0" marL="0" rtl="0" algn="l">
                        <a:spcBef>
                          <a:spcPts val="0"/>
                        </a:spcBef>
                        <a:spcAft>
                          <a:spcPts val="0"/>
                        </a:spcAft>
                        <a:buNone/>
                      </a:pPr>
                      <a:r>
                        <a:rPr lang="en" sz="1300">
                          <a:latin typeface="Lexend"/>
                          <a:ea typeface="Lexend"/>
                          <a:cs typeface="Lexend"/>
                          <a:sym typeface="Lexend"/>
                        </a:rPr>
                        <a:t>0.089517846</a:t>
                      </a:r>
                      <a:endParaRPr sz="1300">
                        <a:latin typeface="Lexend"/>
                        <a:ea typeface="Lexend"/>
                        <a:cs typeface="Lexend"/>
                        <a:sym typeface="Lexend"/>
                      </a:endParaRPr>
                    </a:p>
                  </a:txBody>
                  <a:tcPr marT="63500" marB="63500" marR="63500" marL="63500"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2CC"/>
                    </a:solidFill>
                  </a:tcPr>
                </a:tc>
              </a:tr>
              <a:tr h="317500">
                <a:tc>
                  <a:txBody>
                    <a:bodyPr/>
                    <a:lstStyle/>
                    <a:p>
                      <a:pPr indent="0" lvl="0" marL="0" rtl="0" algn="l">
                        <a:spcBef>
                          <a:spcPts val="0"/>
                        </a:spcBef>
                        <a:spcAft>
                          <a:spcPts val="0"/>
                        </a:spcAft>
                        <a:buNone/>
                      </a:pPr>
                      <a:r>
                        <a:rPr lang="en" sz="1300">
                          <a:latin typeface="Lexend"/>
                          <a:ea typeface="Lexend"/>
                          <a:cs typeface="Lexend"/>
                          <a:sym typeface="Lexend"/>
                        </a:rPr>
                        <a:t>Cricket</a:t>
                      </a:r>
                      <a:endParaRPr sz="1300">
                        <a:latin typeface="Lexend"/>
                        <a:ea typeface="Lexend"/>
                        <a:cs typeface="Lexend"/>
                        <a:sym typeface="Lexend"/>
                      </a:endParaRPr>
                    </a:p>
                  </a:txBody>
                  <a:tcPr marT="63500" marB="63500" marR="63500" marL="63500"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2CC"/>
                    </a:solidFill>
                  </a:tcPr>
                </a:tc>
                <a:tc>
                  <a:txBody>
                    <a:bodyPr/>
                    <a:lstStyle/>
                    <a:p>
                      <a:pPr indent="0" lvl="0" marL="0" rtl="0" algn="l">
                        <a:spcBef>
                          <a:spcPts val="0"/>
                        </a:spcBef>
                        <a:spcAft>
                          <a:spcPts val="0"/>
                        </a:spcAft>
                        <a:buNone/>
                      </a:pPr>
                      <a:r>
                        <a:rPr lang="en" sz="1300">
                          <a:latin typeface="Lexend"/>
                          <a:ea typeface="Lexend"/>
                          <a:cs typeface="Lexend"/>
                          <a:sym typeface="Lexend"/>
                        </a:rPr>
                        <a:t>0.069613035</a:t>
                      </a:r>
                      <a:endParaRPr sz="1300">
                        <a:latin typeface="Lexend"/>
                        <a:ea typeface="Lexend"/>
                        <a:cs typeface="Lexend"/>
                        <a:sym typeface="Lexend"/>
                      </a:endParaRPr>
                    </a:p>
                  </a:txBody>
                  <a:tcPr marT="63500" marB="63500" marR="63500" marL="63500"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2CC"/>
                    </a:solidFill>
                  </a:tcPr>
                </a:tc>
              </a:tr>
              <a:tr h="317500">
                <a:tc>
                  <a:txBody>
                    <a:bodyPr/>
                    <a:lstStyle/>
                    <a:p>
                      <a:pPr indent="0" lvl="0" marL="0" rtl="0" algn="l">
                        <a:spcBef>
                          <a:spcPts val="0"/>
                        </a:spcBef>
                        <a:spcAft>
                          <a:spcPts val="0"/>
                        </a:spcAft>
                        <a:buNone/>
                      </a:pPr>
                      <a:r>
                        <a:rPr lang="en" sz="1300">
                          <a:latin typeface="Lexend"/>
                          <a:ea typeface="Lexend"/>
                          <a:cs typeface="Lexend"/>
                          <a:sym typeface="Lexend"/>
                        </a:rPr>
                        <a:t>Lacrosse</a:t>
                      </a:r>
                      <a:endParaRPr sz="1300">
                        <a:latin typeface="Lexend"/>
                        <a:ea typeface="Lexend"/>
                        <a:cs typeface="Lexend"/>
                        <a:sym typeface="Lexend"/>
                      </a:endParaRPr>
                    </a:p>
                  </a:txBody>
                  <a:tcPr marT="63500" marB="63500" marR="63500" marL="63500"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300">
                          <a:latin typeface="Lexend"/>
                          <a:ea typeface="Lexend"/>
                          <a:cs typeface="Lexend"/>
                          <a:sym typeface="Lexend"/>
                        </a:rPr>
                        <a:t>0.068727986</a:t>
                      </a:r>
                      <a:endParaRPr sz="1300">
                        <a:latin typeface="Lexend"/>
                        <a:ea typeface="Lexend"/>
                        <a:cs typeface="Lexend"/>
                        <a:sym typeface="Lexend"/>
                      </a:endParaRPr>
                    </a:p>
                  </a:txBody>
                  <a:tcPr marT="63500" marB="63500" marR="63500" marL="63500"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17500">
                <a:tc>
                  <a:txBody>
                    <a:bodyPr/>
                    <a:lstStyle/>
                    <a:p>
                      <a:pPr indent="0" lvl="0" marL="0" rtl="0" algn="l">
                        <a:spcBef>
                          <a:spcPts val="0"/>
                        </a:spcBef>
                        <a:spcAft>
                          <a:spcPts val="0"/>
                        </a:spcAft>
                        <a:buNone/>
                      </a:pPr>
                      <a:r>
                        <a:rPr lang="en" sz="1300">
                          <a:latin typeface="Lexend"/>
                          <a:ea typeface="Lexend"/>
                          <a:cs typeface="Lexend"/>
                          <a:sym typeface="Lexend"/>
                        </a:rPr>
                        <a:t>Flag Football</a:t>
                      </a:r>
                      <a:endParaRPr sz="1300">
                        <a:latin typeface="Lexend"/>
                        <a:ea typeface="Lexend"/>
                        <a:cs typeface="Lexend"/>
                        <a:sym typeface="Lexend"/>
                      </a:endParaRPr>
                    </a:p>
                  </a:txBody>
                  <a:tcPr marT="63500" marB="63500" marR="63500" marL="63500"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300">
                          <a:latin typeface="Lexend"/>
                          <a:ea typeface="Lexend"/>
                          <a:cs typeface="Lexend"/>
                          <a:sym typeface="Lexend"/>
                        </a:rPr>
                        <a:t>0.068588734</a:t>
                      </a:r>
                      <a:endParaRPr sz="1300">
                        <a:latin typeface="Lexend"/>
                        <a:ea typeface="Lexend"/>
                        <a:cs typeface="Lexend"/>
                        <a:sym typeface="Lexend"/>
                      </a:endParaRPr>
                    </a:p>
                  </a:txBody>
                  <a:tcPr marT="63500" marB="63500" marR="63500" marL="63500"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17500">
                <a:tc>
                  <a:txBody>
                    <a:bodyPr/>
                    <a:lstStyle/>
                    <a:p>
                      <a:pPr indent="0" lvl="0" marL="0" rtl="0" algn="l">
                        <a:spcBef>
                          <a:spcPts val="0"/>
                        </a:spcBef>
                        <a:spcAft>
                          <a:spcPts val="0"/>
                        </a:spcAft>
                        <a:buNone/>
                      </a:pPr>
                      <a:r>
                        <a:rPr lang="en" sz="1300">
                          <a:latin typeface="Lexend"/>
                          <a:ea typeface="Lexend"/>
                          <a:cs typeface="Lexend"/>
                          <a:sym typeface="Lexend"/>
                        </a:rPr>
                        <a:t>Baseball</a:t>
                      </a:r>
                      <a:endParaRPr sz="1300">
                        <a:latin typeface="Lexend"/>
                        <a:ea typeface="Lexend"/>
                        <a:cs typeface="Lexend"/>
                        <a:sym typeface="Lexend"/>
                      </a:endParaRPr>
                    </a:p>
                  </a:txBody>
                  <a:tcPr marT="63500" marB="63500" marR="63500" marL="63500"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300">
                          <a:latin typeface="Lexend"/>
                          <a:ea typeface="Lexend"/>
                          <a:cs typeface="Lexend"/>
                          <a:sym typeface="Lexend"/>
                        </a:rPr>
                        <a:t>0.068509289</a:t>
                      </a:r>
                      <a:endParaRPr sz="1300">
                        <a:latin typeface="Lexend"/>
                        <a:ea typeface="Lexend"/>
                        <a:cs typeface="Lexend"/>
                        <a:sym typeface="Lexend"/>
                      </a:endParaRPr>
                    </a:p>
                  </a:txBody>
                  <a:tcPr marT="63500" marB="63500" marR="63500" marL="63500"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17500">
                <a:tc>
                  <a:txBody>
                    <a:bodyPr/>
                    <a:lstStyle/>
                    <a:p>
                      <a:pPr indent="0" lvl="0" marL="0" rtl="0" algn="l">
                        <a:spcBef>
                          <a:spcPts val="0"/>
                        </a:spcBef>
                        <a:spcAft>
                          <a:spcPts val="0"/>
                        </a:spcAft>
                        <a:buNone/>
                      </a:pPr>
                      <a:r>
                        <a:rPr lang="en" sz="1300">
                          <a:latin typeface="Lexend"/>
                          <a:ea typeface="Lexend"/>
                          <a:cs typeface="Lexend"/>
                          <a:sym typeface="Lexend"/>
                        </a:rPr>
                        <a:t>Karate</a:t>
                      </a:r>
                      <a:endParaRPr sz="1300">
                        <a:latin typeface="Lexend"/>
                        <a:ea typeface="Lexend"/>
                        <a:cs typeface="Lexend"/>
                        <a:sym typeface="Lexend"/>
                      </a:endParaRPr>
                    </a:p>
                  </a:txBody>
                  <a:tcPr marT="63500" marB="63500" marR="63500" marL="63500"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300">
                          <a:latin typeface="Lexend"/>
                          <a:ea typeface="Lexend"/>
                          <a:cs typeface="Lexend"/>
                          <a:sym typeface="Lexend"/>
                        </a:rPr>
                        <a:t>0.066526864</a:t>
                      </a:r>
                      <a:endParaRPr sz="1300">
                        <a:latin typeface="Lexend"/>
                        <a:ea typeface="Lexend"/>
                        <a:cs typeface="Lexend"/>
                        <a:sym typeface="Lexend"/>
                      </a:endParaRPr>
                    </a:p>
                  </a:txBody>
                  <a:tcPr marT="63500" marB="63500" marR="63500" marL="63500"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17500">
                <a:tc>
                  <a:txBody>
                    <a:bodyPr/>
                    <a:lstStyle/>
                    <a:p>
                      <a:pPr indent="0" lvl="0" marL="0" rtl="0" algn="l">
                        <a:spcBef>
                          <a:spcPts val="0"/>
                        </a:spcBef>
                        <a:spcAft>
                          <a:spcPts val="0"/>
                        </a:spcAft>
                        <a:buNone/>
                      </a:pPr>
                      <a:r>
                        <a:rPr lang="en" sz="1300">
                          <a:latin typeface="Lexend"/>
                          <a:ea typeface="Lexend"/>
                          <a:cs typeface="Lexend"/>
                          <a:sym typeface="Lexend"/>
                        </a:rPr>
                        <a:t>Kickboxing</a:t>
                      </a:r>
                      <a:endParaRPr sz="1300">
                        <a:latin typeface="Lexend"/>
                        <a:ea typeface="Lexend"/>
                        <a:cs typeface="Lexend"/>
                        <a:sym typeface="Lexend"/>
                      </a:endParaRPr>
                    </a:p>
                  </a:txBody>
                  <a:tcPr marT="63500" marB="63500" marR="63500" marL="63500"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300">
                          <a:latin typeface="Lexend"/>
                          <a:ea typeface="Lexend"/>
                          <a:cs typeface="Lexend"/>
                          <a:sym typeface="Lexend"/>
                        </a:rPr>
                        <a:t>0.064549722</a:t>
                      </a:r>
                      <a:endParaRPr sz="1300">
                        <a:latin typeface="Lexend"/>
                        <a:ea typeface="Lexend"/>
                        <a:cs typeface="Lexend"/>
                        <a:sym typeface="Lexend"/>
                      </a:endParaRPr>
                    </a:p>
                  </a:txBody>
                  <a:tcPr marT="63500" marB="63500" marR="63500" marL="63500"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17500">
                <a:tc>
                  <a:txBody>
                    <a:bodyPr/>
                    <a:lstStyle/>
                    <a:p>
                      <a:pPr indent="0" lvl="0" marL="0" rtl="0" algn="l">
                        <a:spcBef>
                          <a:spcPts val="0"/>
                        </a:spcBef>
                        <a:spcAft>
                          <a:spcPts val="0"/>
                        </a:spcAft>
                        <a:buNone/>
                      </a:pPr>
                      <a:r>
                        <a:rPr lang="en" sz="1300">
                          <a:latin typeface="Lexend"/>
                          <a:ea typeface="Lexend"/>
                          <a:cs typeface="Lexend"/>
                          <a:sym typeface="Lexend"/>
                        </a:rPr>
                        <a:t>Motorsport</a:t>
                      </a:r>
                      <a:endParaRPr sz="1300">
                        <a:latin typeface="Lexend"/>
                        <a:ea typeface="Lexend"/>
                        <a:cs typeface="Lexend"/>
                        <a:sym typeface="Lexend"/>
                      </a:endParaRPr>
                    </a:p>
                  </a:txBody>
                  <a:tcPr marT="63500" marB="63500" marR="63500" marL="63500"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300">
                          <a:latin typeface="Lexend"/>
                          <a:ea typeface="Lexend"/>
                          <a:cs typeface="Lexend"/>
                          <a:sym typeface="Lexend"/>
                        </a:rPr>
                        <a:t>0.061561272</a:t>
                      </a:r>
                      <a:endParaRPr sz="1300">
                        <a:latin typeface="Lexend"/>
                        <a:ea typeface="Lexend"/>
                        <a:cs typeface="Lexend"/>
                        <a:sym typeface="Lexend"/>
                      </a:endParaRPr>
                    </a:p>
                  </a:txBody>
                  <a:tcPr marT="63500" marB="63500" marR="63500" marL="63500"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17500">
                <a:tc>
                  <a:txBody>
                    <a:bodyPr/>
                    <a:lstStyle/>
                    <a:p>
                      <a:pPr indent="0" lvl="0" marL="0" rtl="0" algn="l">
                        <a:spcBef>
                          <a:spcPts val="0"/>
                        </a:spcBef>
                        <a:spcAft>
                          <a:spcPts val="0"/>
                        </a:spcAft>
                        <a:buNone/>
                      </a:pPr>
                      <a:r>
                        <a:rPr lang="en" sz="1300">
                          <a:latin typeface="Lexend"/>
                          <a:ea typeface="Lexend"/>
                          <a:cs typeface="Lexend"/>
                          <a:sym typeface="Lexend"/>
                        </a:rPr>
                        <a:t>Squash</a:t>
                      </a:r>
                      <a:endParaRPr sz="1300">
                        <a:latin typeface="Lexend"/>
                        <a:ea typeface="Lexend"/>
                        <a:cs typeface="Lexend"/>
                        <a:sym typeface="Lexend"/>
                      </a:endParaRPr>
                    </a:p>
                  </a:txBody>
                  <a:tcPr marT="63500" marB="63500" marR="63500" marL="63500"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300">
                          <a:latin typeface="Lexend"/>
                          <a:ea typeface="Lexend"/>
                          <a:cs typeface="Lexend"/>
                          <a:sym typeface="Lexend"/>
                        </a:rPr>
                        <a:t>0</a:t>
                      </a:r>
                      <a:endParaRPr sz="1300">
                        <a:latin typeface="Lexend"/>
                        <a:ea typeface="Lexend"/>
                        <a:cs typeface="Lexend"/>
                        <a:sym typeface="Lexend"/>
                      </a:endParaRPr>
                    </a:p>
                  </a:txBody>
                  <a:tcPr marT="63500" marB="63500" marR="63500" marL="63500"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1701" name="Google Shape;1701;p47"/>
          <p:cNvSpPr txBox="1"/>
          <p:nvPr/>
        </p:nvSpPr>
        <p:spPr>
          <a:xfrm>
            <a:off x="674950" y="870738"/>
            <a:ext cx="3417300" cy="39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600">
                <a:solidFill>
                  <a:schemeClr val="dk1"/>
                </a:solidFill>
                <a:latin typeface="Lexend"/>
                <a:ea typeface="Lexend"/>
                <a:cs typeface="Lexend"/>
                <a:sym typeface="Lexend"/>
              </a:rPr>
              <a:t>Sports to Include</a:t>
            </a:r>
            <a:endParaRPr b="1" sz="1600">
              <a:solidFill>
                <a:schemeClr val="dk1"/>
              </a:solidFill>
              <a:latin typeface="Lexend"/>
              <a:ea typeface="Lexend"/>
              <a:cs typeface="Lexend"/>
              <a:sym typeface="Lexend"/>
            </a:endParaRPr>
          </a:p>
        </p:txBody>
      </p:sp>
      <p:sp>
        <p:nvSpPr>
          <p:cNvPr id="1702" name="Google Shape;1702;p47"/>
          <p:cNvSpPr txBox="1"/>
          <p:nvPr/>
        </p:nvSpPr>
        <p:spPr>
          <a:xfrm>
            <a:off x="4925750" y="926725"/>
            <a:ext cx="3417300" cy="39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600">
                <a:solidFill>
                  <a:schemeClr val="dk1"/>
                </a:solidFill>
                <a:latin typeface="Lexend"/>
                <a:ea typeface="Lexend"/>
                <a:cs typeface="Lexend"/>
                <a:sym typeface="Lexend"/>
              </a:rPr>
              <a:t>Sports to Exclude</a:t>
            </a:r>
            <a:endParaRPr b="1" sz="1600">
              <a:solidFill>
                <a:schemeClr val="dk1"/>
              </a:solidFill>
              <a:latin typeface="Lexend"/>
              <a:ea typeface="Lexend"/>
              <a:cs typeface="Lexend"/>
              <a:sym typeface="Lexen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6" name="Shape 1706"/>
        <p:cNvGrpSpPr/>
        <p:nvPr/>
      </p:nvGrpSpPr>
      <p:grpSpPr>
        <a:xfrm>
          <a:off x="0" y="0"/>
          <a:ext cx="0" cy="0"/>
          <a:chOff x="0" y="0"/>
          <a:chExt cx="0" cy="0"/>
        </a:xfrm>
      </p:grpSpPr>
      <p:sp>
        <p:nvSpPr>
          <p:cNvPr id="1707" name="Google Shape;1707;p48"/>
          <p:cNvSpPr txBox="1"/>
          <p:nvPr>
            <p:ph type="title"/>
          </p:nvPr>
        </p:nvSpPr>
        <p:spPr>
          <a:xfrm>
            <a:off x="240975" y="242050"/>
            <a:ext cx="86538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Engagement</a:t>
            </a:r>
            <a:r>
              <a:rPr lang="en"/>
              <a:t> Analysis</a:t>
            </a:r>
            <a:endParaRPr/>
          </a:p>
        </p:txBody>
      </p:sp>
      <p:graphicFrame>
        <p:nvGraphicFramePr>
          <p:cNvPr id="1708" name="Google Shape;1708;p48"/>
          <p:cNvGraphicFramePr/>
          <p:nvPr/>
        </p:nvGraphicFramePr>
        <p:xfrm>
          <a:off x="759450" y="1208360"/>
          <a:ext cx="3000000" cy="3000000"/>
        </p:xfrm>
        <a:graphic>
          <a:graphicData uri="http://schemas.openxmlformats.org/drawingml/2006/table">
            <a:tbl>
              <a:tblPr>
                <a:noFill/>
                <a:tableStyleId>{7AE301A6-B699-4604-B56E-480C788CC150}</a:tableStyleId>
              </a:tblPr>
              <a:tblGrid>
                <a:gridCol w="1572300"/>
                <a:gridCol w="1822700"/>
              </a:tblGrid>
              <a:tr h="365725">
                <a:tc>
                  <a:txBody>
                    <a:bodyPr/>
                    <a:lstStyle/>
                    <a:p>
                      <a:pPr indent="0" lvl="0" marL="0" rtl="0" algn="ctr">
                        <a:spcBef>
                          <a:spcPts val="0"/>
                        </a:spcBef>
                        <a:spcAft>
                          <a:spcPts val="0"/>
                        </a:spcAft>
                        <a:buNone/>
                      </a:pPr>
                      <a:r>
                        <a:rPr lang="en" sz="1200">
                          <a:solidFill>
                            <a:schemeClr val="dk1"/>
                          </a:solidFill>
                          <a:latin typeface="Lexend"/>
                          <a:ea typeface="Lexend"/>
                          <a:cs typeface="Lexend"/>
                          <a:sym typeface="Lexend"/>
                        </a:rPr>
                        <a:t>Sport</a:t>
                      </a:r>
                      <a:endParaRPr sz="1200">
                        <a:solidFill>
                          <a:schemeClr val="dk1"/>
                        </a:solidFill>
                        <a:latin typeface="Lexend"/>
                        <a:ea typeface="Lexend"/>
                        <a:cs typeface="Lexend"/>
                        <a:sym typeface="Lexend"/>
                      </a:endParaRPr>
                    </a:p>
                  </a:txBody>
                  <a:tcPr marT="91425" marB="91425" marR="91425" marL="91425" anchor="ctr">
                    <a:lnL cap="flat" cmpd="sng" w="9525">
                      <a:solidFill>
                        <a:srgbClr val="686868"/>
                      </a:solidFill>
                      <a:prstDash val="solid"/>
                      <a:round/>
                      <a:headEnd len="sm" w="sm" type="none"/>
                      <a:tailEnd len="sm" w="sm" type="none"/>
                    </a:lnL>
                    <a:lnR cap="flat" cmpd="sng" w="9525">
                      <a:solidFill>
                        <a:srgbClr val="686868"/>
                      </a:solidFill>
                      <a:prstDash val="solid"/>
                      <a:round/>
                      <a:headEnd len="sm" w="sm" type="none"/>
                      <a:tailEnd len="sm" w="sm" type="none"/>
                    </a:lnR>
                    <a:lnT cap="flat" cmpd="sng" w="9525">
                      <a:solidFill>
                        <a:srgbClr val="686868"/>
                      </a:solidFill>
                      <a:prstDash val="solid"/>
                      <a:round/>
                      <a:headEnd len="sm" w="sm" type="none"/>
                      <a:tailEnd len="sm" w="sm" type="none"/>
                    </a:lnT>
                    <a:lnB cap="flat" cmpd="sng" w="12700">
                      <a:solidFill>
                        <a:srgbClr val="888888"/>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sz="1200">
                          <a:solidFill>
                            <a:schemeClr val="dk1"/>
                          </a:solidFill>
                          <a:latin typeface="Lexend"/>
                          <a:ea typeface="Lexend"/>
                          <a:cs typeface="Lexend"/>
                          <a:sym typeface="Lexend"/>
                        </a:rPr>
                        <a:t>Average Engagement per Post</a:t>
                      </a:r>
                      <a:endParaRPr sz="1200">
                        <a:solidFill>
                          <a:schemeClr val="dk1"/>
                        </a:solidFill>
                        <a:latin typeface="Lexend"/>
                        <a:ea typeface="Lexend"/>
                        <a:cs typeface="Lexend"/>
                        <a:sym typeface="Lexend"/>
                      </a:endParaRPr>
                    </a:p>
                  </a:txBody>
                  <a:tcPr marT="91425" marB="91425" marR="91425" marL="91425" anchor="ctr">
                    <a:lnL cap="flat" cmpd="sng" w="9525">
                      <a:solidFill>
                        <a:srgbClr val="686868"/>
                      </a:solidFill>
                      <a:prstDash val="solid"/>
                      <a:round/>
                      <a:headEnd len="sm" w="sm" type="none"/>
                      <a:tailEnd len="sm" w="sm" type="none"/>
                    </a:lnL>
                    <a:lnR cap="flat" cmpd="sng" w="9525">
                      <a:solidFill>
                        <a:srgbClr val="686868"/>
                      </a:solidFill>
                      <a:prstDash val="solid"/>
                      <a:round/>
                      <a:headEnd len="sm" w="sm" type="none"/>
                      <a:tailEnd len="sm" w="sm" type="none"/>
                    </a:lnR>
                    <a:lnT cap="flat" cmpd="sng" w="9525">
                      <a:solidFill>
                        <a:srgbClr val="686868"/>
                      </a:solidFill>
                      <a:prstDash val="solid"/>
                      <a:round/>
                      <a:headEnd len="sm" w="sm" type="none"/>
                      <a:tailEnd len="sm" w="sm" type="none"/>
                    </a:lnT>
                    <a:lnB cap="flat" cmpd="sng" w="9525">
                      <a:solidFill>
                        <a:srgbClr val="888888"/>
                      </a:solidFill>
                      <a:prstDash val="solid"/>
                      <a:round/>
                      <a:headEnd len="sm" w="sm" type="none"/>
                      <a:tailEnd len="sm" w="sm" type="none"/>
                    </a:lnB>
                    <a:solidFill>
                      <a:schemeClr val="accent2"/>
                    </a:solidFill>
                  </a:tcPr>
                </a:tc>
              </a:tr>
              <a:tr h="309875">
                <a:tc>
                  <a:txBody>
                    <a:bodyPr/>
                    <a:lstStyle/>
                    <a:p>
                      <a:pPr indent="0" lvl="0" marL="0" rtl="0" algn="l">
                        <a:spcBef>
                          <a:spcPts val="0"/>
                        </a:spcBef>
                        <a:spcAft>
                          <a:spcPts val="0"/>
                        </a:spcAft>
                        <a:buNone/>
                      </a:pPr>
                      <a:r>
                        <a:rPr lang="en" sz="1200">
                          <a:latin typeface="Lexend Light"/>
                          <a:ea typeface="Lexend Light"/>
                          <a:cs typeface="Lexend Light"/>
                          <a:sym typeface="Lexend Light"/>
                        </a:rPr>
                        <a:t>Kickboxing</a:t>
                      </a:r>
                      <a:endParaRPr sz="1200">
                        <a:latin typeface="Lexend Light"/>
                        <a:ea typeface="Lexend Light"/>
                        <a:cs typeface="Lexend Light"/>
                        <a:sym typeface="Lexend Light"/>
                      </a:endParaRPr>
                    </a:p>
                  </a:txBody>
                  <a:tcPr marT="63500" marB="63500" marR="63500" marL="63500">
                    <a:lnL cap="flat" cmpd="sng" w="12700">
                      <a:solidFill>
                        <a:srgbClr val="888888"/>
                      </a:solidFill>
                      <a:prstDash val="solid"/>
                      <a:round/>
                      <a:headEnd len="sm" w="sm" type="none"/>
                      <a:tailEnd len="sm" w="sm" type="none"/>
                    </a:lnL>
                    <a:lnR cap="flat" cmpd="sng" w="9525">
                      <a:solidFill>
                        <a:srgbClr val="888888"/>
                      </a:solidFill>
                      <a:prstDash val="solid"/>
                      <a:round/>
                      <a:headEnd len="sm" w="sm" type="none"/>
                      <a:tailEnd len="sm" w="sm" type="none"/>
                    </a:lnR>
                    <a:lnT cap="flat" cmpd="sng" w="12700">
                      <a:solidFill>
                        <a:srgbClr val="888888"/>
                      </a:solidFill>
                      <a:prstDash val="solid"/>
                      <a:round/>
                      <a:headEnd len="sm" w="sm" type="none"/>
                      <a:tailEnd len="sm" w="sm" type="none"/>
                    </a:lnT>
                    <a:lnB cap="flat" cmpd="sng" w="12700">
                      <a:solidFill>
                        <a:srgbClr val="888888"/>
                      </a:solidFill>
                      <a:prstDash val="solid"/>
                      <a:round/>
                      <a:headEnd len="sm" w="sm" type="none"/>
                      <a:tailEnd len="sm" w="sm" type="none"/>
                    </a:lnB>
                    <a:solidFill>
                      <a:srgbClr val="FFF2CC"/>
                    </a:solidFill>
                  </a:tcPr>
                </a:tc>
                <a:tc>
                  <a:txBody>
                    <a:bodyPr/>
                    <a:lstStyle/>
                    <a:p>
                      <a:pPr indent="0" lvl="0" marL="0" rtl="0" algn="r">
                        <a:lnSpc>
                          <a:spcPct val="115000"/>
                        </a:lnSpc>
                        <a:spcBef>
                          <a:spcPts val="0"/>
                        </a:spcBef>
                        <a:spcAft>
                          <a:spcPts val="0"/>
                        </a:spcAft>
                        <a:buNone/>
                      </a:pPr>
                      <a:r>
                        <a:rPr lang="en" sz="1200">
                          <a:latin typeface="Lexend Light"/>
                          <a:ea typeface="Lexend Light"/>
                          <a:cs typeface="Lexend Light"/>
                          <a:sym typeface="Lexend Light"/>
                        </a:rPr>
                        <a:t>61.68</a:t>
                      </a:r>
                      <a:endParaRPr sz="1200">
                        <a:latin typeface="Lexend Light"/>
                        <a:ea typeface="Lexend Light"/>
                        <a:cs typeface="Lexend Light"/>
                        <a:sym typeface="Lexend Light"/>
                      </a:endParaRPr>
                    </a:p>
                  </a:txBody>
                  <a:tcPr marT="25400" marB="25400" marR="25400" marL="25400" anchor="b">
                    <a:lnL cap="flat" cmpd="sng" w="9525">
                      <a:solidFill>
                        <a:srgbClr val="888888"/>
                      </a:solidFill>
                      <a:prstDash val="solid"/>
                      <a:round/>
                      <a:headEnd len="sm" w="sm" type="none"/>
                      <a:tailEnd len="sm" w="sm" type="none"/>
                    </a:lnL>
                    <a:lnR cap="flat" cmpd="sng" w="9525">
                      <a:solidFill>
                        <a:srgbClr val="888888"/>
                      </a:solidFill>
                      <a:prstDash val="solid"/>
                      <a:round/>
                      <a:headEnd len="sm" w="sm" type="none"/>
                      <a:tailEnd len="sm" w="sm" type="none"/>
                    </a:lnR>
                    <a:lnT cap="flat" cmpd="sng" w="9525">
                      <a:solidFill>
                        <a:srgbClr val="888888"/>
                      </a:solidFill>
                      <a:prstDash val="solid"/>
                      <a:round/>
                      <a:headEnd len="sm" w="sm" type="none"/>
                      <a:tailEnd len="sm" w="sm" type="none"/>
                    </a:lnT>
                    <a:lnB cap="flat" cmpd="sng" w="9525">
                      <a:solidFill>
                        <a:srgbClr val="888888"/>
                      </a:solidFill>
                      <a:prstDash val="solid"/>
                      <a:round/>
                      <a:headEnd len="sm" w="sm" type="none"/>
                      <a:tailEnd len="sm" w="sm" type="none"/>
                    </a:lnB>
                    <a:solidFill>
                      <a:srgbClr val="FFF2CC"/>
                    </a:solidFill>
                  </a:tcPr>
                </a:tc>
              </a:tr>
              <a:tr h="309875">
                <a:tc>
                  <a:txBody>
                    <a:bodyPr/>
                    <a:lstStyle/>
                    <a:p>
                      <a:pPr indent="0" lvl="0" marL="0" rtl="0" algn="l">
                        <a:spcBef>
                          <a:spcPts val="0"/>
                        </a:spcBef>
                        <a:spcAft>
                          <a:spcPts val="0"/>
                        </a:spcAft>
                        <a:buNone/>
                      </a:pPr>
                      <a:r>
                        <a:rPr lang="en" sz="1200">
                          <a:latin typeface="Lexend Light"/>
                          <a:ea typeface="Lexend Light"/>
                          <a:cs typeface="Lexend Light"/>
                          <a:sym typeface="Lexend Light"/>
                        </a:rPr>
                        <a:t>Karate</a:t>
                      </a:r>
                      <a:endParaRPr sz="1200">
                        <a:latin typeface="Lexend Light"/>
                        <a:ea typeface="Lexend Light"/>
                        <a:cs typeface="Lexend Light"/>
                        <a:sym typeface="Lexend Light"/>
                      </a:endParaRPr>
                    </a:p>
                  </a:txBody>
                  <a:tcPr marT="63500" marB="63500" marR="63500" marL="63500">
                    <a:lnL cap="flat" cmpd="sng" w="12700">
                      <a:solidFill>
                        <a:srgbClr val="888888"/>
                      </a:solidFill>
                      <a:prstDash val="solid"/>
                      <a:round/>
                      <a:headEnd len="sm" w="sm" type="none"/>
                      <a:tailEnd len="sm" w="sm" type="none"/>
                    </a:lnL>
                    <a:lnR cap="flat" cmpd="sng" w="9525">
                      <a:solidFill>
                        <a:srgbClr val="888888"/>
                      </a:solidFill>
                      <a:prstDash val="solid"/>
                      <a:round/>
                      <a:headEnd len="sm" w="sm" type="none"/>
                      <a:tailEnd len="sm" w="sm" type="none"/>
                    </a:lnR>
                    <a:lnT cap="flat" cmpd="sng" w="12700">
                      <a:solidFill>
                        <a:srgbClr val="888888"/>
                      </a:solidFill>
                      <a:prstDash val="solid"/>
                      <a:round/>
                      <a:headEnd len="sm" w="sm" type="none"/>
                      <a:tailEnd len="sm" w="sm" type="none"/>
                    </a:lnT>
                    <a:lnB cap="flat" cmpd="sng" w="12700">
                      <a:solidFill>
                        <a:srgbClr val="888888"/>
                      </a:solidFill>
                      <a:prstDash val="solid"/>
                      <a:round/>
                      <a:headEnd len="sm" w="sm" type="none"/>
                      <a:tailEnd len="sm" w="sm" type="none"/>
                    </a:lnB>
                    <a:solidFill>
                      <a:srgbClr val="FFF2CC"/>
                    </a:solidFill>
                  </a:tcPr>
                </a:tc>
                <a:tc>
                  <a:txBody>
                    <a:bodyPr/>
                    <a:lstStyle/>
                    <a:p>
                      <a:pPr indent="0" lvl="0" marL="0" rtl="0" algn="r">
                        <a:lnSpc>
                          <a:spcPct val="115000"/>
                        </a:lnSpc>
                        <a:spcBef>
                          <a:spcPts val="0"/>
                        </a:spcBef>
                        <a:spcAft>
                          <a:spcPts val="0"/>
                        </a:spcAft>
                        <a:buNone/>
                      </a:pPr>
                      <a:r>
                        <a:rPr lang="en" sz="1200">
                          <a:latin typeface="Lexend Light"/>
                          <a:ea typeface="Lexend Light"/>
                          <a:cs typeface="Lexend Light"/>
                          <a:sym typeface="Lexend Light"/>
                        </a:rPr>
                        <a:t>26.65</a:t>
                      </a:r>
                      <a:endParaRPr sz="1200">
                        <a:latin typeface="Lexend Light"/>
                        <a:ea typeface="Lexend Light"/>
                        <a:cs typeface="Lexend Light"/>
                        <a:sym typeface="Lexend Light"/>
                      </a:endParaRPr>
                    </a:p>
                  </a:txBody>
                  <a:tcPr marT="25400" marB="25400" marR="25400" marL="25400" anchor="b">
                    <a:lnL cap="flat" cmpd="sng" w="9525">
                      <a:solidFill>
                        <a:srgbClr val="888888"/>
                      </a:solidFill>
                      <a:prstDash val="solid"/>
                      <a:round/>
                      <a:headEnd len="sm" w="sm" type="none"/>
                      <a:tailEnd len="sm" w="sm" type="none"/>
                    </a:lnL>
                    <a:lnR cap="flat" cmpd="sng" w="9525">
                      <a:solidFill>
                        <a:srgbClr val="888888"/>
                      </a:solidFill>
                      <a:prstDash val="solid"/>
                      <a:round/>
                      <a:headEnd len="sm" w="sm" type="none"/>
                      <a:tailEnd len="sm" w="sm" type="none"/>
                    </a:lnR>
                    <a:lnT cap="flat" cmpd="sng" w="9525">
                      <a:solidFill>
                        <a:srgbClr val="888888"/>
                      </a:solidFill>
                      <a:prstDash val="solid"/>
                      <a:round/>
                      <a:headEnd len="sm" w="sm" type="none"/>
                      <a:tailEnd len="sm" w="sm" type="none"/>
                    </a:lnT>
                    <a:lnB cap="flat" cmpd="sng" w="9525">
                      <a:solidFill>
                        <a:srgbClr val="888888"/>
                      </a:solidFill>
                      <a:prstDash val="solid"/>
                      <a:round/>
                      <a:headEnd len="sm" w="sm" type="none"/>
                      <a:tailEnd len="sm" w="sm" type="none"/>
                    </a:lnB>
                    <a:solidFill>
                      <a:srgbClr val="FFF2CC"/>
                    </a:solidFill>
                  </a:tcPr>
                </a:tc>
              </a:tr>
              <a:tr h="309875">
                <a:tc>
                  <a:txBody>
                    <a:bodyPr/>
                    <a:lstStyle/>
                    <a:p>
                      <a:pPr indent="0" lvl="0" marL="0" rtl="0" algn="l">
                        <a:spcBef>
                          <a:spcPts val="0"/>
                        </a:spcBef>
                        <a:spcAft>
                          <a:spcPts val="0"/>
                        </a:spcAft>
                        <a:buNone/>
                      </a:pPr>
                      <a:r>
                        <a:rPr lang="en" sz="1200">
                          <a:latin typeface="Lexend Light"/>
                          <a:ea typeface="Lexend Light"/>
                          <a:cs typeface="Lexend Light"/>
                          <a:sym typeface="Lexend Light"/>
                        </a:rPr>
                        <a:t>Baseball / Softball</a:t>
                      </a:r>
                      <a:endParaRPr sz="1200">
                        <a:latin typeface="Lexend Light"/>
                        <a:ea typeface="Lexend Light"/>
                        <a:cs typeface="Lexend Light"/>
                        <a:sym typeface="Lexend Light"/>
                      </a:endParaRPr>
                    </a:p>
                  </a:txBody>
                  <a:tcPr marT="63500" marB="63500" marR="63500" marL="63500">
                    <a:lnL cap="flat" cmpd="sng" w="12700">
                      <a:solidFill>
                        <a:srgbClr val="888888"/>
                      </a:solidFill>
                      <a:prstDash val="solid"/>
                      <a:round/>
                      <a:headEnd len="sm" w="sm" type="none"/>
                      <a:tailEnd len="sm" w="sm" type="none"/>
                    </a:lnL>
                    <a:lnR cap="flat" cmpd="sng" w="9525">
                      <a:solidFill>
                        <a:srgbClr val="888888"/>
                      </a:solidFill>
                      <a:prstDash val="solid"/>
                      <a:round/>
                      <a:headEnd len="sm" w="sm" type="none"/>
                      <a:tailEnd len="sm" w="sm" type="none"/>
                    </a:lnR>
                    <a:lnT cap="flat" cmpd="sng" w="12700">
                      <a:solidFill>
                        <a:srgbClr val="888888"/>
                      </a:solidFill>
                      <a:prstDash val="solid"/>
                      <a:round/>
                      <a:headEnd len="sm" w="sm" type="none"/>
                      <a:tailEnd len="sm" w="sm" type="none"/>
                    </a:lnT>
                    <a:lnB cap="flat" cmpd="sng" w="12700">
                      <a:solidFill>
                        <a:srgbClr val="888888"/>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200">
                          <a:latin typeface="Lexend Light"/>
                          <a:ea typeface="Lexend Light"/>
                          <a:cs typeface="Lexend Light"/>
                          <a:sym typeface="Lexend Light"/>
                        </a:rPr>
                        <a:t>24.27</a:t>
                      </a:r>
                      <a:endParaRPr sz="1200">
                        <a:latin typeface="Lexend Light"/>
                        <a:ea typeface="Lexend Light"/>
                        <a:cs typeface="Lexend Light"/>
                        <a:sym typeface="Lexend Light"/>
                      </a:endParaRPr>
                    </a:p>
                  </a:txBody>
                  <a:tcPr marT="25400" marB="25400" marR="25400" marL="25400" anchor="b">
                    <a:lnL cap="flat" cmpd="sng" w="9525">
                      <a:solidFill>
                        <a:srgbClr val="888888"/>
                      </a:solidFill>
                      <a:prstDash val="solid"/>
                      <a:round/>
                      <a:headEnd len="sm" w="sm" type="none"/>
                      <a:tailEnd len="sm" w="sm" type="none"/>
                    </a:lnL>
                    <a:lnR cap="flat" cmpd="sng" w="9525">
                      <a:solidFill>
                        <a:srgbClr val="888888"/>
                      </a:solidFill>
                      <a:prstDash val="solid"/>
                      <a:round/>
                      <a:headEnd len="sm" w="sm" type="none"/>
                      <a:tailEnd len="sm" w="sm" type="none"/>
                    </a:lnR>
                    <a:lnT cap="flat" cmpd="sng" w="9525">
                      <a:solidFill>
                        <a:srgbClr val="888888"/>
                      </a:solidFill>
                      <a:prstDash val="solid"/>
                      <a:round/>
                      <a:headEnd len="sm" w="sm" type="none"/>
                      <a:tailEnd len="sm" w="sm" type="none"/>
                    </a:lnT>
                    <a:lnB cap="flat" cmpd="sng" w="9525">
                      <a:solidFill>
                        <a:srgbClr val="888888"/>
                      </a:solidFill>
                      <a:prstDash val="solid"/>
                      <a:round/>
                      <a:headEnd len="sm" w="sm" type="none"/>
                      <a:tailEnd len="sm" w="sm" type="none"/>
                    </a:lnB>
                  </a:tcPr>
                </a:tc>
              </a:tr>
              <a:tr h="309875">
                <a:tc>
                  <a:txBody>
                    <a:bodyPr/>
                    <a:lstStyle/>
                    <a:p>
                      <a:pPr indent="0" lvl="0" marL="0" rtl="0" algn="l">
                        <a:spcBef>
                          <a:spcPts val="0"/>
                        </a:spcBef>
                        <a:spcAft>
                          <a:spcPts val="0"/>
                        </a:spcAft>
                        <a:buNone/>
                      </a:pPr>
                      <a:r>
                        <a:rPr lang="en" sz="1200">
                          <a:latin typeface="Lexend Light"/>
                          <a:ea typeface="Lexend Light"/>
                          <a:cs typeface="Lexend Light"/>
                          <a:sym typeface="Lexend Light"/>
                        </a:rPr>
                        <a:t>Motorsport</a:t>
                      </a:r>
                      <a:endParaRPr sz="1200">
                        <a:latin typeface="Lexend Light"/>
                        <a:ea typeface="Lexend Light"/>
                        <a:cs typeface="Lexend Light"/>
                        <a:sym typeface="Lexend Light"/>
                      </a:endParaRPr>
                    </a:p>
                  </a:txBody>
                  <a:tcPr marT="63500" marB="63500" marR="63500" marL="63500">
                    <a:lnL cap="flat" cmpd="sng" w="12700">
                      <a:solidFill>
                        <a:srgbClr val="888888"/>
                      </a:solidFill>
                      <a:prstDash val="solid"/>
                      <a:round/>
                      <a:headEnd len="sm" w="sm" type="none"/>
                      <a:tailEnd len="sm" w="sm" type="none"/>
                    </a:lnL>
                    <a:lnR cap="flat" cmpd="sng" w="9525">
                      <a:solidFill>
                        <a:srgbClr val="888888"/>
                      </a:solidFill>
                      <a:prstDash val="solid"/>
                      <a:round/>
                      <a:headEnd len="sm" w="sm" type="none"/>
                      <a:tailEnd len="sm" w="sm" type="none"/>
                    </a:lnR>
                    <a:lnT cap="flat" cmpd="sng" w="12700">
                      <a:solidFill>
                        <a:srgbClr val="888888"/>
                      </a:solidFill>
                      <a:prstDash val="solid"/>
                      <a:round/>
                      <a:headEnd len="sm" w="sm" type="none"/>
                      <a:tailEnd len="sm" w="sm" type="none"/>
                    </a:lnT>
                    <a:lnB cap="flat" cmpd="sng" w="12700">
                      <a:solidFill>
                        <a:srgbClr val="888888"/>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200">
                          <a:latin typeface="Lexend Light"/>
                          <a:ea typeface="Lexend Light"/>
                          <a:cs typeface="Lexend Light"/>
                          <a:sym typeface="Lexend Light"/>
                        </a:rPr>
                        <a:t>21.88</a:t>
                      </a:r>
                      <a:endParaRPr sz="1200">
                        <a:latin typeface="Lexend Light"/>
                        <a:ea typeface="Lexend Light"/>
                        <a:cs typeface="Lexend Light"/>
                        <a:sym typeface="Lexend Light"/>
                      </a:endParaRPr>
                    </a:p>
                  </a:txBody>
                  <a:tcPr marT="25400" marB="25400" marR="25400" marL="25400" anchor="b">
                    <a:lnL cap="flat" cmpd="sng" w="9525">
                      <a:solidFill>
                        <a:srgbClr val="888888"/>
                      </a:solidFill>
                      <a:prstDash val="solid"/>
                      <a:round/>
                      <a:headEnd len="sm" w="sm" type="none"/>
                      <a:tailEnd len="sm" w="sm" type="none"/>
                    </a:lnL>
                    <a:lnR cap="flat" cmpd="sng" w="9525">
                      <a:solidFill>
                        <a:srgbClr val="888888"/>
                      </a:solidFill>
                      <a:prstDash val="solid"/>
                      <a:round/>
                      <a:headEnd len="sm" w="sm" type="none"/>
                      <a:tailEnd len="sm" w="sm" type="none"/>
                    </a:lnR>
                    <a:lnT cap="flat" cmpd="sng" w="9525">
                      <a:solidFill>
                        <a:srgbClr val="888888"/>
                      </a:solidFill>
                      <a:prstDash val="solid"/>
                      <a:round/>
                      <a:headEnd len="sm" w="sm" type="none"/>
                      <a:tailEnd len="sm" w="sm" type="none"/>
                    </a:lnT>
                    <a:lnB cap="flat" cmpd="sng" w="9525">
                      <a:solidFill>
                        <a:srgbClr val="888888"/>
                      </a:solidFill>
                      <a:prstDash val="solid"/>
                      <a:round/>
                      <a:headEnd len="sm" w="sm" type="none"/>
                      <a:tailEnd len="sm" w="sm" type="none"/>
                    </a:lnB>
                  </a:tcPr>
                </a:tc>
              </a:tr>
              <a:tr h="309875">
                <a:tc>
                  <a:txBody>
                    <a:bodyPr/>
                    <a:lstStyle/>
                    <a:p>
                      <a:pPr indent="0" lvl="0" marL="0" rtl="0" algn="l">
                        <a:spcBef>
                          <a:spcPts val="0"/>
                        </a:spcBef>
                        <a:spcAft>
                          <a:spcPts val="0"/>
                        </a:spcAft>
                        <a:buNone/>
                      </a:pPr>
                      <a:r>
                        <a:rPr lang="en" sz="1200">
                          <a:latin typeface="Lexend Light"/>
                          <a:ea typeface="Lexend Light"/>
                          <a:cs typeface="Lexend Light"/>
                          <a:sym typeface="Lexend Light"/>
                        </a:rPr>
                        <a:t>Flag Football</a:t>
                      </a:r>
                      <a:endParaRPr sz="1200">
                        <a:latin typeface="Lexend Light"/>
                        <a:ea typeface="Lexend Light"/>
                        <a:cs typeface="Lexend Light"/>
                        <a:sym typeface="Lexend Light"/>
                      </a:endParaRPr>
                    </a:p>
                  </a:txBody>
                  <a:tcPr marT="63500" marB="63500" marR="63500" marL="63500">
                    <a:lnL cap="flat" cmpd="sng" w="12700">
                      <a:solidFill>
                        <a:srgbClr val="888888"/>
                      </a:solidFill>
                      <a:prstDash val="solid"/>
                      <a:round/>
                      <a:headEnd len="sm" w="sm" type="none"/>
                      <a:tailEnd len="sm" w="sm" type="none"/>
                    </a:lnL>
                    <a:lnR cap="flat" cmpd="sng" w="9525">
                      <a:solidFill>
                        <a:srgbClr val="888888"/>
                      </a:solidFill>
                      <a:prstDash val="solid"/>
                      <a:round/>
                      <a:headEnd len="sm" w="sm" type="none"/>
                      <a:tailEnd len="sm" w="sm" type="none"/>
                    </a:lnR>
                    <a:lnT cap="flat" cmpd="sng" w="12700">
                      <a:solidFill>
                        <a:srgbClr val="888888"/>
                      </a:solidFill>
                      <a:prstDash val="solid"/>
                      <a:round/>
                      <a:headEnd len="sm" w="sm" type="none"/>
                      <a:tailEnd len="sm" w="sm" type="none"/>
                    </a:lnT>
                    <a:lnB cap="flat" cmpd="sng" w="12700">
                      <a:solidFill>
                        <a:srgbClr val="888888"/>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200">
                          <a:latin typeface="Lexend Light"/>
                          <a:ea typeface="Lexend Light"/>
                          <a:cs typeface="Lexend Light"/>
                          <a:sym typeface="Lexend Light"/>
                        </a:rPr>
                        <a:t>16.66</a:t>
                      </a:r>
                      <a:endParaRPr sz="1200">
                        <a:latin typeface="Lexend Light"/>
                        <a:ea typeface="Lexend Light"/>
                        <a:cs typeface="Lexend Light"/>
                        <a:sym typeface="Lexend Light"/>
                      </a:endParaRPr>
                    </a:p>
                  </a:txBody>
                  <a:tcPr marT="25400" marB="25400" marR="25400" marL="25400" anchor="b">
                    <a:lnL cap="flat" cmpd="sng" w="9525">
                      <a:solidFill>
                        <a:srgbClr val="888888"/>
                      </a:solidFill>
                      <a:prstDash val="solid"/>
                      <a:round/>
                      <a:headEnd len="sm" w="sm" type="none"/>
                      <a:tailEnd len="sm" w="sm" type="none"/>
                    </a:lnL>
                    <a:lnR cap="flat" cmpd="sng" w="9525">
                      <a:solidFill>
                        <a:srgbClr val="888888"/>
                      </a:solidFill>
                      <a:prstDash val="solid"/>
                      <a:round/>
                      <a:headEnd len="sm" w="sm" type="none"/>
                      <a:tailEnd len="sm" w="sm" type="none"/>
                    </a:lnR>
                    <a:lnT cap="flat" cmpd="sng" w="9525">
                      <a:solidFill>
                        <a:srgbClr val="888888"/>
                      </a:solidFill>
                      <a:prstDash val="solid"/>
                      <a:round/>
                      <a:headEnd len="sm" w="sm" type="none"/>
                      <a:tailEnd len="sm" w="sm" type="none"/>
                    </a:lnT>
                    <a:lnB cap="flat" cmpd="sng" w="9525">
                      <a:solidFill>
                        <a:srgbClr val="888888"/>
                      </a:solidFill>
                      <a:prstDash val="solid"/>
                      <a:round/>
                      <a:headEnd len="sm" w="sm" type="none"/>
                      <a:tailEnd len="sm" w="sm" type="none"/>
                    </a:lnB>
                  </a:tcPr>
                </a:tc>
              </a:tr>
              <a:tr h="309875">
                <a:tc>
                  <a:txBody>
                    <a:bodyPr/>
                    <a:lstStyle/>
                    <a:p>
                      <a:pPr indent="0" lvl="0" marL="0" rtl="0" algn="l">
                        <a:spcBef>
                          <a:spcPts val="0"/>
                        </a:spcBef>
                        <a:spcAft>
                          <a:spcPts val="0"/>
                        </a:spcAft>
                        <a:buNone/>
                      </a:pPr>
                      <a:r>
                        <a:rPr lang="en" sz="1200">
                          <a:latin typeface="Lexend Light"/>
                          <a:ea typeface="Lexend Light"/>
                          <a:cs typeface="Lexend Light"/>
                          <a:sym typeface="Lexend Light"/>
                        </a:rPr>
                        <a:t>Lacrosse</a:t>
                      </a:r>
                      <a:endParaRPr sz="1200">
                        <a:latin typeface="Lexend Light"/>
                        <a:ea typeface="Lexend Light"/>
                        <a:cs typeface="Lexend Light"/>
                        <a:sym typeface="Lexend Light"/>
                      </a:endParaRPr>
                    </a:p>
                  </a:txBody>
                  <a:tcPr marT="63500" marB="63500" marR="63500" marL="63500">
                    <a:lnL cap="flat" cmpd="sng" w="12700">
                      <a:solidFill>
                        <a:srgbClr val="888888"/>
                      </a:solidFill>
                      <a:prstDash val="solid"/>
                      <a:round/>
                      <a:headEnd len="sm" w="sm" type="none"/>
                      <a:tailEnd len="sm" w="sm" type="none"/>
                    </a:lnL>
                    <a:lnR cap="flat" cmpd="sng" w="9525">
                      <a:solidFill>
                        <a:srgbClr val="888888"/>
                      </a:solidFill>
                      <a:prstDash val="solid"/>
                      <a:round/>
                      <a:headEnd len="sm" w="sm" type="none"/>
                      <a:tailEnd len="sm" w="sm" type="none"/>
                    </a:lnR>
                    <a:lnT cap="flat" cmpd="sng" w="12700">
                      <a:solidFill>
                        <a:srgbClr val="888888"/>
                      </a:solidFill>
                      <a:prstDash val="solid"/>
                      <a:round/>
                      <a:headEnd len="sm" w="sm" type="none"/>
                      <a:tailEnd len="sm" w="sm" type="none"/>
                    </a:lnT>
                    <a:lnB cap="flat" cmpd="sng" w="12700">
                      <a:solidFill>
                        <a:srgbClr val="888888"/>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200">
                          <a:latin typeface="Lexend Light"/>
                          <a:ea typeface="Lexend Light"/>
                          <a:cs typeface="Lexend Light"/>
                          <a:sym typeface="Lexend Light"/>
                        </a:rPr>
                        <a:t>14.37</a:t>
                      </a:r>
                      <a:endParaRPr sz="1200">
                        <a:latin typeface="Lexend Light"/>
                        <a:ea typeface="Lexend Light"/>
                        <a:cs typeface="Lexend Light"/>
                        <a:sym typeface="Lexend Light"/>
                      </a:endParaRPr>
                    </a:p>
                  </a:txBody>
                  <a:tcPr marT="25400" marB="25400" marR="25400" marL="25400" anchor="b">
                    <a:lnL cap="flat" cmpd="sng" w="9525">
                      <a:solidFill>
                        <a:srgbClr val="888888"/>
                      </a:solidFill>
                      <a:prstDash val="solid"/>
                      <a:round/>
                      <a:headEnd len="sm" w="sm" type="none"/>
                      <a:tailEnd len="sm" w="sm" type="none"/>
                    </a:lnL>
                    <a:lnR cap="flat" cmpd="sng" w="9525">
                      <a:solidFill>
                        <a:srgbClr val="888888"/>
                      </a:solidFill>
                      <a:prstDash val="solid"/>
                      <a:round/>
                      <a:headEnd len="sm" w="sm" type="none"/>
                      <a:tailEnd len="sm" w="sm" type="none"/>
                    </a:lnR>
                    <a:lnT cap="flat" cmpd="sng" w="9525">
                      <a:solidFill>
                        <a:srgbClr val="888888"/>
                      </a:solidFill>
                      <a:prstDash val="solid"/>
                      <a:round/>
                      <a:headEnd len="sm" w="sm" type="none"/>
                      <a:tailEnd len="sm" w="sm" type="none"/>
                    </a:lnT>
                    <a:lnB cap="flat" cmpd="sng" w="9525">
                      <a:solidFill>
                        <a:srgbClr val="888888"/>
                      </a:solidFill>
                      <a:prstDash val="solid"/>
                      <a:round/>
                      <a:headEnd len="sm" w="sm" type="none"/>
                      <a:tailEnd len="sm" w="sm" type="none"/>
                    </a:lnB>
                  </a:tcPr>
                </a:tc>
              </a:tr>
              <a:tr h="309875">
                <a:tc>
                  <a:txBody>
                    <a:bodyPr/>
                    <a:lstStyle/>
                    <a:p>
                      <a:pPr indent="0" lvl="0" marL="0" rtl="0" algn="l">
                        <a:spcBef>
                          <a:spcPts val="0"/>
                        </a:spcBef>
                        <a:spcAft>
                          <a:spcPts val="0"/>
                        </a:spcAft>
                        <a:buNone/>
                      </a:pPr>
                      <a:r>
                        <a:rPr lang="en" sz="1200">
                          <a:latin typeface="Lexend Light"/>
                          <a:ea typeface="Lexend Light"/>
                          <a:cs typeface="Lexend Light"/>
                          <a:sym typeface="Lexend Light"/>
                        </a:rPr>
                        <a:t>Cricket</a:t>
                      </a:r>
                      <a:endParaRPr sz="1200">
                        <a:latin typeface="Lexend Light"/>
                        <a:ea typeface="Lexend Light"/>
                        <a:cs typeface="Lexend Light"/>
                        <a:sym typeface="Lexend Light"/>
                      </a:endParaRPr>
                    </a:p>
                  </a:txBody>
                  <a:tcPr marT="63500" marB="63500" marR="63500" marL="63500">
                    <a:lnL cap="flat" cmpd="sng" w="12700">
                      <a:solidFill>
                        <a:srgbClr val="888888"/>
                      </a:solidFill>
                      <a:prstDash val="solid"/>
                      <a:round/>
                      <a:headEnd len="sm" w="sm" type="none"/>
                      <a:tailEnd len="sm" w="sm" type="none"/>
                    </a:lnL>
                    <a:lnR cap="flat" cmpd="sng" w="9525">
                      <a:solidFill>
                        <a:srgbClr val="888888"/>
                      </a:solidFill>
                      <a:prstDash val="solid"/>
                      <a:round/>
                      <a:headEnd len="sm" w="sm" type="none"/>
                      <a:tailEnd len="sm" w="sm" type="none"/>
                    </a:lnR>
                    <a:lnT cap="flat" cmpd="sng" w="12700">
                      <a:solidFill>
                        <a:srgbClr val="888888"/>
                      </a:solidFill>
                      <a:prstDash val="solid"/>
                      <a:round/>
                      <a:headEnd len="sm" w="sm" type="none"/>
                      <a:tailEnd len="sm" w="sm" type="none"/>
                    </a:lnT>
                    <a:lnB cap="flat" cmpd="sng" w="12700">
                      <a:solidFill>
                        <a:srgbClr val="888888"/>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200">
                          <a:latin typeface="Lexend Light"/>
                          <a:ea typeface="Lexend Light"/>
                          <a:cs typeface="Lexend Light"/>
                          <a:sym typeface="Lexend Light"/>
                        </a:rPr>
                        <a:t>13.57</a:t>
                      </a:r>
                      <a:endParaRPr sz="1200">
                        <a:latin typeface="Lexend Light"/>
                        <a:ea typeface="Lexend Light"/>
                        <a:cs typeface="Lexend Light"/>
                        <a:sym typeface="Lexend Light"/>
                      </a:endParaRPr>
                    </a:p>
                  </a:txBody>
                  <a:tcPr marT="25400" marB="25400" marR="25400" marL="25400" anchor="b">
                    <a:lnL cap="flat" cmpd="sng" w="9525">
                      <a:solidFill>
                        <a:srgbClr val="888888"/>
                      </a:solidFill>
                      <a:prstDash val="solid"/>
                      <a:round/>
                      <a:headEnd len="sm" w="sm" type="none"/>
                      <a:tailEnd len="sm" w="sm" type="none"/>
                    </a:lnL>
                    <a:lnR cap="flat" cmpd="sng" w="9525">
                      <a:solidFill>
                        <a:srgbClr val="888888"/>
                      </a:solidFill>
                      <a:prstDash val="solid"/>
                      <a:round/>
                      <a:headEnd len="sm" w="sm" type="none"/>
                      <a:tailEnd len="sm" w="sm" type="none"/>
                    </a:lnR>
                    <a:lnT cap="flat" cmpd="sng" w="9525">
                      <a:solidFill>
                        <a:srgbClr val="888888"/>
                      </a:solidFill>
                      <a:prstDash val="solid"/>
                      <a:round/>
                      <a:headEnd len="sm" w="sm" type="none"/>
                      <a:tailEnd len="sm" w="sm" type="none"/>
                    </a:lnT>
                    <a:lnB cap="flat" cmpd="sng" w="9525">
                      <a:solidFill>
                        <a:srgbClr val="888888"/>
                      </a:solidFill>
                      <a:prstDash val="solid"/>
                      <a:round/>
                      <a:headEnd len="sm" w="sm" type="none"/>
                      <a:tailEnd len="sm" w="sm" type="none"/>
                    </a:lnB>
                  </a:tcPr>
                </a:tc>
              </a:tr>
              <a:tr h="309875">
                <a:tc>
                  <a:txBody>
                    <a:bodyPr/>
                    <a:lstStyle/>
                    <a:p>
                      <a:pPr indent="0" lvl="0" marL="0" rtl="0" algn="l">
                        <a:spcBef>
                          <a:spcPts val="0"/>
                        </a:spcBef>
                        <a:spcAft>
                          <a:spcPts val="0"/>
                        </a:spcAft>
                        <a:buNone/>
                      </a:pPr>
                      <a:r>
                        <a:rPr lang="en" sz="1200">
                          <a:latin typeface="Lexend Light"/>
                          <a:ea typeface="Lexend Light"/>
                          <a:cs typeface="Lexend Light"/>
                          <a:sym typeface="Lexend Light"/>
                        </a:rPr>
                        <a:t>Breakdance</a:t>
                      </a:r>
                      <a:endParaRPr sz="1200">
                        <a:latin typeface="Lexend Light"/>
                        <a:ea typeface="Lexend Light"/>
                        <a:cs typeface="Lexend Light"/>
                        <a:sym typeface="Lexend Light"/>
                      </a:endParaRPr>
                    </a:p>
                  </a:txBody>
                  <a:tcPr marT="63500" marB="63500" marR="63500" marL="63500">
                    <a:lnL cap="flat" cmpd="sng" w="12700">
                      <a:solidFill>
                        <a:srgbClr val="888888"/>
                      </a:solidFill>
                      <a:prstDash val="solid"/>
                      <a:round/>
                      <a:headEnd len="sm" w="sm" type="none"/>
                      <a:tailEnd len="sm" w="sm" type="none"/>
                    </a:lnL>
                    <a:lnR cap="flat" cmpd="sng" w="9525">
                      <a:solidFill>
                        <a:srgbClr val="888888"/>
                      </a:solidFill>
                      <a:prstDash val="solid"/>
                      <a:round/>
                      <a:headEnd len="sm" w="sm" type="none"/>
                      <a:tailEnd len="sm" w="sm" type="none"/>
                    </a:lnR>
                    <a:lnT cap="flat" cmpd="sng" w="12700">
                      <a:solidFill>
                        <a:srgbClr val="888888"/>
                      </a:solidFill>
                      <a:prstDash val="solid"/>
                      <a:round/>
                      <a:headEnd len="sm" w="sm" type="none"/>
                      <a:tailEnd len="sm" w="sm" type="none"/>
                    </a:lnT>
                    <a:lnB cap="flat" cmpd="sng" w="12700">
                      <a:solidFill>
                        <a:srgbClr val="888888"/>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200">
                          <a:latin typeface="Lexend Light"/>
                          <a:ea typeface="Lexend Light"/>
                          <a:cs typeface="Lexend Light"/>
                          <a:sym typeface="Lexend Light"/>
                        </a:rPr>
                        <a:t>9.55</a:t>
                      </a:r>
                      <a:endParaRPr sz="1200">
                        <a:latin typeface="Lexend Light"/>
                        <a:ea typeface="Lexend Light"/>
                        <a:cs typeface="Lexend Light"/>
                        <a:sym typeface="Lexend Light"/>
                      </a:endParaRPr>
                    </a:p>
                  </a:txBody>
                  <a:tcPr marT="25400" marB="25400" marR="25400" marL="25400" anchor="b">
                    <a:lnL cap="flat" cmpd="sng" w="9525">
                      <a:solidFill>
                        <a:srgbClr val="888888"/>
                      </a:solidFill>
                      <a:prstDash val="solid"/>
                      <a:round/>
                      <a:headEnd len="sm" w="sm" type="none"/>
                      <a:tailEnd len="sm" w="sm" type="none"/>
                    </a:lnL>
                    <a:lnR cap="flat" cmpd="sng" w="9525">
                      <a:solidFill>
                        <a:srgbClr val="888888"/>
                      </a:solidFill>
                      <a:prstDash val="solid"/>
                      <a:round/>
                      <a:headEnd len="sm" w="sm" type="none"/>
                      <a:tailEnd len="sm" w="sm" type="none"/>
                    </a:lnR>
                    <a:lnT cap="flat" cmpd="sng" w="9525">
                      <a:solidFill>
                        <a:srgbClr val="888888"/>
                      </a:solidFill>
                      <a:prstDash val="solid"/>
                      <a:round/>
                      <a:headEnd len="sm" w="sm" type="none"/>
                      <a:tailEnd len="sm" w="sm" type="none"/>
                    </a:lnT>
                    <a:lnB cap="flat" cmpd="sng" w="9525">
                      <a:solidFill>
                        <a:srgbClr val="888888"/>
                      </a:solidFill>
                      <a:prstDash val="solid"/>
                      <a:round/>
                      <a:headEnd len="sm" w="sm" type="none"/>
                      <a:tailEnd len="sm" w="sm" type="none"/>
                    </a:lnB>
                  </a:tcPr>
                </a:tc>
              </a:tr>
              <a:tr h="309875">
                <a:tc>
                  <a:txBody>
                    <a:bodyPr/>
                    <a:lstStyle/>
                    <a:p>
                      <a:pPr indent="0" lvl="0" marL="0" rtl="0" algn="l">
                        <a:spcBef>
                          <a:spcPts val="0"/>
                        </a:spcBef>
                        <a:spcAft>
                          <a:spcPts val="0"/>
                        </a:spcAft>
                        <a:buNone/>
                      </a:pPr>
                      <a:r>
                        <a:rPr lang="en" sz="1200">
                          <a:latin typeface="Lexend Light"/>
                          <a:ea typeface="Lexend Light"/>
                          <a:cs typeface="Lexend Light"/>
                          <a:sym typeface="Lexend Light"/>
                        </a:rPr>
                        <a:t>Squash</a:t>
                      </a:r>
                      <a:endParaRPr sz="1200">
                        <a:latin typeface="Lexend Light"/>
                        <a:ea typeface="Lexend Light"/>
                        <a:cs typeface="Lexend Light"/>
                        <a:sym typeface="Lexend Light"/>
                      </a:endParaRPr>
                    </a:p>
                  </a:txBody>
                  <a:tcPr marT="63500" marB="63500" marR="63500" marL="63500">
                    <a:lnL cap="flat" cmpd="sng" w="12700">
                      <a:solidFill>
                        <a:srgbClr val="888888"/>
                      </a:solidFill>
                      <a:prstDash val="solid"/>
                      <a:round/>
                      <a:headEnd len="sm" w="sm" type="none"/>
                      <a:tailEnd len="sm" w="sm" type="none"/>
                    </a:lnL>
                    <a:lnR cap="flat" cmpd="sng" w="9525">
                      <a:solidFill>
                        <a:srgbClr val="888888"/>
                      </a:solidFill>
                      <a:prstDash val="solid"/>
                      <a:round/>
                      <a:headEnd len="sm" w="sm" type="none"/>
                      <a:tailEnd len="sm" w="sm" type="none"/>
                    </a:lnR>
                    <a:lnT cap="flat" cmpd="sng" w="12700">
                      <a:solidFill>
                        <a:srgbClr val="888888"/>
                      </a:solidFill>
                      <a:prstDash val="solid"/>
                      <a:round/>
                      <a:headEnd len="sm" w="sm" type="none"/>
                      <a:tailEnd len="sm" w="sm" type="none"/>
                    </a:lnT>
                    <a:lnB cap="flat" cmpd="sng" w="12700">
                      <a:solidFill>
                        <a:srgbClr val="888888"/>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200">
                          <a:latin typeface="Lexend Light"/>
                          <a:ea typeface="Lexend Light"/>
                          <a:cs typeface="Lexend Light"/>
                          <a:sym typeface="Lexend Light"/>
                        </a:rPr>
                        <a:t>8.46</a:t>
                      </a:r>
                      <a:endParaRPr sz="1200">
                        <a:latin typeface="Lexend Light"/>
                        <a:ea typeface="Lexend Light"/>
                        <a:cs typeface="Lexend Light"/>
                        <a:sym typeface="Lexend Light"/>
                      </a:endParaRPr>
                    </a:p>
                  </a:txBody>
                  <a:tcPr marT="25400" marB="25400" marR="25400" marL="25400" anchor="b">
                    <a:lnL cap="flat" cmpd="sng" w="9525">
                      <a:solidFill>
                        <a:srgbClr val="888888"/>
                      </a:solidFill>
                      <a:prstDash val="solid"/>
                      <a:round/>
                      <a:headEnd len="sm" w="sm" type="none"/>
                      <a:tailEnd len="sm" w="sm" type="none"/>
                    </a:lnL>
                    <a:lnR cap="flat" cmpd="sng" w="9525">
                      <a:solidFill>
                        <a:srgbClr val="888888"/>
                      </a:solidFill>
                      <a:prstDash val="solid"/>
                      <a:round/>
                      <a:headEnd len="sm" w="sm" type="none"/>
                      <a:tailEnd len="sm" w="sm" type="none"/>
                    </a:lnR>
                    <a:lnT cap="flat" cmpd="sng" w="9525">
                      <a:solidFill>
                        <a:srgbClr val="888888"/>
                      </a:solidFill>
                      <a:prstDash val="solid"/>
                      <a:round/>
                      <a:headEnd len="sm" w="sm" type="none"/>
                      <a:tailEnd len="sm" w="sm" type="none"/>
                    </a:lnT>
                    <a:lnB cap="flat" cmpd="sng" w="9525">
                      <a:solidFill>
                        <a:srgbClr val="888888"/>
                      </a:solidFill>
                      <a:prstDash val="solid"/>
                      <a:round/>
                      <a:headEnd len="sm" w="sm" type="none"/>
                      <a:tailEnd len="sm" w="sm" type="none"/>
                    </a:lnB>
                  </a:tcPr>
                </a:tc>
              </a:tr>
            </a:tbl>
          </a:graphicData>
        </a:graphic>
      </p:graphicFrame>
      <p:sp>
        <p:nvSpPr>
          <p:cNvPr id="1709" name="Google Shape;1709;p48"/>
          <p:cNvSpPr txBox="1"/>
          <p:nvPr>
            <p:ph idx="4294967295" type="subTitle"/>
          </p:nvPr>
        </p:nvSpPr>
        <p:spPr>
          <a:xfrm>
            <a:off x="759450" y="814750"/>
            <a:ext cx="3395100" cy="393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Sports to Include</a:t>
            </a:r>
            <a:endParaRPr/>
          </a:p>
        </p:txBody>
      </p:sp>
      <p:graphicFrame>
        <p:nvGraphicFramePr>
          <p:cNvPr id="1710" name="Google Shape;1710;p48"/>
          <p:cNvGraphicFramePr/>
          <p:nvPr/>
        </p:nvGraphicFramePr>
        <p:xfrm>
          <a:off x="4965250" y="1184935"/>
          <a:ext cx="3000000" cy="3000000"/>
        </p:xfrm>
        <a:graphic>
          <a:graphicData uri="http://schemas.openxmlformats.org/drawingml/2006/table">
            <a:tbl>
              <a:tblPr>
                <a:noFill/>
                <a:tableStyleId>{7AE301A6-B699-4604-B56E-480C788CC150}</a:tableStyleId>
              </a:tblPr>
              <a:tblGrid>
                <a:gridCol w="1441200"/>
                <a:gridCol w="1990150"/>
              </a:tblGrid>
              <a:tr h="548600">
                <a:tc>
                  <a:txBody>
                    <a:bodyPr/>
                    <a:lstStyle/>
                    <a:p>
                      <a:pPr indent="0" lvl="0" marL="0" rtl="0" algn="ctr">
                        <a:spcBef>
                          <a:spcPts val="0"/>
                        </a:spcBef>
                        <a:spcAft>
                          <a:spcPts val="0"/>
                        </a:spcAft>
                        <a:buNone/>
                      </a:pPr>
                      <a:r>
                        <a:rPr lang="en" sz="1200">
                          <a:solidFill>
                            <a:schemeClr val="dk1"/>
                          </a:solidFill>
                          <a:latin typeface="Lexend"/>
                          <a:ea typeface="Lexend"/>
                          <a:cs typeface="Lexend"/>
                          <a:sym typeface="Lexend"/>
                        </a:rPr>
                        <a:t>Sport</a:t>
                      </a:r>
                      <a:endParaRPr sz="1200">
                        <a:solidFill>
                          <a:schemeClr val="dk1"/>
                        </a:solidFill>
                        <a:latin typeface="Lexend"/>
                        <a:ea typeface="Lexend"/>
                        <a:cs typeface="Lexend"/>
                        <a:sym typeface="Lexend"/>
                      </a:endParaRPr>
                    </a:p>
                  </a:txBody>
                  <a:tcPr marT="91425" marB="91425" marR="91425" marL="91425" anchor="ctr">
                    <a:lnL cap="flat" cmpd="sng" w="9525">
                      <a:solidFill>
                        <a:srgbClr val="686868"/>
                      </a:solidFill>
                      <a:prstDash val="solid"/>
                      <a:round/>
                      <a:headEnd len="sm" w="sm" type="none"/>
                      <a:tailEnd len="sm" w="sm" type="none"/>
                    </a:lnL>
                    <a:lnR cap="flat" cmpd="sng" w="9525">
                      <a:solidFill>
                        <a:srgbClr val="686868"/>
                      </a:solidFill>
                      <a:prstDash val="solid"/>
                      <a:round/>
                      <a:headEnd len="sm" w="sm" type="none"/>
                      <a:tailEnd len="sm" w="sm" type="none"/>
                    </a:lnR>
                    <a:lnT cap="flat" cmpd="sng" w="9525">
                      <a:solidFill>
                        <a:srgbClr val="686868"/>
                      </a:solidFill>
                      <a:prstDash val="solid"/>
                      <a:round/>
                      <a:headEnd len="sm" w="sm" type="none"/>
                      <a:tailEnd len="sm" w="sm" type="none"/>
                    </a:lnT>
                    <a:lnB cap="flat" cmpd="sng" w="12700">
                      <a:solidFill>
                        <a:srgbClr val="888888"/>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sz="1200">
                          <a:solidFill>
                            <a:schemeClr val="dk1"/>
                          </a:solidFill>
                          <a:latin typeface="Lexend"/>
                          <a:ea typeface="Lexend"/>
                          <a:cs typeface="Lexend"/>
                          <a:sym typeface="Lexend"/>
                        </a:rPr>
                        <a:t>Average Engagement per Post</a:t>
                      </a:r>
                      <a:endParaRPr sz="1200">
                        <a:solidFill>
                          <a:schemeClr val="dk1"/>
                        </a:solidFill>
                        <a:latin typeface="Lexend"/>
                        <a:ea typeface="Lexend"/>
                        <a:cs typeface="Lexend"/>
                        <a:sym typeface="Lexend"/>
                      </a:endParaRPr>
                    </a:p>
                  </a:txBody>
                  <a:tcPr marT="91425" marB="91425" marR="91425" marL="91425" anchor="ctr">
                    <a:lnL cap="flat" cmpd="sng" w="9525">
                      <a:solidFill>
                        <a:srgbClr val="686868"/>
                      </a:solidFill>
                      <a:prstDash val="solid"/>
                      <a:round/>
                      <a:headEnd len="sm" w="sm" type="none"/>
                      <a:tailEnd len="sm" w="sm" type="none"/>
                    </a:lnL>
                    <a:lnR cap="flat" cmpd="sng" w="9525">
                      <a:solidFill>
                        <a:srgbClr val="686868"/>
                      </a:solidFill>
                      <a:prstDash val="solid"/>
                      <a:round/>
                      <a:headEnd len="sm" w="sm" type="none"/>
                      <a:tailEnd len="sm" w="sm" type="none"/>
                    </a:lnR>
                    <a:lnT cap="flat" cmpd="sng" w="9525">
                      <a:solidFill>
                        <a:srgbClr val="686868"/>
                      </a:solidFill>
                      <a:prstDash val="solid"/>
                      <a:round/>
                      <a:headEnd len="sm" w="sm" type="none"/>
                      <a:tailEnd len="sm" w="sm" type="none"/>
                    </a:lnT>
                    <a:lnB cap="flat" cmpd="sng" w="9525">
                      <a:solidFill>
                        <a:srgbClr val="888888"/>
                      </a:solidFill>
                      <a:prstDash val="solid"/>
                      <a:round/>
                      <a:headEnd len="sm" w="sm" type="none"/>
                      <a:tailEnd len="sm" w="sm" type="none"/>
                    </a:lnB>
                    <a:solidFill>
                      <a:schemeClr val="accent2"/>
                    </a:solidFill>
                  </a:tcPr>
                </a:tc>
              </a:tr>
              <a:tr h="309875">
                <a:tc>
                  <a:txBody>
                    <a:bodyPr/>
                    <a:lstStyle/>
                    <a:p>
                      <a:pPr indent="0" lvl="0" marL="0" rtl="0" algn="l">
                        <a:spcBef>
                          <a:spcPts val="0"/>
                        </a:spcBef>
                        <a:spcAft>
                          <a:spcPts val="0"/>
                        </a:spcAft>
                        <a:buNone/>
                      </a:pPr>
                      <a:r>
                        <a:rPr lang="en" sz="1200">
                          <a:latin typeface="Lexend Light"/>
                          <a:ea typeface="Lexend Light"/>
                          <a:cs typeface="Lexend Light"/>
                          <a:sym typeface="Lexend Light"/>
                        </a:rPr>
                        <a:t>Sport Climbing</a:t>
                      </a:r>
                      <a:endParaRPr sz="1200">
                        <a:latin typeface="Lexend Light"/>
                        <a:ea typeface="Lexend Light"/>
                        <a:cs typeface="Lexend Light"/>
                        <a:sym typeface="Lexend Light"/>
                      </a:endParaRPr>
                    </a:p>
                  </a:txBody>
                  <a:tcPr marT="63500" marB="63500" marR="63500" marL="63500">
                    <a:lnL cap="flat" cmpd="sng" w="12700">
                      <a:solidFill>
                        <a:srgbClr val="888888"/>
                      </a:solidFill>
                      <a:prstDash val="solid"/>
                      <a:round/>
                      <a:headEnd len="sm" w="sm" type="none"/>
                      <a:tailEnd len="sm" w="sm" type="none"/>
                    </a:lnL>
                    <a:lnR cap="flat" cmpd="sng" w="9525">
                      <a:solidFill>
                        <a:srgbClr val="888888"/>
                      </a:solidFill>
                      <a:prstDash val="solid"/>
                      <a:round/>
                      <a:headEnd len="sm" w="sm" type="none"/>
                      <a:tailEnd len="sm" w="sm" type="none"/>
                    </a:lnR>
                    <a:lnT cap="flat" cmpd="sng" w="12700">
                      <a:solidFill>
                        <a:srgbClr val="888888"/>
                      </a:solidFill>
                      <a:prstDash val="solid"/>
                      <a:round/>
                      <a:headEnd len="sm" w="sm" type="none"/>
                      <a:tailEnd len="sm" w="sm" type="none"/>
                    </a:lnT>
                    <a:lnB cap="flat" cmpd="sng" w="9525">
                      <a:solidFill>
                        <a:srgbClr val="888888"/>
                      </a:solidFill>
                      <a:prstDash val="solid"/>
                      <a:round/>
                      <a:headEnd len="sm" w="sm" type="none"/>
                      <a:tailEnd len="sm" w="sm" type="none"/>
                    </a:lnB>
                    <a:solidFill>
                      <a:srgbClr val="FFF2CC"/>
                    </a:solidFill>
                  </a:tcPr>
                </a:tc>
                <a:tc>
                  <a:txBody>
                    <a:bodyPr/>
                    <a:lstStyle/>
                    <a:p>
                      <a:pPr indent="0" lvl="0" marL="0" rtl="0" algn="r">
                        <a:lnSpc>
                          <a:spcPct val="115000"/>
                        </a:lnSpc>
                        <a:spcBef>
                          <a:spcPts val="0"/>
                        </a:spcBef>
                        <a:spcAft>
                          <a:spcPts val="0"/>
                        </a:spcAft>
                        <a:buNone/>
                      </a:pPr>
                      <a:r>
                        <a:rPr lang="en" sz="1200">
                          <a:latin typeface="Lexend Light"/>
                          <a:ea typeface="Lexend Light"/>
                          <a:cs typeface="Lexend Light"/>
                          <a:sym typeface="Lexend Light"/>
                        </a:rPr>
                        <a:t>14.07</a:t>
                      </a:r>
                      <a:endParaRPr sz="1200">
                        <a:latin typeface="Lexend Light"/>
                        <a:ea typeface="Lexend Light"/>
                        <a:cs typeface="Lexend Light"/>
                        <a:sym typeface="Lexend Light"/>
                      </a:endParaRPr>
                    </a:p>
                  </a:txBody>
                  <a:tcPr marT="25400" marB="25400" marR="25400" marL="25400" anchor="b">
                    <a:lnL cap="flat" cmpd="sng" w="9525">
                      <a:solidFill>
                        <a:srgbClr val="888888"/>
                      </a:solidFill>
                      <a:prstDash val="solid"/>
                      <a:round/>
                      <a:headEnd len="sm" w="sm" type="none"/>
                      <a:tailEnd len="sm" w="sm" type="none"/>
                    </a:lnL>
                    <a:lnR cap="flat" cmpd="sng" w="9525">
                      <a:solidFill>
                        <a:srgbClr val="888888"/>
                      </a:solidFill>
                      <a:prstDash val="solid"/>
                      <a:round/>
                      <a:headEnd len="sm" w="sm" type="none"/>
                      <a:tailEnd len="sm" w="sm" type="none"/>
                    </a:lnR>
                    <a:lnT cap="flat" cmpd="sng" w="9525">
                      <a:solidFill>
                        <a:srgbClr val="888888"/>
                      </a:solidFill>
                      <a:prstDash val="solid"/>
                      <a:round/>
                      <a:headEnd len="sm" w="sm" type="none"/>
                      <a:tailEnd len="sm" w="sm" type="none"/>
                    </a:lnT>
                    <a:lnB cap="flat" cmpd="sng" w="9525">
                      <a:solidFill>
                        <a:srgbClr val="888888"/>
                      </a:solidFill>
                      <a:prstDash val="solid"/>
                      <a:round/>
                      <a:headEnd len="sm" w="sm" type="none"/>
                      <a:tailEnd len="sm" w="sm" type="none"/>
                    </a:lnB>
                    <a:solidFill>
                      <a:srgbClr val="FFF2CC"/>
                    </a:solidFill>
                  </a:tcPr>
                </a:tc>
              </a:tr>
              <a:tr h="309875">
                <a:tc>
                  <a:txBody>
                    <a:bodyPr/>
                    <a:lstStyle/>
                    <a:p>
                      <a:pPr indent="0" lvl="0" marL="0" rtl="0" algn="l">
                        <a:lnSpc>
                          <a:spcPct val="115000"/>
                        </a:lnSpc>
                        <a:spcBef>
                          <a:spcPts val="0"/>
                        </a:spcBef>
                        <a:spcAft>
                          <a:spcPts val="0"/>
                        </a:spcAft>
                        <a:buNone/>
                      </a:pPr>
                      <a:r>
                        <a:rPr lang="en" sz="1200">
                          <a:latin typeface="Lexend Light"/>
                          <a:ea typeface="Lexend Light"/>
                          <a:cs typeface="Lexend Light"/>
                          <a:sym typeface="Lexend Light"/>
                        </a:rPr>
                        <a:t>Modern Pentathlon</a:t>
                      </a:r>
                      <a:endParaRPr sz="1200">
                        <a:latin typeface="Lexend Light"/>
                        <a:ea typeface="Lexend Light"/>
                        <a:cs typeface="Lexend Light"/>
                        <a:sym typeface="Lexend Light"/>
                      </a:endParaRPr>
                    </a:p>
                  </a:txBody>
                  <a:tcPr marT="25400" marB="25400" marR="25400" marL="25400" anchor="b">
                    <a:lnL cap="flat" cmpd="sng" w="9525">
                      <a:solidFill>
                        <a:srgbClr val="888888"/>
                      </a:solidFill>
                      <a:prstDash val="solid"/>
                      <a:round/>
                      <a:headEnd len="sm" w="sm" type="none"/>
                      <a:tailEnd len="sm" w="sm" type="none"/>
                    </a:lnL>
                    <a:lnR cap="flat" cmpd="sng" w="9525">
                      <a:solidFill>
                        <a:srgbClr val="888888"/>
                      </a:solidFill>
                      <a:prstDash val="solid"/>
                      <a:round/>
                      <a:headEnd len="sm" w="sm" type="none"/>
                      <a:tailEnd len="sm" w="sm" type="none"/>
                    </a:lnR>
                    <a:lnT cap="flat" cmpd="sng" w="9525">
                      <a:solidFill>
                        <a:srgbClr val="888888"/>
                      </a:solidFill>
                      <a:prstDash val="solid"/>
                      <a:round/>
                      <a:headEnd len="sm" w="sm" type="none"/>
                      <a:tailEnd len="sm" w="sm" type="none"/>
                    </a:lnT>
                    <a:lnB cap="flat" cmpd="sng" w="9525">
                      <a:solidFill>
                        <a:srgbClr val="888888"/>
                      </a:solidFill>
                      <a:prstDash val="solid"/>
                      <a:round/>
                      <a:headEnd len="sm" w="sm" type="none"/>
                      <a:tailEnd len="sm" w="sm" type="none"/>
                    </a:lnB>
                    <a:solidFill>
                      <a:srgbClr val="FFF2CC"/>
                    </a:solidFill>
                  </a:tcPr>
                </a:tc>
                <a:tc>
                  <a:txBody>
                    <a:bodyPr/>
                    <a:lstStyle/>
                    <a:p>
                      <a:pPr indent="0" lvl="0" marL="0" rtl="0" algn="r">
                        <a:lnSpc>
                          <a:spcPct val="115000"/>
                        </a:lnSpc>
                        <a:spcBef>
                          <a:spcPts val="0"/>
                        </a:spcBef>
                        <a:spcAft>
                          <a:spcPts val="0"/>
                        </a:spcAft>
                        <a:buNone/>
                      </a:pPr>
                      <a:r>
                        <a:rPr lang="en" sz="1200">
                          <a:latin typeface="Lexend Light"/>
                          <a:ea typeface="Lexend Light"/>
                          <a:cs typeface="Lexend Light"/>
                          <a:sym typeface="Lexend Light"/>
                        </a:rPr>
                        <a:t>16.96</a:t>
                      </a:r>
                      <a:endParaRPr sz="1200">
                        <a:latin typeface="Lexend Light"/>
                        <a:ea typeface="Lexend Light"/>
                        <a:cs typeface="Lexend Light"/>
                        <a:sym typeface="Lexend Light"/>
                      </a:endParaRPr>
                    </a:p>
                  </a:txBody>
                  <a:tcPr marT="25400" marB="25400" marR="25400" marL="25400" anchor="b">
                    <a:lnL cap="flat" cmpd="sng" w="9525">
                      <a:solidFill>
                        <a:srgbClr val="888888"/>
                      </a:solidFill>
                      <a:prstDash val="solid"/>
                      <a:round/>
                      <a:headEnd len="sm" w="sm" type="none"/>
                      <a:tailEnd len="sm" w="sm" type="none"/>
                    </a:lnL>
                    <a:lnR cap="flat" cmpd="sng" w="9525">
                      <a:solidFill>
                        <a:srgbClr val="888888"/>
                      </a:solidFill>
                      <a:prstDash val="solid"/>
                      <a:round/>
                      <a:headEnd len="sm" w="sm" type="none"/>
                      <a:tailEnd len="sm" w="sm" type="none"/>
                    </a:lnR>
                    <a:lnT cap="flat" cmpd="sng" w="9525">
                      <a:solidFill>
                        <a:srgbClr val="888888"/>
                      </a:solidFill>
                      <a:prstDash val="solid"/>
                      <a:round/>
                      <a:headEnd len="sm" w="sm" type="none"/>
                      <a:tailEnd len="sm" w="sm" type="none"/>
                    </a:lnT>
                    <a:lnB cap="flat" cmpd="sng" w="9525">
                      <a:solidFill>
                        <a:srgbClr val="888888"/>
                      </a:solidFill>
                      <a:prstDash val="solid"/>
                      <a:round/>
                      <a:headEnd len="sm" w="sm" type="none"/>
                      <a:tailEnd len="sm" w="sm" type="none"/>
                    </a:lnB>
                    <a:solidFill>
                      <a:srgbClr val="FFF2CC"/>
                    </a:solidFill>
                  </a:tcPr>
                </a:tc>
              </a:tr>
              <a:tr h="309875">
                <a:tc>
                  <a:txBody>
                    <a:bodyPr/>
                    <a:lstStyle/>
                    <a:p>
                      <a:pPr indent="0" lvl="0" marL="0" rtl="0" algn="l">
                        <a:lnSpc>
                          <a:spcPct val="115000"/>
                        </a:lnSpc>
                        <a:spcBef>
                          <a:spcPts val="0"/>
                        </a:spcBef>
                        <a:spcAft>
                          <a:spcPts val="0"/>
                        </a:spcAft>
                        <a:buNone/>
                      </a:pPr>
                      <a:r>
                        <a:rPr lang="en" sz="1200">
                          <a:latin typeface="Lexend Light"/>
                          <a:ea typeface="Lexend Light"/>
                          <a:cs typeface="Lexend Light"/>
                          <a:sym typeface="Lexend Light"/>
                        </a:rPr>
                        <a:t>Surfing</a:t>
                      </a:r>
                      <a:endParaRPr sz="1200">
                        <a:latin typeface="Lexend Light"/>
                        <a:ea typeface="Lexend Light"/>
                        <a:cs typeface="Lexend Light"/>
                        <a:sym typeface="Lexend Light"/>
                      </a:endParaRPr>
                    </a:p>
                  </a:txBody>
                  <a:tcPr marT="25400" marB="25400" marR="25400" marL="25400" anchor="b">
                    <a:lnL cap="flat" cmpd="sng" w="9525">
                      <a:solidFill>
                        <a:srgbClr val="888888"/>
                      </a:solidFill>
                      <a:prstDash val="solid"/>
                      <a:round/>
                      <a:headEnd len="sm" w="sm" type="none"/>
                      <a:tailEnd len="sm" w="sm" type="none"/>
                    </a:lnL>
                    <a:lnR cap="flat" cmpd="sng" w="9525">
                      <a:solidFill>
                        <a:srgbClr val="888888"/>
                      </a:solidFill>
                      <a:prstDash val="solid"/>
                      <a:round/>
                      <a:headEnd len="sm" w="sm" type="none"/>
                      <a:tailEnd len="sm" w="sm" type="none"/>
                    </a:lnR>
                    <a:lnT cap="flat" cmpd="sng" w="9525">
                      <a:solidFill>
                        <a:srgbClr val="888888"/>
                      </a:solidFill>
                      <a:prstDash val="solid"/>
                      <a:round/>
                      <a:headEnd len="sm" w="sm" type="none"/>
                      <a:tailEnd len="sm" w="sm" type="none"/>
                    </a:lnT>
                    <a:lnB cap="flat" cmpd="sng" w="9525">
                      <a:solidFill>
                        <a:srgbClr val="888888"/>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200">
                          <a:latin typeface="Lexend Light"/>
                          <a:ea typeface="Lexend Light"/>
                          <a:cs typeface="Lexend Light"/>
                          <a:sym typeface="Lexend Light"/>
                        </a:rPr>
                        <a:t>17.69</a:t>
                      </a:r>
                      <a:endParaRPr sz="1200">
                        <a:latin typeface="Lexend Light"/>
                        <a:ea typeface="Lexend Light"/>
                        <a:cs typeface="Lexend Light"/>
                        <a:sym typeface="Lexend Light"/>
                      </a:endParaRPr>
                    </a:p>
                  </a:txBody>
                  <a:tcPr marT="25400" marB="25400" marR="25400" marL="25400" anchor="b">
                    <a:lnL cap="flat" cmpd="sng" w="9525">
                      <a:solidFill>
                        <a:srgbClr val="888888"/>
                      </a:solidFill>
                      <a:prstDash val="solid"/>
                      <a:round/>
                      <a:headEnd len="sm" w="sm" type="none"/>
                      <a:tailEnd len="sm" w="sm" type="none"/>
                    </a:lnL>
                    <a:lnR cap="flat" cmpd="sng" w="9525">
                      <a:solidFill>
                        <a:srgbClr val="888888"/>
                      </a:solidFill>
                      <a:prstDash val="solid"/>
                      <a:round/>
                      <a:headEnd len="sm" w="sm" type="none"/>
                      <a:tailEnd len="sm" w="sm" type="none"/>
                    </a:lnR>
                    <a:lnT cap="flat" cmpd="sng" w="9525">
                      <a:solidFill>
                        <a:srgbClr val="888888"/>
                      </a:solidFill>
                      <a:prstDash val="solid"/>
                      <a:round/>
                      <a:headEnd len="sm" w="sm" type="none"/>
                      <a:tailEnd len="sm" w="sm" type="none"/>
                    </a:lnT>
                    <a:lnB cap="flat" cmpd="sng" w="9525">
                      <a:solidFill>
                        <a:srgbClr val="888888"/>
                      </a:solidFill>
                      <a:prstDash val="solid"/>
                      <a:round/>
                      <a:headEnd len="sm" w="sm" type="none"/>
                      <a:tailEnd len="sm" w="sm" type="none"/>
                    </a:lnB>
                  </a:tcPr>
                </a:tc>
              </a:tr>
              <a:tr h="309875">
                <a:tc>
                  <a:txBody>
                    <a:bodyPr/>
                    <a:lstStyle/>
                    <a:p>
                      <a:pPr indent="0" lvl="0" marL="0" rtl="0" algn="l">
                        <a:lnSpc>
                          <a:spcPct val="115000"/>
                        </a:lnSpc>
                        <a:spcBef>
                          <a:spcPts val="0"/>
                        </a:spcBef>
                        <a:spcAft>
                          <a:spcPts val="0"/>
                        </a:spcAft>
                        <a:buNone/>
                      </a:pPr>
                      <a:r>
                        <a:rPr lang="en" sz="1200">
                          <a:latin typeface="Lexend Light"/>
                          <a:ea typeface="Lexend Light"/>
                          <a:cs typeface="Lexend Light"/>
                          <a:sym typeface="Lexend Light"/>
                        </a:rPr>
                        <a:t>Boxing</a:t>
                      </a:r>
                      <a:endParaRPr sz="1200">
                        <a:latin typeface="Lexend Light"/>
                        <a:ea typeface="Lexend Light"/>
                        <a:cs typeface="Lexend Light"/>
                        <a:sym typeface="Lexend Light"/>
                      </a:endParaRPr>
                    </a:p>
                  </a:txBody>
                  <a:tcPr marT="25400" marB="25400" marR="25400" marL="25400" anchor="b">
                    <a:lnL cap="flat" cmpd="sng" w="9525">
                      <a:solidFill>
                        <a:srgbClr val="888888"/>
                      </a:solidFill>
                      <a:prstDash val="solid"/>
                      <a:round/>
                      <a:headEnd len="sm" w="sm" type="none"/>
                      <a:tailEnd len="sm" w="sm" type="none"/>
                    </a:lnL>
                    <a:lnR cap="flat" cmpd="sng" w="9525">
                      <a:solidFill>
                        <a:srgbClr val="888888"/>
                      </a:solidFill>
                      <a:prstDash val="solid"/>
                      <a:round/>
                      <a:headEnd len="sm" w="sm" type="none"/>
                      <a:tailEnd len="sm" w="sm" type="none"/>
                    </a:lnR>
                    <a:lnT cap="flat" cmpd="sng" w="9525">
                      <a:solidFill>
                        <a:srgbClr val="888888"/>
                      </a:solidFill>
                      <a:prstDash val="solid"/>
                      <a:round/>
                      <a:headEnd len="sm" w="sm" type="none"/>
                      <a:tailEnd len="sm" w="sm" type="none"/>
                    </a:lnT>
                    <a:lnB cap="flat" cmpd="sng" w="9525">
                      <a:solidFill>
                        <a:srgbClr val="888888"/>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200">
                          <a:latin typeface="Lexend Light"/>
                          <a:ea typeface="Lexend Light"/>
                          <a:cs typeface="Lexend Light"/>
                          <a:sym typeface="Lexend Light"/>
                        </a:rPr>
                        <a:t>24.70</a:t>
                      </a:r>
                      <a:endParaRPr sz="1200">
                        <a:latin typeface="Lexend Light"/>
                        <a:ea typeface="Lexend Light"/>
                        <a:cs typeface="Lexend Light"/>
                        <a:sym typeface="Lexend Light"/>
                      </a:endParaRPr>
                    </a:p>
                  </a:txBody>
                  <a:tcPr marT="25400" marB="25400" marR="25400" marL="25400" anchor="b">
                    <a:lnL cap="flat" cmpd="sng" w="9525">
                      <a:solidFill>
                        <a:srgbClr val="888888"/>
                      </a:solidFill>
                      <a:prstDash val="solid"/>
                      <a:round/>
                      <a:headEnd len="sm" w="sm" type="none"/>
                      <a:tailEnd len="sm" w="sm" type="none"/>
                    </a:lnL>
                    <a:lnR cap="flat" cmpd="sng" w="9525">
                      <a:solidFill>
                        <a:srgbClr val="888888"/>
                      </a:solidFill>
                      <a:prstDash val="solid"/>
                      <a:round/>
                      <a:headEnd len="sm" w="sm" type="none"/>
                      <a:tailEnd len="sm" w="sm" type="none"/>
                    </a:lnR>
                    <a:lnT cap="flat" cmpd="sng" w="9525">
                      <a:solidFill>
                        <a:srgbClr val="888888"/>
                      </a:solidFill>
                      <a:prstDash val="solid"/>
                      <a:round/>
                      <a:headEnd len="sm" w="sm" type="none"/>
                      <a:tailEnd len="sm" w="sm" type="none"/>
                    </a:lnT>
                    <a:lnB cap="flat" cmpd="sng" w="9525">
                      <a:solidFill>
                        <a:srgbClr val="888888"/>
                      </a:solidFill>
                      <a:prstDash val="solid"/>
                      <a:round/>
                      <a:headEnd len="sm" w="sm" type="none"/>
                      <a:tailEnd len="sm" w="sm" type="none"/>
                    </a:lnB>
                  </a:tcPr>
                </a:tc>
              </a:tr>
              <a:tr h="309875">
                <a:tc>
                  <a:txBody>
                    <a:bodyPr/>
                    <a:lstStyle/>
                    <a:p>
                      <a:pPr indent="0" lvl="0" marL="0" rtl="0" algn="l">
                        <a:lnSpc>
                          <a:spcPct val="115000"/>
                        </a:lnSpc>
                        <a:spcBef>
                          <a:spcPts val="0"/>
                        </a:spcBef>
                        <a:spcAft>
                          <a:spcPts val="0"/>
                        </a:spcAft>
                        <a:buNone/>
                      </a:pPr>
                      <a:r>
                        <a:rPr lang="en" sz="1200">
                          <a:latin typeface="Lexend Light"/>
                          <a:ea typeface="Lexend Light"/>
                          <a:cs typeface="Lexend Light"/>
                          <a:sym typeface="Lexend Light"/>
                        </a:rPr>
                        <a:t>Skateboarding</a:t>
                      </a:r>
                      <a:endParaRPr sz="1200">
                        <a:latin typeface="Lexend Light"/>
                        <a:ea typeface="Lexend Light"/>
                        <a:cs typeface="Lexend Light"/>
                        <a:sym typeface="Lexend Light"/>
                      </a:endParaRPr>
                    </a:p>
                  </a:txBody>
                  <a:tcPr marT="25400" marB="25400" marR="25400" marL="25400" anchor="b">
                    <a:lnL cap="flat" cmpd="sng" w="9525">
                      <a:solidFill>
                        <a:srgbClr val="888888"/>
                      </a:solidFill>
                      <a:prstDash val="solid"/>
                      <a:round/>
                      <a:headEnd len="sm" w="sm" type="none"/>
                      <a:tailEnd len="sm" w="sm" type="none"/>
                    </a:lnL>
                    <a:lnR cap="flat" cmpd="sng" w="9525">
                      <a:solidFill>
                        <a:srgbClr val="888888"/>
                      </a:solidFill>
                      <a:prstDash val="solid"/>
                      <a:round/>
                      <a:headEnd len="sm" w="sm" type="none"/>
                      <a:tailEnd len="sm" w="sm" type="none"/>
                    </a:lnR>
                    <a:lnT cap="flat" cmpd="sng" w="9525">
                      <a:solidFill>
                        <a:srgbClr val="888888"/>
                      </a:solidFill>
                      <a:prstDash val="solid"/>
                      <a:round/>
                      <a:headEnd len="sm" w="sm" type="none"/>
                      <a:tailEnd len="sm" w="sm" type="none"/>
                    </a:lnT>
                    <a:lnB cap="flat" cmpd="sng" w="9525">
                      <a:solidFill>
                        <a:srgbClr val="888888"/>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200">
                          <a:latin typeface="Lexend Light"/>
                          <a:ea typeface="Lexend Light"/>
                          <a:cs typeface="Lexend Light"/>
                          <a:sym typeface="Lexend Light"/>
                        </a:rPr>
                        <a:t>26.53</a:t>
                      </a:r>
                      <a:endParaRPr sz="1200">
                        <a:latin typeface="Lexend Light"/>
                        <a:ea typeface="Lexend Light"/>
                        <a:cs typeface="Lexend Light"/>
                        <a:sym typeface="Lexend Light"/>
                      </a:endParaRPr>
                    </a:p>
                  </a:txBody>
                  <a:tcPr marT="25400" marB="25400" marR="25400" marL="25400" anchor="b">
                    <a:lnL cap="flat" cmpd="sng" w="9525">
                      <a:solidFill>
                        <a:srgbClr val="888888"/>
                      </a:solidFill>
                      <a:prstDash val="solid"/>
                      <a:round/>
                      <a:headEnd len="sm" w="sm" type="none"/>
                      <a:tailEnd len="sm" w="sm" type="none"/>
                    </a:lnL>
                    <a:lnR cap="flat" cmpd="sng" w="9525">
                      <a:solidFill>
                        <a:srgbClr val="888888"/>
                      </a:solidFill>
                      <a:prstDash val="solid"/>
                      <a:round/>
                      <a:headEnd len="sm" w="sm" type="none"/>
                      <a:tailEnd len="sm" w="sm" type="none"/>
                    </a:lnR>
                    <a:lnT cap="flat" cmpd="sng" w="9525">
                      <a:solidFill>
                        <a:srgbClr val="888888"/>
                      </a:solidFill>
                      <a:prstDash val="solid"/>
                      <a:round/>
                      <a:headEnd len="sm" w="sm" type="none"/>
                      <a:tailEnd len="sm" w="sm" type="none"/>
                    </a:lnT>
                    <a:lnB cap="flat" cmpd="sng" w="9525">
                      <a:solidFill>
                        <a:srgbClr val="888888"/>
                      </a:solidFill>
                      <a:prstDash val="solid"/>
                      <a:round/>
                      <a:headEnd len="sm" w="sm" type="none"/>
                      <a:tailEnd len="sm" w="sm" type="none"/>
                    </a:lnB>
                  </a:tcPr>
                </a:tc>
              </a:tr>
              <a:tr h="309875">
                <a:tc>
                  <a:txBody>
                    <a:bodyPr/>
                    <a:lstStyle/>
                    <a:p>
                      <a:pPr indent="0" lvl="0" marL="0" rtl="0" algn="l">
                        <a:lnSpc>
                          <a:spcPct val="115000"/>
                        </a:lnSpc>
                        <a:spcBef>
                          <a:spcPts val="0"/>
                        </a:spcBef>
                        <a:spcAft>
                          <a:spcPts val="0"/>
                        </a:spcAft>
                        <a:buNone/>
                      </a:pPr>
                      <a:r>
                        <a:rPr lang="en" sz="1200">
                          <a:latin typeface="Lexend Light"/>
                          <a:ea typeface="Lexend Light"/>
                          <a:cs typeface="Lexend Light"/>
                          <a:sym typeface="Lexend Light"/>
                        </a:rPr>
                        <a:t>Weightlifting</a:t>
                      </a:r>
                      <a:endParaRPr sz="1200">
                        <a:latin typeface="Lexend Light"/>
                        <a:ea typeface="Lexend Light"/>
                        <a:cs typeface="Lexend Light"/>
                        <a:sym typeface="Lexend Light"/>
                      </a:endParaRPr>
                    </a:p>
                  </a:txBody>
                  <a:tcPr marT="25400" marB="25400" marR="25400" marL="25400" anchor="b">
                    <a:lnL cap="flat" cmpd="sng" w="9525">
                      <a:solidFill>
                        <a:srgbClr val="888888"/>
                      </a:solidFill>
                      <a:prstDash val="solid"/>
                      <a:round/>
                      <a:headEnd len="sm" w="sm" type="none"/>
                      <a:tailEnd len="sm" w="sm" type="none"/>
                    </a:lnL>
                    <a:lnR cap="flat" cmpd="sng" w="9525">
                      <a:solidFill>
                        <a:srgbClr val="888888"/>
                      </a:solidFill>
                      <a:prstDash val="solid"/>
                      <a:round/>
                      <a:headEnd len="sm" w="sm" type="none"/>
                      <a:tailEnd len="sm" w="sm" type="none"/>
                    </a:lnR>
                    <a:lnT cap="flat" cmpd="sng" w="9525">
                      <a:solidFill>
                        <a:srgbClr val="888888"/>
                      </a:solidFill>
                      <a:prstDash val="solid"/>
                      <a:round/>
                      <a:headEnd len="sm" w="sm" type="none"/>
                      <a:tailEnd len="sm" w="sm" type="none"/>
                    </a:lnT>
                    <a:lnB cap="flat" cmpd="sng" w="9525">
                      <a:solidFill>
                        <a:srgbClr val="888888"/>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200">
                          <a:latin typeface="Lexend Light"/>
                          <a:ea typeface="Lexend Light"/>
                          <a:cs typeface="Lexend Light"/>
                          <a:sym typeface="Lexend Light"/>
                        </a:rPr>
                        <a:t>30.12</a:t>
                      </a:r>
                      <a:endParaRPr sz="1200">
                        <a:latin typeface="Lexend Light"/>
                        <a:ea typeface="Lexend Light"/>
                        <a:cs typeface="Lexend Light"/>
                        <a:sym typeface="Lexend Light"/>
                      </a:endParaRPr>
                    </a:p>
                  </a:txBody>
                  <a:tcPr marT="25400" marB="25400" marR="25400" marL="25400" anchor="b">
                    <a:lnL cap="flat" cmpd="sng" w="9525">
                      <a:solidFill>
                        <a:srgbClr val="888888"/>
                      </a:solidFill>
                      <a:prstDash val="solid"/>
                      <a:round/>
                      <a:headEnd len="sm" w="sm" type="none"/>
                      <a:tailEnd len="sm" w="sm" type="none"/>
                    </a:lnL>
                    <a:lnR cap="flat" cmpd="sng" w="9525">
                      <a:solidFill>
                        <a:srgbClr val="888888"/>
                      </a:solidFill>
                      <a:prstDash val="solid"/>
                      <a:round/>
                      <a:headEnd len="sm" w="sm" type="none"/>
                      <a:tailEnd len="sm" w="sm" type="none"/>
                    </a:lnR>
                    <a:lnT cap="flat" cmpd="sng" w="9525">
                      <a:solidFill>
                        <a:srgbClr val="888888"/>
                      </a:solidFill>
                      <a:prstDash val="solid"/>
                      <a:round/>
                      <a:headEnd len="sm" w="sm" type="none"/>
                      <a:tailEnd len="sm" w="sm" type="none"/>
                    </a:lnT>
                    <a:lnB cap="flat" cmpd="sng" w="9525">
                      <a:solidFill>
                        <a:srgbClr val="888888"/>
                      </a:solidFill>
                      <a:prstDash val="solid"/>
                      <a:round/>
                      <a:headEnd len="sm" w="sm" type="none"/>
                      <a:tailEnd len="sm" w="sm" type="none"/>
                    </a:lnB>
                  </a:tcPr>
                </a:tc>
              </a:tr>
            </a:tbl>
          </a:graphicData>
        </a:graphic>
      </p:graphicFrame>
      <p:sp>
        <p:nvSpPr>
          <p:cNvPr id="1711" name="Google Shape;1711;p48"/>
          <p:cNvSpPr txBox="1"/>
          <p:nvPr>
            <p:ph idx="4294967295" type="subTitle"/>
          </p:nvPr>
        </p:nvSpPr>
        <p:spPr>
          <a:xfrm>
            <a:off x="4965250" y="814750"/>
            <a:ext cx="3431400" cy="393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Sports to Exclude</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5" name="Shape 1715"/>
        <p:cNvGrpSpPr/>
        <p:nvPr/>
      </p:nvGrpSpPr>
      <p:grpSpPr>
        <a:xfrm>
          <a:off x="0" y="0"/>
          <a:ext cx="0" cy="0"/>
          <a:chOff x="0" y="0"/>
          <a:chExt cx="0" cy="0"/>
        </a:xfrm>
      </p:grpSpPr>
      <p:sp>
        <p:nvSpPr>
          <p:cNvPr id="1716" name="Google Shape;1716;p49"/>
          <p:cNvSpPr txBox="1"/>
          <p:nvPr>
            <p:ph type="title"/>
          </p:nvPr>
        </p:nvSpPr>
        <p:spPr>
          <a:xfrm>
            <a:off x="196575" y="154275"/>
            <a:ext cx="8744100" cy="61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Results</a:t>
            </a:r>
            <a:endParaRPr/>
          </a:p>
        </p:txBody>
      </p:sp>
      <p:sp>
        <p:nvSpPr>
          <p:cNvPr id="1717" name="Google Shape;1717;p49"/>
          <p:cNvSpPr txBox="1"/>
          <p:nvPr/>
        </p:nvSpPr>
        <p:spPr>
          <a:xfrm>
            <a:off x="609850" y="766275"/>
            <a:ext cx="3417300" cy="390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dk1"/>
                </a:solidFill>
                <a:latin typeface="Lexend"/>
                <a:ea typeface="Lexend"/>
                <a:cs typeface="Lexend"/>
                <a:sym typeface="Lexend"/>
              </a:rPr>
              <a:t>Sports to Include: Ranking</a:t>
            </a:r>
            <a:endParaRPr b="1" sz="1600">
              <a:solidFill>
                <a:schemeClr val="dk1"/>
              </a:solidFill>
              <a:latin typeface="Lexend"/>
              <a:ea typeface="Lexend"/>
              <a:cs typeface="Lexend"/>
              <a:sym typeface="Lexend"/>
            </a:endParaRPr>
          </a:p>
        </p:txBody>
      </p:sp>
      <p:sp>
        <p:nvSpPr>
          <p:cNvPr id="1718" name="Google Shape;1718;p49"/>
          <p:cNvSpPr txBox="1"/>
          <p:nvPr/>
        </p:nvSpPr>
        <p:spPr>
          <a:xfrm>
            <a:off x="5132000" y="766275"/>
            <a:ext cx="3509700" cy="390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dk1"/>
                </a:solidFill>
                <a:latin typeface="Lexend"/>
                <a:ea typeface="Lexend"/>
                <a:cs typeface="Lexend"/>
                <a:sym typeface="Lexend"/>
              </a:rPr>
              <a:t>Sports to Exclude: Ranking</a:t>
            </a:r>
            <a:endParaRPr b="1" sz="1600">
              <a:solidFill>
                <a:schemeClr val="dk1"/>
              </a:solidFill>
              <a:latin typeface="Lexend"/>
              <a:ea typeface="Lexend"/>
              <a:cs typeface="Lexend"/>
              <a:sym typeface="Lexend"/>
            </a:endParaRPr>
          </a:p>
        </p:txBody>
      </p:sp>
      <p:graphicFrame>
        <p:nvGraphicFramePr>
          <p:cNvPr id="1719" name="Google Shape;1719;p49"/>
          <p:cNvGraphicFramePr/>
          <p:nvPr/>
        </p:nvGraphicFramePr>
        <p:xfrm>
          <a:off x="434000" y="1156285"/>
          <a:ext cx="3000000" cy="3000000"/>
        </p:xfrm>
        <a:graphic>
          <a:graphicData uri="http://schemas.openxmlformats.org/drawingml/2006/table">
            <a:tbl>
              <a:tblPr>
                <a:noFill/>
                <a:tableStyleId>{7AE301A6-B699-4604-B56E-480C788CC150}</a:tableStyleId>
              </a:tblPr>
              <a:tblGrid>
                <a:gridCol w="1814550"/>
                <a:gridCol w="1954425"/>
              </a:tblGrid>
              <a:tr h="237950">
                <a:tc>
                  <a:txBody>
                    <a:bodyPr/>
                    <a:lstStyle/>
                    <a:p>
                      <a:pPr indent="0" lvl="0" marL="0" rtl="0" algn="ctr">
                        <a:spcBef>
                          <a:spcPts val="0"/>
                        </a:spcBef>
                        <a:spcAft>
                          <a:spcPts val="0"/>
                        </a:spcAft>
                        <a:buNone/>
                      </a:pPr>
                      <a:r>
                        <a:rPr lang="en" sz="1200">
                          <a:solidFill>
                            <a:schemeClr val="lt1"/>
                          </a:solidFill>
                          <a:latin typeface="Lexend"/>
                          <a:ea typeface="Lexend"/>
                          <a:cs typeface="Lexend"/>
                          <a:sym typeface="Lexend"/>
                        </a:rPr>
                        <a:t>Sport</a:t>
                      </a:r>
                      <a:endParaRPr sz="1200">
                        <a:solidFill>
                          <a:schemeClr val="lt1"/>
                        </a:solidFill>
                        <a:latin typeface="Lexend"/>
                        <a:ea typeface="Lexend"/>
                        <a:cs typeface="Lexend"/>
                        <a:sym typeface="Lexend"/>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rgbClr val="5C916D"/>
                    </a:solidFill>
                  </a:tcPr>
                </a:tc>
                <a:tc>
                  <a:txBody>
                    <a:bodyPr/>
                    <a:lstStyle/>
                    <a:p>
                      <a:pPr indent="0" lvl="0" marL="0" rtl="0" algn="ctr">
                        <a:spcBef>
                          <a:spcPts val="0"/>
                        </a:spcBef>
                        <a:spcAft>
                          <a:spcPts val="0"/>
                        </a:spcAft>
                        <a:buNone/>
                      </a:pPr>
                      <a:r>
                        <a:rPr lang="en" sz="1200">
                          <a:solidFill>
                            <a:schemeClr val="lt1"/>
                          </a:solidFill>
                          <a:latin typeface="Lexend"/>
                          <a:ea typeface="Lexend"/>
                          <a:cs typeface="Lexend"/>
                          <a:sym typeface="Lexend"/>
                        </a:rPr>
                        <a:t>Overall Average Score</a:t>
                      </a:r>
                      <a:endParaRPr sz="1200">
                        <a:solidFill>
                          <a:schemeClr val="lt1"/>
                        </a:solidFill>
                        <a:latin typeface="Lexend"/>
                        <a:ea typeface="Lexend"/>
                        <a:cs typeface="Lexend"/>
                        <a:sym typeface="Lexend"/>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rgbClr val="5C916D"/>
                    </a:solidFill>
                  </a:tcPr>
                </a:tc>
              </a:tr>
              <a:tr h="309875">
                <a:tc>
                  <a:txBody>
                    <a:bodyPr/>
                    <a:lstStyle/>
                    <a:p>
                      <a:pPr indent="0" lvl="0" marL="0" rtl="0" algn="l">
                        <a:lnSpc>
                          <a:spcPct val="115000"/>
                        </a:lnSpc>
                        <a:spcBef>
                          <a:spcPts val="0"/>
                        </a:spcBef>
                        <a:spcAft>
                          <a:spcPts val="0"/>
                        </a:spcAft>
                        <a:buNone/>
                      </a:pPr>
                      <a:r>
                        <a:rPr b="1" lang="en" sz="1200">
                          <a:latin typeface="Lexend"/>
                          <a:ea typeface="Lexend"/>
                          <a:cs typeface="Lexend"/>
                          <a:sym typeface="Lexend"/>
                        </a:rPr>
                        <a:t>Kickboxing</a:t>
                      </a:r>
                      <a:endParaRPr b="1" sz="1200">
                        <a:latin typeface="Lexend"/>
                        <a:ea typeface="Lexend"/>
                        <a:cs typeface="Lexend"/>
                        <a:sym typeface="Lexend"/>
                      </a:endParaRPr>
                    </a:p>
                  </a:txBody>
                  <a:tcPr marT="25400" marB="25400" marR="25400" marL="25400" anchor="b">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b="1" lang="en" sz="1200">
                          <a:latin typeface="Lexend"/>
                          <a:ea typeface="Lexend"/>
                          <a:cs typeface="Lexend"/>
                          <a:sym typeface="Lexend"/>
                        </a:rPr>
                        <a:t>0.9070</a:t>
                      </a:r>
                      <a:endParaRPr b="1" sz="1200">
                        <a:latin typeface="Lexend"/>
                        <a:ea typeface="Lexend"/>
                        <a:cs typeface="Lexend"/>
                        <a:sym typeface="Lexend"/>
                      </a:endParaRPr>
                    </a:p>
                  </a:txBody>
                  <a:tcPr marT="25400" marB="25400" marR="25400" marL="25400" anchor="b">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09875">
                <a:tc>
                  <a:txBody>
                    <a:bodyPr/>
                    <a:lstStyle/>
                    <a:p>
                      <a:pPr indent="0" lvl="0" marL="0" rtl="0" algn="l">
                        <a:lnSpc>
                          <a:spcPct val="115000"/>
                        </a:lnSpc>
                        <a:spcBef>
                          <a:spcPts val="0"/>
                        </a:spcBef>
                        <a:spcAft>
                          <a:spcPts val="0"/>
                        </a:spcAft>
                        <a:buNone/>
                      </a:pPr>
                      <a:r>
                        <a:rPr b="1" lang="en" sz="1200">
                          <a:latin typeface="Lexend"/>
                          <a:ea typeface="Lexend"/>
                          <a:cs typeface="Lexend"/>
                          <a:sym typeface="Lexend"/>
                        </a:rPr>
                        <a:t>Flag Football</a:t>
                      </a:r>
                      <a:endParaRPr b="1" sz="1200">
                        <a:latin typeface="Lexend"/>
                        <a:ea typeface="Lexend"/>
                        <a:cs typeface="Lexend"/>
                        <a:sym typeface="Lexend"/>
                      </a:endParaRPr>
                    </a:p>
                  </a:txBody>
                  <a:tcPr marT="25400" marB="25400" marR="25400" marL="25400" anchor="b">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b="1" lang="en" sz="1200">
                          <a:latin typeface="Lexend"/>
                          <a:ea typeface="Lexend"/>
                          <a:cs typeface="Lexend"/>
                          <a:sym typeface="Lexend"/>
                        </a:rPr>
                        <a:t>0.6152</a:t>
                      </a:r>
                      <a:endParaRPr b="1" sz="1200">
                        <a:latin typeface="Lexend"/>
                        <a:ea typeface="Lexend"/>
                        <a:cs typeface="Lexend"/>
                        <a:sym typeface="Lexend"/>
                      </a:endParaRPr>
                    </a:p>
                  </a:txBody>
                  <a:tcPr marT="25400" marB="25400" marR="25400" marL="25400" anchor="b">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09875">
                <a:tc>
                  <a:txBody>
                    <a:bodyPr/>
                    <a:lstStyle/>
                    <a:p>
                      <a:pPr indent="0" lvl="0" marL="0" rtl="0" algn="l">
                        <a:lnSpc>
                          <a:spcPct val="115000"/>
                        </a:lnSpc>
                        <a:spcBef>
                          <a:spcPts val="0"/>
                        </a:spcBef>
                        <a:spcAft>
                          <a:spcPts val="0"/>
                        </a:spcAft>
                        <a:buNone/>
                      </a:pPr>
                      <a:r>
                        <a:rPr lang="en" sz="1200">
                          <a:latin typeface="Lexend Light"/>
                          <a:ea typeface="Lexend Light"/>
                          <a:cs typeface="Lexend Light"/>
                          <a:sym typeface="Lexend Light"/>
                        </a:rPr>
                        <a:t>Breakdance</a:t>
                      </a:r>
                      <a:endParaRPr sz="1200">
                        <a:latin typeface="Lexend Light"/>
                        <a:ea typeface="Lexend Light"/>
                        <a:cs typeface="Lexend Light"/>
                        <a:sym typeface="Lexend Light"/>
                      </a:endParaRPr>
                    </a:p>
                  </a:txBody>
                  <a:tcPr marT="25400" marB="25400" marR="25400" marL="25400" anchor="b">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200">
                          <a:latin typeface="Lexend Light"/>
                          <a:ea typeface="Lexend Light"/>
                          <a:cs typeface="Lexend Light"/>
                          <a:sym typeface="Lexend Light"/>
                        </a:rPr>
                        <a:t>0.5341</a:t>
                      </a:r>
                      <a:endParaRPr sz="1200">
                        <a:latin typeface="Lexend Light"/>
                        <a:ea typeface="Lexend Light"/>
                        <a:cs typeface="Lexend Light"/>
                        <a:sym typeface="Lexend Light"/>
                      </a:endParaRPr>
                    </a:p>
                  </a:txBody>
                  <a:tcPr marT="25400" marB="25400" marR="25400" marL="25400" anchor="b">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09875">
                <a:tc>
                  <a:txBody>
                    <a:bodyPr/>
                    <a:lstStyle/>
                    <a:p>
                      <a:pPr indent="0" lvl="0" marL="0" rtl="0" algn="l">
                        <a:lnSpc>
                          <a:spcPct val="115000"/>
                        </a:lnSpc>
                        <a:spcBef>
                          <a:spcPts val="0"/>
                        </a:spcBef>
                        <a:spcAft>
                          <a:spcPts val="0"/>
                        </a:spcAft>
                        <a:buNone/>
                      </a:pPr>
                      <a:r>
                        <a:rPr lang="en" sz="1200">
                          <a:latin typeface="Lexend Light"/>
                          <a:ea typeface="Lexend Light"/>
                          <a:cs typeface="Lexend Light"/>
                          <a:sym typeface="Lexend Light"/>
                        </a:rPr>
                        <a:t>Baseball / Softball</a:t>
                      </a:r>
                      <a:endParaRPr sz="1200">
                        <a:latin typeface="Lexend Light"/>
                        <a:ea typeface="Lexend Light"/>
                        <a:cs typeface="Lexend Light"/>
                        <a:sym typeface="Lexend Light"/>
                      </a:endParaRPr>
                    </a:p>
                  </a:txBody>
                  <a:tcPr marT="25400" marB="25400" marR="25400" marL="25400" anchor="b">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200">
                          <a:latin typeface="Lexend Light"/>
                          <a:ea typeface="Lexend Light"/>
                          <a:cs typeface="Lexend Light"/>
                          <a:sym typeface="Lexend Light"/>
                        </a:rPr>
                        <a:t>0.4815</a:t>
                      </a:r>
                      <a:endParaRPr sz="1200">
                        <a:latin typeface="Lexend Light"/>
                        <a:ea typeface="Lexend Light"/>
                        <a:cs typeface="Lexend Light"/>
                        <a:sym typeface="Lexend Light"/>
                      </a:endParaRPr>
                    </a:p>
                  </a:txBody>
                  <a:tcPr marT="25400" marB="25400" marR="25400" marL="25400" anchor="b">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09875">
                <a:tc>
                  <a:txBody>
                    <a:bodyPr/>
                    <a:lstStyle/>
                    <a:p>
                      <a:pPr indent="0" lvl="0" marL="0" rtl="0" algn="l">
                        <a:lnSpc>
                          <a:spcPct val="115000"/>
                        </a:lnSpc>
                        <a:spcBef>
                          <a:spcPts val="0"/>
                        </a:spcBef>
                        <a:spcAft>
                          <a:spcPts val="0"/>
                        </a:spcAft>
                        <a:buNone/>
                      </a:pPr>
                      <a:r>
                        <a:rPr lang="en" sz="1200">
                          <a:latin typeface="Lexend Light"/>
                          <a:ea typeface="Lexend Light"/>
                          <a:cs typeface="Lexend Light"/>
                          <a:sym typeface="Lexend Light"/>
                        </a:rPr>
                        <a:t>Lacrosse</a:t>
                      </a:r>
                      <a:endParaRPr sz="1200">
                        <a:latin typeface="Lexend Light"/>
                        <a:ea typeface="Lexend Light"/>
                        <a:cs typeface="Lexend Light"/>
                        <a:sym typeface="Lexend Light"/>
                      </a:endParaRPr>
                    </a:p>
                  </a:txBody>
                  <a:tcPr marT="25400" marB="25400" marR="25400" marL="25400" anchor="b">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200">
                          <a:latin typeface="Lexend Light"/>
                          <a:ea typeface="Lexend Light"/>
                          <a:cs typeface="Lexend Light"/>
                          <a:sym typeface="Lexend Light"/>
                        </a:rPr>
                        <a:t>0.4571</a:t>
                      </a:r>
                      <a:endParaRPr sz="1200">
                        <a:latin typeface="Lexend Light"/>
                        <a:ea typeface="Lexend Light"/>
                        <a:cs typeface="Lexend Light"/>
                        <a:sym typeface="Lexend Light"/>
                      </a:endParaRPr>
                    </a:p>
                  </a:txBody>
                  <a:tcPr marT="25400" marB="25400" marR="25400" marL="25400" anchor="b">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09875">
                <a:tc>
                  <a:txBody>
                    <a:bodyPr/>
                    <a:lstStyle/>
                    <a:p>
                      <a:pPr indent="0" lvl="0" marL="0" rtl="0" algn="l">
                        <a:lnSpc>
                          <a:spcPct val="115000"/>
                        </a:lnSpc>
                        <a:spcBef>
                          <a:spcPts val="0"/>
                        </a:spcBef>
                        <a:spcAft>
                          <a:spcPts val="0"/>
                        </a:spcAft>
                        <a:buNone/>
                      </a:pPr>
                      <a:r>
                        <a:rPr lang="en" sz="1200">
                          <a:latin typeface="Lexend Light"/>
                          <a:ea typeface="Lexend Light"/>
                          <a:cs typeface="Lexend Light"/>
                          <a:sym typeface="Lexend Light"/>
                        </a:rPr>
                        <a:t>Karate</a:t>
                      </a:r>
                      <a:endParaRPr sz="1200">
                        <a:latin typeface="Lexend Light"/>
                        <a:ea typeface="Lexend Light"/>
                        <a:cs typeface="Lexend Light"/>
                        <a:sym typeface="Lexend Light"/>
                      </a:endParaRPr>
                    </a:p>
                  </a:txBody>
                  <a:tcPr marT="25400" marB="25400" marR="25400" marL="25400" anchor="b">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200">
                          <a:latin typeface="Lexend Light"/>
                          <a:ea typeface="Lexend Light"/>
                          <a:cs typeface="Lexend Light"/>
                          <a:sym typeface="Lexend Light"/>
                        </a:rPr>
                        <a:t>0.4124</a:t>
                      </a:r>
                      <a:endParaRPr sz="1200">
                        <a:latin typeface="Lexend Light"/>
                        <a:ea typeface="Lexend Light"/>
                        <a:cs typeface="Lexend Light"/>
                        <a:sym typeface="Lexend Light"/>
                      </a:endParaRPr>
                    </a:p>
                  </a:txBody>
                  <a:tcPr marT="25400" marB="25400" marR="25400" marL="25400" anchor="b">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09875">
                <a:tc>
                  <a:txBody>
                    <a:bodyPr/>
                    <a:lstStyle/>
                    <a:p>
                      <a:pPr indent="0" lvl="0" marL="0" rtl="0" algn="l">
                        <a:lnSpc>
                          <a:spcPct val="115000"/>
                        </a:lnSpc>
                        <a:spcBef>
                          <a:spcPts val="0"/>
                        </a:spcBef>
                        <a:spcAft>
                          <a:spcPts val="0"/>
                        </a:spcAft>
                        <a:buNone/>
                      </a:pPr>
                      <a:r>
                        <a:rPr lang="en" sz="1200">
                          <a:latin typeface="Lexend Light"/>
                          <a:ea typeface="Lexend Light"/>
                          <a:cs typeface="Lexend Light"/>
                          <a:sym typeface="Lexend Light"/>
                        </a:rPr>
                        <a:t>Cricket</a:t>
                      </a:r>
                      <a:endParaRPr sz="1200">
                        <a:latin typeface="Lexend Light"/>
                        <a:ea typeface="Lexend Light"/>
                        <a:cs typeface="Lexend Light"/>
                        <a:sym typeface="Lexend Light"/>
                      </a:endParaRPr>
                    </a:p>
                  </a:txBody>
                  <a:tcPr marT="25400" marB="25400" marR="25400" marL="25400" anchor="b">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200">
                          <a:latin typeface="Lexend Light"/>
                          <a:ea typeface="Lexend Light"/>
                          <a:cs typeface="Lexend Light"/>
                          <a:sym typeface="Lexend Light"/>
                        </a:rPr>
                        <a:t>0.4003</a:t>
                      </a:r>
                      <a:endParaRPr sz="1200">
                        <a:latin typeface="Lexend Light"/>
                        <a:ea typeface="Lexend Light"/>
                        <a:cs typeface="Lexend Light"/>
                        <a:sym typeface="Lexend Light"/>
                      </a:endParaRPr>
                    </a:p>
                  </a:txBody>
                  <a:tcPr marT="25400" marB="25400" marR="25400" marL="25400" anchor="b">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09875">
                <a:tc>
                  <a:txBody>
                    <a:bodyPr/>
                    <a:lstStyle/>
                    <a:p>
                      <a:pPr indent="0" lvl="0" marL="0" rtl="0" algn="l">
                        <a:lnSpc>
                          <a:spcPct val="115000"/>
                        </a:lnSpc>
                        <a:spcBef>
                          <a:spcPts val="0"/>
                        </a:spcBef>
                        <a:spcAft>
                          <a:spcPts val="0"/>
                        </a:spcAft>
                        <a:buNone/>
                      </a:pPr>
                      <a:r>
                        <a:rPr lang="en" sz="1200">
                          <a:latin typeface="Lexend Light"/>
                          <a:ea typeface="Lexend Light"/>
                          <a:cs typeface="Lexend Light"/>
                          <a:sym typeface="Lexend Light"/>
                        </a:rPr>
                        <a:t>Motorsport</a:t>
                      </a:r>
                      <a:endParaRPr sz="1200">
                        <a:latin typeface="Lexend Light"/>
                        <a:ea typeface="Lexend Light"/>
                        <a:cs typeface="Lexend Light"/>
                        <a:sym typeface="Lexend Light"/>
                      </a:endParaRPr>
                    </a:p>
                  </a:txBody>
                  <a:tcPr marT="25400" marB="25400" marR="25400" marL="25400" anchor="b">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200">
                          <a:latin typeface="Lexend Light"/>
                          <a:ea typeface="Lexend Light"/>
                          <a:cs typeface="Lexend Light"/>
                          <a:sym typeface="Lexend Light"/>
                        </a:rPr>
                        <a:t>0.3804</a:t>
                      </a:r>
                      <a:endParaRPr sz="1200">
                        <a:latin typeface="Lexend Light"/>
                        <a:ea typeface="Lexend Light"/>
                        <a:cs typeface="Lexend Light"/>
                        <a:sym typeface="Lexend Light"/>
                      </a:endParaRPr>
                    </a:p>
                  </a:txBody>
                  <a:tcPr marT="25400" marB="25400" marR="25400" marL="25400" anchor="b">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09875">
                <a:tc>
                  <a:txBody>
                    <a:bodyPr/>
                    <a:lstStyle/>
                    <a:p>
                      <a:pPr indent="0" lvl="0" marL="0" rtl="0" algn="l">
                        <a:lnSpc>
                          <a:spcPct val="115000"/>
                        </a:lnSpc>
                        <a:spcBef>
                          <a:spcPts val="0"/>
                        </a:spcBef>
                        <a:spcAft>
                          <a:spcPts val="0"/>
                        </a:spcAft>
                        <a:buNone/>
                      </a:pPr>
                      <a:r>
                        <a:rPr lang="en" sz="1200">
                          <a:latin typeface="Lexend Light"/>
                          <a:ea typeface="Lexend Light"/>
                          <a:cs typeface="Lexend Light"/>
                          <a:sym typeface="Lexend Light"/>
                        </a:rPr>
                        <a:t>Squash</a:t>
                      </a:r>
                      <a:endParaRPr sz="1200">
                        <a:latin typeface="Lexend Light"/>
                        <a:ea typeface="Lexend Light"/>
                        <a:cs typeface="Lexend Light"/>
                        <a:sym typeface="Lexend Light"/>
                      </a:endParaRPr>
                    </a:p>
                  </a:txBody>
                  <a:tcPr marT="25400" marB="25400" marR="25400" marL="25400" anchor="b">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200">
                          <a:latin typeface="Lexend Light"/>
                          <a:ea typeface="Lexend Light"/>
                          <a:cs typeface="Lexend Light"/>
                          <a:sym typeface="Lexend Light"/>
                        </a:rPr>
                        <a:t>0</a:t>
                      </a:r>
                      <a:endParaRPr sz="1200">
                        <a:latin typeface="Lexend Light"/>
                        <a:ea typeface="Lexend Light"/>
                        <a:cs typeface="Lexend Light"/>
                        <a:sym typeface="Lexend Light"/>
                      </a:endParaRPr>
                    </a:p>
                  </a:txBody>
                  <a:tcPr marT="25400" marB="25400" marR="25400" marL="25400" anchor="b">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bl>
          </a:graphicData>
        </a:graphic>
      </p:graphicFrame>
      <p:graphicFrame>
        <p:nvGraphicFramePr>
          <p:cNvPr id="1720" name="Google Shape;1720;p49"/>
          <p:cNvGraphicFramePr/>
          <p:nvPr/>
        </p:nvGraphicFramePr>
        <p:xfrm>
          <a:off x="5002363" y="1156285"/>
          <a:ext cx="3000000" cy="3000000"/>
        </p:xfrm>
        <a:graphic>
          <a:graphicData uri="http://schemas.openxmlformats.org/drawingml/2006/table">
            <a:tbl>
              <a:tblPr>
                <a:noFill/>
                <a:tableStyleId>{7AE301A6-B699-4604-B56E-480C788CC150}</a:tableStyleId>
              </a:tblPr>
              <a:tblGrid>
                <a:gridCol w="1814550"/>
                <a:gridCol w="1954425"/>
              </a:tblGrid>
              <a:tr h="237950">
                <a:tc>
                  <a:txBody>
                    <a:bodyPr/>
                    <a:lstStyle/>
                    <a:p>
                      <a:pPr indent="0" lvl="0" marL="0" rtl="0" algn="ctr">
                        <a:spcBef>
                          <a:spcPts val="0"/>
                        </a:spcBef>
                        <a:spcAft>
                          <a:spcPts val="0"/>
                        </a:spcAft>
                        <a:buNone/>
                      </a:pPr>
                      <a:r>
                        <a:rPr lang="en" sz="1200">
                          <a:solidFill>
                            <a:schemeClr val="lt1"/>
                          </a:solidFill>
                          <a:latin typeface="Lexend"/>
                          <a:ea typeface="Lexend"/>
                          <a:cs typeface="Lexend"/>
                          <a:sym typeface="Lexend"/>
                        </a:rPr>
                        <a:t>Sport</a:t>
                      </a:r>
                      <a:endParaRPr sz="1200">
                        <a:solidFill>
                          <a:schemeClr val="lt1"/>
                        </a:solidFill>
                        <a:latin typeface="Lexend"/>
                        <a:ea typeface="Lexend"/>
                        <a:cs typeface="Lexend"/>
                        <a:sym typeface="Lexend"/>
                      </a:endParaRPr>
                    </a:p>
                  </a:txBody>
                  <a:tcPr marT="91425" marB="91425" marR="91425" marL="91425" anchor="ctr">
                    <a:lnL cap="flat" cmpd="sng" w="9525">
                      <a:solidFill>
                        <a:srgbClr val="686868"/>
                      </a:solidFill>
                      <a:prstDash val="solid"/>
                      <a:round/>
                      <a:headEnd len="sm" w="sm" type="none"/>
                      <a:tailEnd len="sm" w="sm" type="none"/>
                    </a:lnL>
                    <a:lnR cap="flat" cmpd="sng" w="9525">
                      <a:solidFill>
                        <a:srgbClr val="686868"/>
                      </a:solidFill>
                      <a:prstDash val="solid"/>
                      <a:round/>
                      <a:headEnd len="sm" w="sm" type="none"/>
                      <a:tailEnd len="sm" w="sm" type="none"/>
                    </a:lnR>
                    <a:lnT cap="flat" cmpd="sng" w="9525">
                      <a:solidFill>
                        <a:srgbClr val="686868"/>
                      </a:solidFill>
                      <a:prstDash val="solid"/>
                      <a:round/>
                      <a:headEnd len="sm" w="sm" type="none"/>
                      <a:tailEnd len="sm" w="sm" type="none"/>
                    </a:lnT>
                    <a:lnB cap="flat" cmpd="sng" w="9525">
                      <a:solidFill>
                        <a:schemeClr val="dk2"/>
                      </a:solidFill>
                      <a:prstDash val="solid"/>
                      <a:round/>
                      <a:headEnd len="sm" w="sm" type="none"/>
                      <a:tailEnd len="sm" w="sm" type="none"/>
                    </a:lnB>
                    <a:solidFill>
                      <a:srgbClr val="5C916D"/>
                    </a:solidFill>
                  </a:tcPr>
                </a:tc>
                <a:tc>
                  <a:txBody>
                    <a:bodyPr/>
                    <a:lstStyle/>
                    <a:p>
                      <a:pPr indent="0" lvl="0" marL="0" rtl="0" algn="ctr">
                        <a:spcBef>
                          <a:spcPts val="0"/>
                        </a:spcBef>
                        <a:spcAft>
                          <a:spcPts val="0"/>
                        </a:spcAft>
                        <a:buNone/>
                      </a:pPr>
                      <a:r>
                        <a:rPr lang="en" sz="1200">
                          <a:solidFill>
                            <a:schemeClr val="lt1"/>
                          </a:solidFill>
                          <a:latin typeface="Lexend"/>
                          <a:ea typeface="Lexend"/>
                          <a:cs typeface="Lexend"/>
                          <a:sym typeface="Lexend"/>
                        </a:rPr>
                        <a:t>Overall Average Score</a:t>
                      </a:r>
                      <a:endParaRPr sz="1200">
                        <a:solidFill>
                          <a:schemeClr val="lt1"/>
                        </a:solidFill>
                        <a:latin typeface="Lexend"/>
                        <a:ea typeface="Lexend"/>
                        <a:cs typeface="Lexend"/>
                        <a:sym typeface="Lexend"/>
                      </a:endParaRPr>
                    </a:p>
                  </a:txBody>
                  <a:tcPr marT="91425" marB="91425" marR="91425" marL="91425" anchor="ctr">
                    <a:lnL cap="flat" cmpd="sng" w="9525">
                      <a:solidFill>
                        <a:srgbClr val="686868"/>
                      </a:solidFill>
                      <a:prstDash val="solid"/>
                      <a:round/>
                      <a:headEnd len="sm" w="sm" type="none"/>
                      <a:tailEnd len="sm" w="sm" type="none"/>
                    </a:lnL>
                    <a:lnR cap="flat" cmpd="sng" w="9525">
                      <a:solidFill>
                        <a:srgbClr val="686868"/>
                      </a:solidFill>
                      <a:prstDash val="solid"/>
                      <a:round/>
                      <a:headEnd len="sm" w="sm" type="none"/>
                      <a:tailEnd len="sm" w="sm" type="none"/>
                    </a:lnR>
                    <a:lnT cap="flat" cmpd="sng" w="9525">
                      <a:solidFill>
                        <a:srgbClr val="686868"/>
                      </a:solidFill>
                      <a:prstDash val="solid"/>
                      <a:round/>
                      <a:headEnd len="sm" w="sm" type="none"/>
                      <a:tailEnd len="sm" w="sm" type="none"/>
                    </a:lnT>
                    <a:lnB cap="flat" cmpd="sng" w="9525">
                      <a:solidFill>
                        <a:schemeClr val="dk2"/>
                      </a:solidFill>
                      <a:prstDash val="solid"/>
                      <a:round/>
                      <a:headEnd len="sm" w="sm" type="none"/>
                      <a:tailEnd len="sm" w="sm" type="none"/>
                    </a:lnB>
                    <a:solidFill>
                      <a:srgbClr val="5C916D"/>
                    </a:solidFill>
                  </a:tcPr>
                </a:tc>
              </a:tr>
              <a:tr h="309875">
                <a:tc>
                  <a:txBody>
                    <a:bodyPr/>
                    <a:lstStyle/>
                    <a:p>
                      <a:pPr indent="0" lvl="0" marL="0" rtl="0" algn="l">
                        <a:lnSpc>
                          <a:spcPct val="115000"/>
                        </a:lnSpc>
                        <a:spcBef>
                          <a:spcPts val="0"/>
                        </a:spcBef>
                        <a:spcAft>
                          <a:spcPts val="0"/>
                        </a:spcAft>
                        <a:buNone/>
                      </a:pPr>
                      <a:r>
                        <a:rPr b="1" lang="en" sz="1200">
                          <a:latin typeface="Lexend"/>
                          <a:ea typeface="Lexend"/>
                          <a:cs typeface="Lexend"/>
                          <a:sym typeface="Lexend"/>
                        </a:rPr>
                        <a:t>Modern Pentathlon</a:t>
                      </a:r>
                      <a:endParaRPr b="1" sz="1200">
                        <a:latin typeface="Lexend"/>
                        <a:ea typeface="Lexend"/>
                        <a:cs typeface="Lexend"/>
                        <a:sym typeface="Lexend"/>
                      </a:endParaRPr>
                    </a:p>
                  </a:txBody>
                  <a:tcPr marT="25400" marB="25400" marR="25400" marL="25400" anchor="b">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b="1" lang="en" sz="1200">
                          <a:latin typeface="Lexend"/>
                          <a:ea typeface="Lexend"/>
                          <a:cs typeface="Lexend"/>
                          <a:sym typeface="Lexend"/>
                        </a:rPr>
                        <a:t>0.0899</a:t>
                      </a:r>
                      <a:endParaRPr b="1" sz="1200">
                        <a:latin typeface="Lexend"/>
                        <a:ea typeface="Lexend"/>
                        <a:cs typeface="Lexend"/>
                        <a:sym typeface="Lexend"/>
                      </a:endParaRPr>
                    </a:p>
                  </a:txBody>
                  <a:tcPr marT="25400" marB="25400" marR="25400" marL="25400" anchor="b">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09875">
                <a:tc>
                  <a:txBody>
                    <a:bodyPr/>
                    <a:lstStyle/>
                    <a:p>
                      <a:pPr indent="0" lvl="0" marL="0" rtl="0" algn="l">
                        <a:lnSpc>
                          <a:spcPct val="115000"/>
                        </a:lnSpc>
                        <a:spcBef>
                          <a:spcPts val="0"/>
                        </a:spcBef>
                        <a:spcAft>
                          <a:spcPts val="0"/>
                        </a:spcAft>
                        <a:buNone/>
                      </a:pPr>
                      <a:r>
                        <a:rPr b="1" lang="en" sz="1200">
                          <a:latin typeface="Lexend"/>
                          <a:ea typeface="Lexend"/>
                          <a:cs typeface="Lexend"/>
                          <a:sym typeface="Lexend"/>
                        </a:rPr>
                        <a:t>Sport Climbing</a:t>
                      </a:r>
                      <a:endParaRPr b="1" sz="1200">
                        <a:latin typeface="Lexend"/>
                        <a:ea typeface="Lexend"/>
                        <a:cs typeface="Lexend"/>
                        <a:sym typeface="Lexend"/>
                      </a:endParaRPr>
                    </a:p>
                  </a:txBody>
                  <a:tcPr marT="25400" marB="25400" marR="25400" marL="25400" anchor="b">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b="1" lang="en" sz="1200">
                          <a:latin typeface="Lexend"/>
                          <a:ea typeface="Lexend"/>
                          <a:cs typeface="Lexend"/>
                          <a:sym typeface="Lexend"/>
                        </a:rPr>
                        <a:t>0.4197</a:t>
                      </a:r>
                      <a:endParaRPr b="1" sz="1200">
                        <a:latin typeface="Lexend"/>
                        <a:ea typeface="Lexend"/>
                        <a:cs typeface="Lexend"/>
                        <a:sym typeface="Lexend"/>
                      </a:endParaRPr>
                    </a:p>
                  </a:txBody>
                  <a:tcPr marT="25400" marB="25400" marR="25400" marL="25400" anchor="b">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09875">
                <a:tc>
                  <a:txBody>
                    <a:bodyPr/>
                    <a:lstStyle/>
                    <a:p>
                      <a:pPr indent="0" lvl="0" marL="0" rtl="0" algn="l">
                        <a:lnSpc>
                          <a:spcPct val="115000"/>
                        </a:lnSpc>
                        <a:spcBef>
                          <a:spcPts val="0"/>
                        </a:spcBef>
                        <a:spcAft>
                          <a:spcPts val="0"/>
                        </a:spcAft>
                        <a:buNone/>
                      </a:pPr>
                      <a:r>
                        <a:rPr lang="en" sz="1200">
                          <a:latin typeface="Lexend Light"/>
                          <a:ea typeface="Lexend Light"/>
                          <a:cs typeface="Lexend Light"/>
                          <a:sym typeface="Lexend Light"/>
                        </a:rPr>
                        <a:t>Surfing</a:t>
                      </a:r>
                      <a:endParaRPr sz="1200">
                        <a:latin typeface="Lexend Light"/>
                        <a:ea typeface="Lexend Light"/>
                        <a:cs typeface="Lexend Light"/>
                        <a:sym typeface="Lexend Light"/>
                      </a:endParaRPr>
                    </a:p>
                  </a:txBody>
                  <a:tcPr marT="25400" marB="25400" marR="25400" marL="25400" anchor="b">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200">
                          <a:latin typeface="Lexend Light"/>
                          <a:ea typeface="Lexend Light"/>
                          <a:cs typeface="Lexend Light"/>
                          <a:sym typeface="Lexend Light"/>
                        </a:rPr>
                        <a:t>0.5819</a:t>
                      </a:r>
                      <a:endParaRPr sz="1200">
                        <a:latin typeface="Lexend Light"/>
                        <a:ea typeface="Lexend Light"/>
                        <a:cs typeface="Lexend Light"/>
                        <a:sym typeface="Lexend Light"/>
                      </a:endParaRPr>
                    </a:p>
                  </a:txBody>
                  <a:tcPr marT="25400" marB="25400" marR="25400" marL="25400" anchor="b">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09875">
                <a:tc>
                  <a:txBody>
                    <a:bodyPr/>
                    <a:lstStyle/>
                    <a:p>
                      <a:pPr indent="0" lvl="0" marL="0" rtl="0" algn="l">
                        <a:lnSpc>
                          <a:spcPct val="115000"/>
                        </a:lnSpc>
                        <a:spcBef>
                          <a:spcPts val="0"/>
                        </a:spcBef>
                        <a:spcAft>
                          <a:spcPts val="0"/>
                        </a:spcAft>
                        <a:buNone/>
                      </a:pPr>
                      <a:r>
                        <a:rPr lang="en" sz="1200">
                          <a:latin typeface="Lexend Light"/>
                          <a:ea typeface="Lexend Light"/>
                          <a:cs typeface="Lexend Light"/>
                          <a:sym typeface="Lexend Light"/>
                        </a:rPr>
                        <a:t>Boxing</a:t>
                      </a:r>
                      <a:endParaRPr sz="1200">
                        <a:latin typeface="Lexend Light"/>
                        <a:ea typeface="Lexend Light"/>
                        <a:cs typeface="Lexend Light"/>
                        <a:sym typeface="Lexend Light"/>
                      </a:endParaRPr>
                    </a:p>
                  </a:txBody>
                  <a:tcPr marT="25400" marB="25400" marR="25400" marL="25400" anchor="b">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200">
                          <a:latin typeface="Lexend Light"/>
                          <a:ea typeface="Lexend Light"/>
                          <a:cs typeface="Lexend Light"/>
                          <a:sym typeface="Lexend Light"/>
                        </a:rPr>
                        <a:t>0.8087</a:t>
                      </a:r>
                      <a:endParaRPr sz="1200">
                        <a:latin typeface="Lexend Light"/>
                        <a:ea typeface="Lexend Light"/>
                        <a:cs typeface="Lexend Light"/>
                        <a:sym typeface="Lexend Light"/>
                      </a:endParaRPr>
                    </a:p>
                  </a:txBody>
                  <a:tcPr marT="25400" marB="25400" marR="25400" marL="25400" anchor="b">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09875">
                <a:tc>
                  <a:txBody>
                    <a:bodyPr/>
                    <a:lstStyle/>
                    <a:p>
                      <a:pPr indent="0" lvl="0" marL="0" rtl="0" algn="l">
                        <a:lnSpc>
                          <a:spcPct val="115000"/>
                        </a:lnSpc>
                        <a:spcBef>
                          <a:spcPts val="0"/>
                        </a:spcBef>
                        <a:spcAft>
                          <a:spcPts val="0"/>
                        </a:spcAft>
                        <a:buNone/>
                      </a:pPr>
                      <a:r>
                        <a:rPr lang="en" sz="1200">
                          <a:latin typeface="Lexend Light"/>
                          <a:ea typeface="Lexend Light"/>
                          <a:cs typeface="Lexend Light"/>
                          <a:sym typeface="Lexend Light"/>
                        </a:rPr>
                        <a:t>Skateboarding</a:t>
                      </a:r>
                      <a:endParaRPr sz="1200">
                        <a:latin typeface="Lexend Light"/>
                        <a:ea typeface="Lexend Light"/>
                        <a:cs typeface="Lexend Light"/>
                        <a:sym typeface="Lexend Light"/>
                      </a:endParaRPr>
                    </a:p>
                  </a:txBody>
                  <a:tcPr marT="25400" marB="25400" marR="25400" marL="25400" anchor="b">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200">
                          <a:latin typeface="Lexend Light"/>
                          <a:ea typeface="Lexend Light"/>
                          <a:cs typeface="Lexend Light"/>
                          <a:sym typeface="Lexend Light"/>
                        </a:rPr>
                        <a:t>0.8881</a:t>
                      </a:r>
                      <a:endParaRPr sz="1200">
                        <a:latin typeface="Lexend Light"/>
                        <a:ea typeface="Lexend Light"/>
                        <a:cs typeface="Lexend Light"/>
                        <a:sym typeface="Lexend Light"/>
                      </a:endParaRPr>
                    </a:p>
                  </a:txBody>
                  <a:tcPr marT="25400" marB="25400" marR="25400" marL="25400" anchor="b">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09875">
                <a:tc>
                  <a:txBody>
                    <a:bodyPr/>
                    <a:lstStyle/>
                    <a:p>
                      <a:pPr indent="0" lvl="0" marL="0" rtl="0" algn="l">
                        <a:lnSpc>
                          <a:spcPct val="115000"/>
                        </a:lnSpc>
                        <a:spcBef>
                          <a:spcPts val="0"/>
                        </a:spcBef>
                        <a:spcAft>
                          <a:spcPts val="0"/>
                        </a:spcAft>
                        <a:buNone/>
                      </a:pPr>
                      <a:r>
                        <a:rPr lang="en" sz="1200">
                          <a:latin typeface="Lexend Light"/>
                          <a:ea typeface="Lexend Light"/>
                          <a:cs typeface="Lexend Light"/>
                          <a:sym typeface="Lexend Light"/>
                        </a:rPr>
                        <a:t>Weightlifting</a:t>
                      </a:r>
                      <a:endParaRPr sz="1200">
                        <a:latin typeface="Lexend Light"/>
                        <a:ea typeface="Lexend Light"/>
                        <a:cs typeface="Lexend Light"/>
                        <a:sym typeface="Lexend Light"/>
                      </a:endParaRPr>
                    </a:p>
                  </a:txBody>
                  <a:tcPr marT="25400" marB="25400" marR="25400" marL="25400" anchor="b">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200">
                          <a:latin typeface="Lexend Light"/>
                          <a:ea typeface="Lexend Light"/>
                          <a:cs typeface="Lexend Light"/>
                          <a:sym typeface="Lexend Light"/>
                        </a:rPr>
                        <a:t>0.9875</a:t>
                      </a:r>
                      <a:endParaRPr sz="1200">
                        <a:latin typeface="Lexend Light"/>
                        <a:ea typeface="Lexend Light"/>
                        <a:cs typeface="Lexend Light"/>
                        <a:sym typeface="Lexend Light"/>
                      </a:endParaRPr>
                    </a:p>
                  </a:txBody>
                  <a:tcPr marT="25400" marB="25400" marR="25400" marL="25400" anchor="b">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4" name="Shape 1724"/>
        <p:cNvGrpSpPr/>
        <p:nvPr/>
      </p:nvGrpSpPr>
      <p:grpSpPr>
        <a:xfrm>
          <a:off x="0" y="0"/>
          <a:ext cx="0" cy="0"/>
          <a:chOff x="0" y="0"/>
          <a:chExt cx="0" cy="0"/>
        </a:xfrm>
      </p:grpSpPr>
      <p:pic>
        <p:nvPicPr>
          <p:cNvPr id="1725" name="Google Shape;1725;p50"/>
          <p:cNvPicPr preferRelativeResize="0"/>
          <p:nvPr/>
        </p:nvPicPr>
        <p:blipFill rotWithShape="1">
          <a:blip r:embed="rId3">
            <a:alphaModFix amt="90000"/>
          </a:blip>
          <a:srcRect b="13322" l="0" r="0" t="13315"/>
          <a:stretch/>
        </p:blipFill>
        <p:spPr>
          <a:xfrm>
            <a:off x="0" y="0"/>
            <a:ext cx="2285989" cy="2574700"/>
          </a:xfrm>
          <a:prstGeom prst="rect">
            <a:avLst/>
          </a:prstGeom>
          <a:noFill/>
          <a:ln cap="flat" cmpd="sng" w="9525">
            <a:solidFill>
              <a:srgbClr val="FFFFFF"/>
            </a:solidFill>
            <a:prstDash val="solid"/>
            <a:round/>
            <a:headEnd len="sm" w="sm" type="none"/>
            <a:tailEnd len="sm" w="sm" type="none"/>
          </a:ln>
        </p:spPr>
      </p:pic>
      <p:pic>
        <p:nvPicPr>
          <p:cNvPr id="1726" name="Google Shape;1726;p50"/>
          <p:cNvPicPr preferRelativeResize="0"/>
          <p:nvPr/>
        </p:nvPicPr>
        <p:blipFill rotWithShape="1">
          <a:blip r:embed="rId4">
            <a:alphaModFix amt="85000"/>
          </a:blip>
          <a:srcRect b="0" l="16707" r="16701" t="0"/>
          <a:stretch/>
        </p:blipFill>
        <p:spPr>
          <a:xfrm>
            <a:off x="6857997" y="0"/>
            <a:ext cx="2285998" cy="2574701"/>
          </a:xfrm>
          <a:prstGeom prst="rect">
            <a:avLst/>
          </a:prstGeom>
          <a:noFill/>
          <a:ln cap="flat" cmpd="sng" w="9525">
            <a:solidFill>
              <a:srgbClr val="FFFFFF"/>
            </a:solidFill>
            <a:prstDash val="solid"/>
            <a:round/>
            <a:headEnd len="sm" w="sm" type="none"/>
            <a:tailEnd len="sm" w="sm" type="none"/>
          </a:ln>
        </p:spPr>
      </p:pic>
      <p:pic>
        <p:nvPicPr>
          <p:cNvPr id="1727" name="Google Shape;1727;p50"/>
          <p:cNvPicPr preferRelativeResize="0"/>
          <p:nvPr/>
        </p:nvPicPr>
        <p:blipFill rotWithShape="1">
          <a:blip r:embed="rId5">
            <a:alphaModFix amt="90000"/>
          </a:blip>
          <a:srcRect b="0" l="20409" r="20415" t="0"/>
          <a:stretch/>
        </p:blipFill>
        <p:spPr>
          <a:xfrm>
            <a:off x="4572005" y="0"/>
            <a:ext cx="2285998" cy="2574701"/>
          </a:xfrm>
          <a:prstGeom prst="rect">
            <a:avLst/>
          </a:prstGeom>
          <a:noFill/>
          <a:ln cap="flat" cmpd="sng" w="9525">
            <a:solidFill>
              <a:srgbClr val="FFFFFF"/>
            </a:solidFill>
            <a:prstDash val="solid"/>
            <a:round/>
            <a:headEnd len="sm" w="sm" type="none"/>
            <a:tailEnd len="sm" w="sm" type="none"/>
          </a:ln>
        </p:spPr>
      </p:pic>
      <p:pic>
        <p:nvPicPr>
          <p:cNvPr id="1728" name="Google Shape;1728;p50"/>
          <p:cNvPicPr preferRelativeResize="0"/>
          <p:nvPr/>
        </p:nvPicPr>
        <p:blipFill rotWithShape="1">
          <a:blip r:embed="rId6">
            <a:alphaModFix amt="85000"/>
          </a:blip>
          <a:srcRect b="0" l="20430" r="20436" t="0"/>
          <a:stretch/>
        </p:blipFill>
        <p:spPr>
          <a:xfrm>
            <a:off x="2285997" y="0"/>
            <a:ext cx="2285998" cy="2574700"/>
          </a:xfrm>
          <a:prstGeom prst="rect">
            <a:avLst/>
          </a:prstGeom>
          <a:noFill/>
          <a:ln cap="flat" cmpd="sng" w="9525">
            <a:solidFill>
              <a:srgbClr val="FFFFFF"/>
            </a:solidFill>
            <a:prstDash val="solid"/>
            <a:round/>
            <a:headEnd len="sm" w="sm" type="none"/>
            <a:tailEnd len="sm" w="sm" type="none"/>
          </a:ln>
        </p:spPr>
      </p:pic>
      <p:sp>
        <p:nvSpPr>
          <p:cNvPr id="1729" name="Google Shape;1729;p50"/>
          <p:cNvSpPr txBox="1"/>
          <p:nvPr>
            <p:ph type="title"/>
          </p:nvPr>
        </p:nvSpPr>
        <p:spPr>
          <a:xfrm>
            <a:off x="836400" y="3032200"/>
            <a:ext cx="7490400" cy="157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2"/>
                </a:solidFill>
              </a:rPr>
              <a:t>Recommendation</a:t>
            </a:r>
            <a:endParaRPr>
              <a:solidFill>
                <a:schemeClr val="dk2"/>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3" name="Shape 1733"/>
        <p:cNvGrpSpPr/>
        <p:nvPr/>
      </p:nvGrpSpPr>
      <p:grpSpPr>
        <a:xfrm>
          <a:off x="0" y="0"/>
          <a:ext cx="0" cy="0"/>
          <a:chOff x="0" y="0"/>
          <a:chExt cx="0" cy="0"/>
        </a:xfrm>
      </p:grpSpPr>
      <p:sp>
        <p:nvSpPr>
          <p:cNvPr id="1734" name="Google Shape;1734;p51"/>
          <p:cNvSpPr txBox="1"/>
          <p:nvPr>
            <p:ph type="title"/>
          </p:nvPr>
        </p:nvSpPr>
        <p:spPr>
          <a:xfrm>
            <a:off x="1767600" y="1470153"/>
            <a:ext cx="5608800" cy="2203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Thank you!</a:t>
            </a:r>
            <a:endParaRPr/>
          </a:p>
        </p:txBody>
      </p:sp>
      <p:grpSp>
        <p:nvGrpSpPr>
          <p:cNvPr id="1735" name="Google Shape;1735;p51"/>
          <p:cNvGrpSpPr/>
          <p:nvPr/>
        </p:nvGrpSpPr>
        <p:grpSpPr>
          <a:xfrm>
            <a:off x="-883893" y="1382495"/>
            <a:ext cx="4250271" cy="4250271"/>
            <a:chOff x="-883893" y="1382495"/>
            <a:chExt cx="4250271" cy="4250271"/>
          </a:xfrm>
        </p:grpSpPr>
        <p:grpSp>
          <p:nvGrpSpPr>
            <p:cNvPr id="1736" name="Google Shape;1736;p51"/>
            <p:cNvGrpSpPr/>
            <p:nvPr/>
          </p:nvGrpSpPr>
          <p:grpSpPr>
            <a:xfrm>
              <a:off x="950610" y="2102650"/>
              <a:ext cx="688184" cy="693202"/>
              <a:chOff x="1309763" y="1106398"/>
              <a:chExt cx="769609" cy="775221"/>
            </a:xfrm>
          </p:grpSpPr>
          <p:sp>
            <p:nvSpPr>
              <p:cNvPr id="1737" name="Google Shape;1737;p51"/>
              <p:cNvSpPr/>
              <p:nvPr/>
            </p:nvSpPr>
            <p:spPr>
              <a:xfrm rot="-3384850">
                <a:off x="1422165" y="1226643"/>
                <a:ext cx="552846" cy="532210"/>
              </a:xfrm>
              <a:custGeom>
                <a:rect b="b" l="l" r="r" t="t"/>
                <a:pathLst>
                  <a:path extrusionOk="0" h="14546" w="15110">
                    <a:moveTo>
                      <a:pt x="7550" y="1"/>
                    </a:moveTo>
                    <a:cubicBezTo>
                      <a:pt x="7368" y="1"/>
                      <a:pt x="7185" y="8"/>
                      <a:pt x="7001" y="21"/>
                    </a:cubicBezTo>
                    <a:cubicBezTo>
                      <a:pt x="2989" y="331"/>
                      <a:pt x="0" y="3831"/>
                      <a:pt x="298" y="7832"/>
                    </a:cubicBezTo>
                    <a:cubicBezTo>
                      <a:pt x="593" y="11642"/>
                      <a:pt x="3782" y="14545"/>
                      <a:pt x="7541" y="14545"/>
                    </a:cubicBezTo>
                    <a:cubicBezTo>
                      <a:pt x="7729" y="14545"/>
                      <a:pt x="7918" y="14538"/>
                      <a:pt x="8108" y="14523"/>
                    </a:cubicBezTo>
                    <a:cubicBezTo>
                      <a:pt x="12109" y="14214"/>
                      <a:pt x="15109" y="10725"/>
                      <a:pt x="14800" y="6725"/>
                    </a:cubicBezTo>
                    <a:cubicBezTo>
                      <a:pt x="14504" y="2897"/>
                      <a:pt x="11316" y="1"/>
                      <a:pt x="75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1"/>
              <p:cNvSpPr/>
              <p:nvPr/>
            </p:nvSpPr>
            <p:spPr>
              <a:xfrm rot="-3384850">
                <a:off x="1497713" y="1348139"/>
                <a:ext cx="552846" cy="364527"/>
              </a:xfrm>
              <a:custGeom>
                <a:rect b="b" l="l" r="r" t="t"/>
                <a:pathLst>
                  <a:path extrusionOk="0" h="9963" w="15110">
                    <a:moveTo>
                      <a:pt x="14026" y="0"/>
                    </a:moveTo>
                    <a:lnTo>
                      <a:pt x="14026" y="0"/>
                    </a:lnTo>
                    <a:cubicBezTo>
                      <a:pt x="14014" y="3477"/>
                      <a:pt x="11538" y="6465"/>
                      <a:pt x="8121" y="7120"/>
                    </a:cubicBezTo>
                    <a:cubicBezTo>
                      <a:pt x="7663" y="7208"/>
                      <a:pt x="7206" y="7250"/>
                      <a:pt x="6754" y="7250"/>
                    </a:cubicBezTo>
                    <a:cubicBezTo>
                      <a:pt x="3830" y="7250"/>
                      <a:pt x="1125" y="5474"/>
                      <a:pt x="1" y="2679"/>
                    </a:cubicBezTo>
                    <a:lnTo>
                      <a:pt x="1" y="2679"/>
                    </a:lnTo>
                    <a:cubicBezTo>
                      <a:pt x="1" y="5608"/>
                      <a:pt x="1751" y="8251"/>
                      <a:pt x="4454" y="9394"/>
                    </a:cubicBezTo>
                    <a:cubicBezTo>
                      <a:pt x="5363" y="9776"/>
                      <a:pt x="6320" y="9963"/>
                      <a:pt x="7271" y="9963"/>
                    </a:cubicBezTo>
                    <a:cubicBezTo>
                      <a:pt x="9135" y="9963"/>
                      <a:pt x="10972" y="9246"/>
                      <a:pt x="12360" y="7882"/>
                    </a:cubicBezTo>
                    <a:cubicBezTo>
                      <a:pt x="14455" y="5834"/>
                      <a:pt x="15110" y="2727"/>
                      <a:pt x="14026"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1"/>
              <p:cNvSpPr/>
              <p:nvPr/>
            </p:nvSpPr>
            <p:spPr>
              <a:xfrm rot="-3384850">
                <a:off x="1530011" y="1169438"/>
                <a:ext cx="264020" cy="256629"/>
              </a:xfrm>
              <a:custGeom>
                <a:rect b="b" l="l" r="r" t="t"/>
                <a:pathLst>
                  <a:path extrusionOk="0" h="7014" w="7216">
                    <a:moveTo>
                      <a:pt x="155" y="1"/>
                    </a:moveTo>
                    <a:cubicBezTo>
                      <a:pt x="84" y="1"/>
                      <a:pt x="24" y="48"/>
                      <a:pt x="12" y="120"/>
                    </a:cubicBezTo>
                    <a:cubicBezTo>
                      <a:pt x="0" y="263"/>
                      <a:pt x="0" y="394"/>
                      <a:pt x="0" y="536"/>
                    </a:cubicBezTo>
                    <a:lnTo>
                      <a:pt x="0" y="715"/>
                    </a:lnTo>
                    <a:cubicBezTo>
                      <a:pt x="12" y="774"/>
                      <a:pt x="72" y="834"/>
                      <a:pt x="143" y="834"/>
                    </a:cubicBezTo>
                    <a:cubicBezTo>
                      <a:pt x="215" y="834"/>
                      <a:pt x="274" y="774"/>
                      <a:pt x="262" y="703"/>
                    </a:cubicBezTo>
                    <a:lnTo>
                      <a:pt x="262" y="536"/>
                    </a:lnTo>
                    <a:cubicBezTo>
                      <a:pt x="262" y="405"/>
                      <a:pt x="274" y="274"/>
                      <a:pt x="274" y="132"/>
                    </a:cubicBezTo>
                    <a:cubicBezTo>
                      <a:pt x="286" y="60"/>
                      <a:pt x="227" y="1"/>
                      <a:pt x="155" y="1"/>
                    </a:cubicBezTo>
                    <a:close/>
                    <a:moveTo>
                      <a:pt x="274" y="1723"/>
                    </a:moveTo>
                    <a:cubicBezTo>
                      <a:pt x="200" y="1723"/>
                      <a:pt x="122" y="1784"/>
                      <a:pt x="143" y="1882"/>
                    </a:cubicBezTo>
                    <a:cubicBezTo>
                      <a:pt x="191" y="2072"/>
                      <a:pt x="239" y="2263"/>
                      <a:pt x="298" y="2453"/>
                    </a:cubicBezTo>
                    <a:cubicBezTo>
                      <a:pt x="310" y="2501"/>
                      <a:pt x="358" y="2537"/>
                      <a:pt x="417" y="2537"/>
                    </a:cubicBezTo>
                    <a:lnTo>
                      <a:pt x="465" y="2537"/>
                    </a:lnTo>
                    <a:cubicBezTo>
                      <a:pt x="524" y="2513"/>
                      <a:pt x="572" y="2441"/>
                      <a:pt x="548" y="2370"/>
                    </a:cubicBezTo>
                    <a:cubicBezTo>
                      <a:pt x="489" y="2191"/>
                      <a:pt x="441" y="2013"/>
                      <a:pt x="393" y="1822"/>
                    </a:cubicBezTo>
                    <a:cubicBezTo>
                      <a:pt x="379" y="1753"/>
                      <a:pt x="327" y="1723"/>
                      <a:pt x="274" y="1723"/>
                    </a:cubicBezTo>
                    <a:close/>
                    <a:moveTo>
                      <a:pt x="858" y="3335"/>
                    </a:moveTo>
                    <a:cubicBezTo>
                      <a:pt x="766" y="3335"/>
                      <a:pt x="675" y="3433"/>
                      <a:pt x="739" y="3537"/>
                    </a:cubicBezTo>
                    <a:cubicBezTo>
                      <a:pt x="834" y="3715"/>
                      <a:pt x="929" y="3882"/>
                      <a:pt x="1036" y="4049"/>
                    </a:cubicBezTo>
                    <a:cubicBezTo>
                      <a:pt x="1060" y="4084"/>
                      <a:pt x="1108" y="4108"/>
                      <a:pt x="1143" y="4108"/>
                    </a:cubicBezTo>
                    <a:cubicBezTo>
                      <a:pt x="1167" y="4108"/>
                      <a:pt x="1191" y="4096"/>
                      <a:pt x="1215" y="4084"/>
                    </a:cubicBezTo>
                    <a:cubicBezTo>
                      <a:pt x="1274" y="4049"/>
                      <a:pt x="1298" y="3965"/>
                      <a:pt x="1262" y="3906"/>
                    </a:cubicBezTo>
                    <a:cubicBezTo>
                      <a:pt x="1155" y="3751"/>
                      <a:pt x="1060" y="3584"/>
                      <a:pt x="977" y="3418"/>
                    </a:cubicBezTo>
                    <a:cubicBezTo>
                      <a:pt x="949" y="3359"/>
                      <a:pt x="903" y="3335"/>
                      <a:pt x="858" y="3335"/>
                    </a:cubicBezTo>
                    <a:close/>
                    <a:moveTo>
                      <a:pt x="1848" y="4753"/>
                    </a:moveTo>
                    <a:cubicBezTo>
                      <a:pt x="1752" y="4753"/>
                      <a:pt x="1673" y="4879"/>
                      <a:pt x="1763" y="4977"/>
                    </a:cubicBezTo>
                    <a:lnTo>
                      <a:pt x="1858" y="5073"/>
                    </a:lnTo>
                    <a:cubicBezTo>
                      <a:pt x="1965" y="5180"/>
                      <a:pt x="2072" y="5287"/>
                      <a:pt x="2191" y="5382"/>
                    </a:cubicBezTo>
                    <a:cubicBezTo>
                      <a:pt x="2214" y="5405"/>
                      <a:pt x="2236" y="5416"/>
                      <a:pt x="2268" y="5418"/>
                    </a:cubicBezTo>
                    <a:lnTo>
                      <a:pt x="2268" y="5418"/>
                    </a:lnTo>
                    <a:cubicBezTo>
                      <a:pt x="2384" y="5413"/>
                      <a:pt x="2440" y="5262"/>
                      <a:pt x="2358" y="5192"/>
                    </a:cubicBezTo>
                    <a:cubicBezTo>
                      <a:pt x="2239" y="5096"/>
                      <a:pt x="2144" y="5001"/>
                      <a:pt x="2036" y="4894"/>
                    </a:cubicBezTo>
                    <a:lnTo>
                      <a:pt x="1941" y="4799"/>
                    </a:lnTo>
                    <a:cubicBezTo>
                      <a:pt x="1912" y="4767"/>
                      <a:pt x="1879" y="4753"/>
                      <a:pt x="1848" y="4753"/>
                    </a:cubicBezTo>
                    <a:close/>
                    <a:moveTo>
                      <a:pt x="2268" y="5418"/>
                    </a:moveTo>
                    <a:cubicBezTo>
                      <a:pt x="2266" y="5418"/>
                      <a:pt x="2265" y="5418"/>
                      <a:pt x="2263" y="5418"/>
                    </a:cubicBezTo>
                    <a:lnTo>
                      <a:pt x="2274" y="5418"/>
                    </a:lnTo>
                    <a:cubicBezTo>
                      <a:pt x="2272" y="5418"/>
                      <a:pt x="2270" y="5418"/>
                      <a:pt x="2268" y="5418"/>
                    </a:cubicBezTo>
                    <a:close/>
                    <a:moveTo>
                      <a:pt x="3197" y="5832"/>
                    </a:moveTo>
                    <a:cubicBezTo>
                      <a:pt x="3076" y="5832"/>
                      <a:pt x="2994" y="6016"/>
                      <a:pt x="3132" y="6085"/>
                    </a:cubicBezTo>
                    <a:cubicBezTo>
                      <a:pt x="3310" y="6180"/>
                      <a:pt x="3477" y="6275"/>
                      <a:pt x="3656" y="6359"/>
                    </a:cubicBezTo>
                    <a:cubicBezTo>
                      <a:pt x="3668" y="6370"/>
                      <a:pt x="3691" y="6370"/>
                      <a:pt x="3715" y="6382"/>
                    </a:cubicBezTo>
                    <a:cubicBezTo>
                      <a:pt x="3846" y="6370"/>
                      <a:pt x="3894" y="6192"/>
                      <a:pt x="3763" y="6132"/>
                    </a:cubicBezTo>
                    <a:cubicBezTo>
                      <a:pt x="3596" y="6049"/>
                      <a:pt x="3429" y="5954"/>
                      <a:pt x="3275" y="5858"/>
                    </a:cubicBezTo>
                    <a:cubicBezTo>
                      <a:pt x="3248" y="5840"/>
                      <a:pt x="3221" y="5832"/>
                      <a:pt x="3197" y="5832"/>
                    </a:cubicBezTo>
                    <a:close/>
                    <a:moveTo>
                      <a:pt x="4800" y="6523"/>
                    </a:moveTo>
                    <a:cubicBezTo>
                      <a:pt x="4662" y="6523"/>
                      <a:pt x="4615" y="6730"/>
                      <a:pt x="4751" y="6775"/>
                    </a:cubicBezTo>
                    <a:cubicBezTo>
                      <a:pt x="4941" y="6835"/>
                      <a:pt x="5132" y="6870"/>
                      <a:pt x="5334" y="6906"/>
                    </a:cubicBezTo>
                    <a:lnTo>
                      <a:pt x="5346" y="6906"/>
                    </a:lnTo>
                    <a:lnTo>
                      <a:pt x="5346" y="6918"/>
                    </a:lnTo>
                    <a:cubicBezTo>
                      <a:pt x="5418" y="6918"/>
                      <a:pt x="5477" y="6870"/>
                      <a:pt x="5477" y="6799"/>
                    </a:cubicBezTo>
                    <a:cubicBezTo>
                      <a:pt x="5489" y="6728"/>
                      <a:pt x="5442" y="6668"/>
                      <a:pt x="5382" y="6656"/>
                    </a:cubicBezTo>
                    <a:cubicBezTo>
                      <a:pt x="5192" y="6620"/>
                      <a:pt x="5001" y="6573"/>
                      <a:pt x="4822" y="6525"/>
                    </a:cubicBezTo>
                    <a:cubicBezTo>
                      <a:pt x="4815" y="6524"/>
                      <a:pt x="4807" y="6523"/>
                      <a:pt x="4800" y="6523"/>
                    </a:cubicBezTo>
                    <a:close/>
                    <a:moveTo>
                      <a:pt x="7082" y="6726"/>
                    </a:moveTo>
                    <a:cubicBezTo>
                      <a:pt x="7075" y="6726"/>
                      <a:pt x="7068" y="6726"/>
                      <a:pt x="7061" y="6728"/>
                    </a:cubicBezTo>
                    <a:cubicBezTo>
                      <a:pt x="6870" y="6740"/>
                      <a:pt x="6680" y="6751"/>
                      <a:pt x="6501" y="6751"/>
                    </a:cubicBezTo>
                    <a:cubicBezTo>
                      <a:pt x="6323" y="6751"/>
                      <a:pt x="6323" y="7013"/>
                      <a:pt x="6501" y="7013"/>
                    </a:cubicBezTo>
                    <a:lnTo>
                      <a:pt x="6500" y="7013"/>
                    </a:lnTo>
                    <a:cubicBezTo>
                      <a:pt x="6699" y="7013"/>
                      <a:pt x="6897" y="7013"/>
                      <a:pt x="7085" y="6990"/>
                    </a:cubicBezTo>
                    <a:cubicBezTo>
                      <a:pt x="7156" y="6978"/>
                      <a:pt x="7216" y="6918"/>
                      <a:pt x="7204" y="6835"/>
                    </a:cubicBezTo>
                    <a:cubicBezTo>
                      <a:pt x="7193" y="6771"/>
                      <a:pt x="7144" y="6726"/>
                      <a:pt x="7082" y="6726"/>
                    </a:cubicBezTo>
                    <a:close/>
                    <a:moveTo>
                      <a:pt x="6500" y="7013"/>
                    </a:moveTo>
                    <a:lnTo>
                      <a:pt x="6500" y="7013"/>
                    </a:lnTo>
                    <a:cubicBezTo>
                      <a:pt x="6496" y="7013"/>
                      <a:pt x="6493" y="7013"/>
                      <a:pt x="6489" y="7013"/>
                    </a:cubicBezTo>
                    <a:lnTo>
                      <a:pt x="6501" y="7013"/>
                    </a:lnTo>
                    <a:cubicBezTo>
                      <a:pt x="6501" y="7013"/>
                      <a:pt x="6501" y="7013"/>
                      <a:pt x="6501" y="701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1"/>
              <p:cNvSpPr/>
              <p:nvPr/>
            </p:nvSpPr>
            <p:spPr>
              <a:xfrm rot="-3384850">
                <a:off x="1589254" y="1524551"/>
                <a:ext cx="281399" cy="288095"/>
              </a:xfrm>
              <a:custGeom>
                <a:rect b="b" l="l" r="r" t="t"/>
                <a:pathLst>
                  <a:path extrusionOk="0" h="7874" w="7691">
                    <a:moveTo>
                      <a:pt x="475" y="4"/>
                    </a:moveTo>
                    <a:cubicBezTo>
                      <a:pt x="344" y="4"/>
                      <a:pt x="201" y="27"/>
                      <a:pt x="70" y="51"/>
                    </a:cubicBezTo>
                    <a:cubicBezTo>
                      <a:pt x="0" y="51"/>
                      <a:pt x="33" y="302"/>
                      <a:pt x="101" y="302"/>
                    </a:cubicBezTo>
                    <a:cubicBezTo>
                      <a:pt x="103" y="302"/>
                      <a:pt x="104" y="302"/>
                      <a:pt x="106" y="301"/>
                    </a:cubicBezTo>
                    <a:cubicBezTo>
                      <a:pt x="225" y="277"/>
                      <a:pt x="356" y="266"/>
                      <a:pt x="487" y="254"/>
                    </a:cubicBezTo>
                    <a:lnTo>
                      <a:pt x="511" y="254"/>
                    </a:lnTo>
                    <a:cubicBezTo>
                      <a:pt x="665" y="230"/>
                      <a:pt x="642" y="4"/>
                      <a:pt x="475" y="4"/>
                    </a:cubicBezTo>
                    <a:close/>
                    <a:moveTo>
                      <a:pt x="1468" y="1"/>
                    </a:moveTo>
                    <a:cubicBezTo>
                      <a:pt x="1308" y="1"/>
                      <a:pt x="1307" y="266"/>
                      <a:pt x="1487" y="266"/>
                    </a:cubicBezTo>
                    <a:cubicBezTo>
                      <a:pt x="1677" y="266"/>
                      <a:pt x="1868" y="289"/>
                      <a:pt x="2058" y="313"/>
                    </a:cubicBezTo>
                    <a:lnTo>
                      <a:pt x="2070" y="313"/>
                    </a:lnTo>
                    <a:cubicBezTo>
                      <a:pt x="2225" y="313"/>
                      <a:pt x="2249" y="75"/>
                      <a:pt x="2082" y="51"/>
                    </a:cubicBezTo>
                    <a:cubicBezTo>
                      <a:pt x="1892" y="27"/>
                      <a:pt x="1701" y="4"/>
                      <a:pt x="1499" y="4"/>
                    </a:cubicBezTo>
                    <a:cubicBezTo>
                      <a:pt x="1488" y="2"/>
                      <a:pt x="1478" y="1"/>
                      <a:pt x="1468" y="1"/>
                    </a:cubicBezTo>
                    <a:close/>
                    <a:moveTo>
                      <a:pt x="3205" y="309"/>
                    </a:moveTo>
                    <a:cubicBezTo>
                      <a:pt x="3072" y="309"/>
                      <a:pt x="3010" y="508"/>
                      <a:pt x="3154" y="563"/>
                    </a:cubicBezTo>
                    <a:cubicBezTo>
                      <a:pt x="3332" y="611"/>
                      <a:pt x="3511" y="682"/>
                      <a:pt x="3678" y="766"/>
                    </a:cubicBezTo>
                    <a:cubicBezTo>
                      <a:pt x="3702" y="766"/>
                      <a:pt x="3713" y="778"/>
                      <a:pt x="3737" y="778"/>
                    </a:cubicBezTo>
                    <a:cubicBezTo>
                      <a:pt x="3868" y="766"/>
                      <a:pt x="3916" y="575"/>
                      <a:pt x="3785" y="527"/>
                    </a:cubicBezTo>
                    <a:cubicBezTo>
                      <a:pt x="3606" y="444"/>
                      <a:pt x="3428" y="373"/>
                      <a:pt x="3237" y="313"/>
                    </a:cubicBezTo>
                    <a:cubicBezTo>
                      <a:pt x="3226" y="311"/>
                      <a:pt x="3215" y="309"/>
                      <a:pt x="3205" y="309"/>
                    </a:cubicBezTo>
                    <a:close/>
                    <a:moveTo>
                      <a:pt x="4760" y="1062"/>
                    </a:moveTo>
                    <a:cubicBezTo>
                      <a:pt x="4717" y="1062"/>
                      <a:pt x="4672" y="1085"/>
                      <a:pt x="4642" y="1123"/>
                    </a:cubicBezTo>
                    <a:cubicBezTo>
                      <a:pt x="4606" y="1182"/>
                      <a:pt x="4618" y="1266"/>
                      <a:pt x="4678" y="1301"/>
                    </a:cubicBezTo>
                    <a:cubicBezTo>
                      <a:pt x="4833" y="1409"/>
                      <a:pt x="4987" y="1516"/>
                      <a:pt x="5130" y="1635"/>
                    </a:cubicBezTo>
                    <a:cubicBezTo>
                      <a:pt x="5154" y="1659"/>
                      <a:pt x="5178" y="1670"/>
                      <a:pt x="5214" y="1670"/>
                    </a:cubicBezTo>
                    <a:lnTo>
                      <a:pt x="5226" y="1670"/>
                    </a:lnTo>
                    <a:cubicBezTo>
                      <a:pt x="5261" y="1670"/>
                      <a:pt x="5297" y="1647"/>
                      <a:pt x="5321" y="1623"/>
                    </a:cubicBezTo>
                    <a:cubicBezTo>
                      <a:pt x="5368" y="1563"/>
                      <a:pt x="5356" y="1480"/>
                      <a:pt x="5297" y="1432"/>
                    </a:cubicBezTo>
                    <a:cubicBezTo>
                      <a:pt x="5154" y="1313"/>
                      <a:pt x="4987" y="1194"/>
                      <a:pt x="4833" y="1087"/>
                    </a:cubicBezTo>
                    <a:cubicBezTo>
                      <a:pt x="4811" y="1070"/>
                      <a:pt x="4786" y="1062"/>
                      <a:pt x="4760" y="1062"/>
                    </a:cubicBezTo>
                    <a:close/>
                    <a:moveTo>
                      <a:pt x="6048" y="2208"/>
                    </a:moveTo>
                    <a:cubicBezTo>
                      <a:pt x="6017" y="2208"/>
                      <a:pt x="5986" y="2219"/>
                      <a:pt x="5964" y="2242"/>
                    </a:cubicBezTo>
                    <a:cubicBezTo>
                      <a:pt x="5904" y="2290"/>
                      <a:pt x="5904" y="2373"/>
                      <a:pt x="5952" y="2421"/>
                    </a:cubicBezTo>
                    <a:cubicBezTo>
                      <a:pt x="6071" y="2575"/>
                      <a:pt x="6190" y="2718"/>
                      <a:pt x="6297" y="2873"/>
                    </a:cubicBezTo>
                    <a:cubicBezTo>
                      <a:pt x="6321" y="2909"/>
                      <a:pt x="6357" y="2933"/>
                      <a:pt x="6404" y="2933"/>
                    </a:cubicBezTo>
                    <a:lnTo>
                      <a:pt x="6404" y="2921"/>
                    </a:lnTo>
                    <a:cubicBezTo>
                      <a:pt x="6511" y="2921"/>
                      <a:pt x="6571" y="2802"/>
                      <a:pt x="6511" y="2718"/>
                    </a:cubicBezTo>
                    <a:cubicBezTo>
                      <a:pt x="6392" y="2563"/>
                      <a:pt x="6273" y="2409"/>
                      <a:pt x="6142" y="2254"/>
                    </a:cubicBezTo>
                    <a:cubicBezTo>
                      <a:pt x="6117" y="2222"/>
                      <a:pt x="6082" y="2208"/>
                      <a:pt x="6048" y="2208"/>
                    </a:cubicBezTo>
                    <a:close/>
                    <a:moveTo>
                      <a:pt x="6987" y="3672"/>
                    </a:moveTo>
                    <a:cubicBezTo>
                      <a:pt x="6908" y="3672"/>
                      <a:pt x="6830" y="3748"/>
                      <a:pt x="6869" y="3849"/>
                    </a:cubicBezTo>
                    <a:cubicBezTo>
                      <a:pt x="6940" y="4016"/>
                      <a:pt x="7011" y="4195"/>
                      <a:pt x="7083" y="4373"/>
                    </a:cubicBezTo>
                    <a:cubicBezTo>
                      <a:pt x="7095" y="4421"/>
                      <a:pt x="7142" y="4457"/>
                      <a:pt x="7202" y="4457"/>
                    </a:cubicBezTo>
                    <a:cubicBezTo>
                      <a:pt x="7214" y="4457"/>
                      <a:pt x="7226" y="4457"/>
                      <a:pt x="7250" y="4445"/>
                    </a:cubicBezTo>
                    <a:cubicBezTo>
                      <a:pt x="7309" y="4421"/>
                      <a:pt x="7345" y="4349"/>
                      <a:pt x="7321" y="4278"/>
                    </a:cubicBezTo>
                    <a:cubicBezTo>
                      <a:pt x="7261" y="4099"/>
                      <a:pt x="7178" y="3921"/>
                      <a:pt x="7095" y="3742"/>
                    </a:cubicBezTo>
                    <a:cubicBezTo>
                      <a:pt x="7070" y="3693"/>
                      <a:pt x="7029" y="3672"/>
                      <a:pt x="6987" y="3672"/>
                    </a:cubicBezTo>
                    <a:close/>
                    <a:moveTo>
                      <a:pt x="7486" y="5312"/>
                    </a:moveTo>
                    <a:cubicBezTo>
                      <a:pt x="7479" y="5312"/>
                      <a:pt x="7471" y="5313"/>
                      <a:pt x="7464" y="5314"/>
                    </a:cubicBezTo>
                    <a:cubicBezTo>
                      <a:pt x="7392" y="5326"/>
                      <a:pt x="7345" y="5397"/>
                      <a:pt x="7357" y="5469"/>
                    </a:cubicBezTo>
                    <a:cubicBezTo>
                      <a:pt x="7392" y="5647"/>
                      <a:pt x="7416" y="5838"/>
                      <a:pt x="7428" y="6028"/>
                    </a:cubicBezTo>
                    <a:cubicBezTo>
                      <a:pt x="7428" y="6100"/>
                      <a:pt x="7488" y="6147"/>
                      <a:pt x="7559" y="6147"/>
                    </a:cubicBezTo>
                    <a:lnTo>
                      <a:pt x="7571" y="6147"/>
                    </a:lnTo>
                    <a:cubicBezTo>
                      <a:pt x="7642" y="6147"/>
                      <a:pt x="7690" y="6088"/>
                      <a:pt x="7690" y="6016"/>
                    </a:cubicBezTo>
                    <a:cubicBezTo>
                      <a:pt x="7678" y="5814"/>
                      <a:pt x="7654" y="5611"/>
                      <a:pt x="7619" y="5421"/>
                    </a:cubicBezTo>
                    <a:cubicBezTo>
                      <a:pt x="7608" y="5357"/>
                      <a:pt x="7549" y="5312"/>
                      <a:pt x="7486" y="5312"/>
                    </a:cubicBezTo>
                    <a:close/>
                    <a:moveTo>
                      <a:pt x="7526" y="7050"/>
                    </a:moveTo>
                    <a:cubicBezTo>
                      <a:pt x="7464" y="7050"/>
                      <a:pt x="7415" y="7096"/>
                      <a:pt x="7404" y="7171"/>
                    </a:cubicBezTo>
                    <a:cubicBezTo>
                      <a:pt x="7381" y="7350"/>
                      <a:pt x="7357" y="7540"/>
                      <a:pt x="7321" y="7719"/>
                    </a:cubicBezTo>
                    <a:cubicBezTo>
                      <a:pt x="7309" y="7790"/>
                      <a:pt x="7345" y="7862"/>
                      <a:pt x="7416" y="7874"/>
                    </a:cubicBezTo>
                    <a:lnTo>
                      <a:pt x="7440" y="7874"/>
                    </a:lnTo>
                    <a:cubicBezTo>
                      <a:pt x="7500" y="7874"/>
                      <a:pt x="7559" y="7838"/>
                      <a:pt x="7571" y="7778"/>
                    </a:cubicBezTo>
                    <a:cubicBezTo>
                      <a:pt x="7619" y="7588"/>
                      <a:pt x="7642" y="7397"/>
                      <a:pt x="7666" y="7195"/>
                    </a:cubicBezTo>
                    <a:cubicBezTo>
                      <a:pt x="7678" y="7124"/>
                      <a:pt x="7631" y="7052"/>
                      <a:pt x="7547" y="7052"/>
                    </a:cubicBezTo>
                    <a:cubicBezTo>
                      <a:pt x="7540" y="7051"/>
                      <a:pt x="7533" y="7050"/>
                      <a:pt x="7526" y="705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1"/>
              <p:cNvSpPr/>
              <p:nvPr/>
            </p:nvSpPr>
            <p:spPr>
              <a:xfrm rot="-3384850">
                <a:off x="1410955" y="1220421"/>
                <a:ext cx="567225" cy="547175"/>
              </a:xfrm>
              <a:custGeom>
                <a:rect b="b" l="l" r="r" t="t"/>
                <a:pathLst>
                  <a:path extrusionOk="0" h="14955" w="15503">
                    <a:moveTo>
                      <a:pt x="7790" y="417"/>
                    </a:moveTo>
                    <a:cubicBezTo>
                      <a:pt x="7805" y="417"/>
                      <a:pt x="7820" y="417"/>
                      <a:pt x="7835" y="417"/>
                    </a:cubicBezTo>
                    <a:lnTo>
                      <a:pt x="7906" y="417"/>
                    </a:lnTo>
                    <a:cubicBezTo>
                      <a:pt x="11311" y="441"/>
                      <a:pt x="14228" y="2870"/>
                      <a:pt x="14859" y="6228"/>
                    </a:cubicBezTo>
                    <a:cubicBezTo>
                      <a:pt x="15502" y="9573"/>
                      <a:pt x="13681" y="12907"/>
                      <a:pt x="10514" y="14181"/>
                    </a:cubicBezTo>
                    <a:cubicBezTo>
                      <a:pt x="9644" y="14532"/>
                      <a:pt x="8739" y="14700"/>
                      <a:pt x="7846" y="14700"/>
                    </a:cubicBezTo>
                    <a:cubicBezTo>
                      <a:pt x="5496" y="14700"/>
                      <a:pt x="3224" y="13536"/>
                      <a:pt x="1870" y="11466"/>
                    </a:cubicBezTo>
                    <a:cubicBezTo>
                      <a:pt x="0" y="8621"/>
                      <a:pt x="405" y="4846"/>
                      <a:pt x="2846" y="2453"/>
                    </a:cubicBezTo>
                    <a:cubicBezTo>
                      <a:pt x="4157" y="1154"/>
                      <a:pt x="5937" y="417"/>
                      <a:pt x="7790" y="417"/>
                    </a:cubicBezTo>
                    <a:close/>
                    <a:moveTo>
                      <a:pt x="7799" y="1"/>
                    </a:moveTo>
                    <a:cubicBezTo>
                      <a:pt x="3679" y="1"/>
                      <a:pt x="334" y="3334"/>
                      <a:pt x="322" y="7454"/>
                    </a:cubicBezTo>
                    <a:cubicBezTo>
                      <a:pt x="310" y="11574"/>
                      <a:pt x="3644" y="14931"/>
                      <a:pt x="7763" y="14955"/>
                    </a:cubicBezTo>
                    <a:lnTo>
                      <a:pt x="7835" y="14955"/>
                    </a:lnTo>
                    <a:cubicBezTo>
                      <a:pt x="11966" y="14931"/>
                      <a:pt x="15300" y="11574"/>
                      <a:pt x="15288" y="7454"/>
                    </a:cubicBezTo>
                    <a:cubicBezTo>
                      <a:pt x="15276" y="3334"/>
                      <a:pt x="11930" y="1"/>
                      <a:pt x="77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2" name="Google Shape;1742;p51"/>
            <p:cNvGrpSpPr/>
            <p:nvPr/>
          </p:nvGrpSpPr>
          <p:grpSpPr>
            <a:xfrm flipH="1" rot="-2700000">
              <a:off x="-274893" y="2018371"/>
              <a:ext cx="3032270" cy="2978521"/>
              <a:chOff x="-229526" y="1170468"/>
              <a:chExt cx="3391015" cy="3330906"/>
            </a:xfrm>
          </p:grpSpPr>
          <p:sp>
            <p:nvSpPr>
              <p:cNvPr id="1743" name="Google Shape;1743;p51"/>
              <p:cNvSpPr/>
              <p:nvPr/>
            </p:nvSpPr>
            <p:spPr>
              <a:xfrm rot="-3384850">
                <a:off x="496308" y="1476163"/>
                <a:ext cx="2067520" cy="2523810"/>
              </a:xfrm>
              <a:custGeom>
                <a:rect b="b" l="l" r="r" t="t"/>
                <a:pathLst>
                  <a:path extrusionOk="0" h="68979" w="56508">
                    <a:moveTo>
                      <a:pt x="50545" y="0"/>
                    </a:moveTo>
                    <a:cubicBezTo>
                      <a:pt x="50022" y="0"/>
                      <a:pt x="49492" y="75"/>
                      <a:pt x="48971" y="232"/>
                    </a:cubicBezTo>
                    <a:cubicBezTo>
                      <a:pt x="49197" y="363"/>
                      <a:pt x="49411" y="518"/>
                      <a:pt x="49626" y="684"/>
                    </a:cubicBezTo>
                    <a:cubicBezTo>
                      <a:pt x="52019" y="2661"/>
                      <a:pt x="52293" y="6233"/>
                      <a:pt x="50245" y="8554"/>
                    </a:cubicBezTo>
                    <a:lnTo>
                      <a:pt x="11871" y="51845"/>
                    </a:lnTo>
                    <a:lnTo>
                      <a:pt x="9633" y="54381"/>
                    </a:lnTo>
                    <a:lnTo>
                      <a:pt x="8394" y="55763"/>
                    </a:lnTo>
                    <a:lnTo>
                      <a:pt x="6144" y="58311"/>
                    </a:lnTo>
                    <a:lnTo>
                      <a:pt x="0" y="65252"/>
                    </a:lnTo>
                    <a:lnTo>
                      <a:pt x="2191" y="67050"/>
                    </a:lnTo>
                    <a:lnTo>
                      <a:pt x="1179" y="68264"/>
                    </a:lnTo>
                    <a:lnTo>
                      <a:pt x="1989" y="68978"/>
                    </a:lnTo>
                    <a:lnTo>
                      <a:pt x="4525" y="66109"/>
                    </a:lnTo>
                    <a:lnTo>
                      <a:pt x="2394" y="64228"/>
                    </a:lnTo>
                    <a:lnTo>
                      <a:pt x="8775" y="57501"/>
                    </a:lnTo>
                    <a:lnTo>
                      <a:pt x="11109" y="55036"/>
                    </a:lnTo>
                    <a:lnTo>
                      <a:pt x="12383" y="53691"/>
                    </a:lnTo>
                    <a:lnTo>
                      <a:pt x="14717" y="51226"/>
                    </a:lnTo>
                    <a:lnTo>
                      <a:pt x="54519" y="9257"/>
                    </a:lnTo>
                    <a:cubicBezTo>
                      <a:pt x="56222" y="7447"/>
                      <a:pt x="56507" y="4732"/>
                      <a:pt x="55198" y="2613"/>
                    </a:cubicBezTo>
                    <a:cubicBezTo>
                      <a:pt x="54184" y="958"/>
                      <a:pt x="52408" y="0"/>
                      <a:pt x="5054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1"/>
              <p:cNvSpPr/>
              <p:nvPr/>
            </p:nvSpPr>
            <p:spPr>
              <a:xfrm rot="-3384850">
                <a:off x="350414" y="1645171"/>
                <a:ext cx="2149843" cy="2515760"/>
              </a:xfrm>
              <a:custGeom>
                <a:rect b="b" l="l" r="r" t="t"/>
                <a:pathLst>
                  <a:path extrusionOk="0" h="68759" w="58758">
                    <a:moveTo>
                      <a:pt x="55436" y="0"/>
                    </a:moveTo>
                    <a:cubicBezTo>
                      <a:pt x="54448" y="286"/>
                      <a:pt x="53567" y="857"/>
                      <a:pt x="52888" y="1619"/>
                    </a:cubicBezTo>
                    <a:cubicBezTo>
                      <a:pt x="52840" y="1679"/>
                      <a:pt x="52805" y="1726"/>
                      <a:pt x="52757" y="1774"/>
                    </a:cubicBezTo>
                    <a:lnTo>
                      <a:pt x="16038" y="46458"/>
                    </a:lnTo>
                    <a:lnTo>
                      <a:pt x="13883" y="49077"/>
                    </a:lnTo>
                    <a:lnTo>
                      <a:pt x="12704" y="50506"/>
                    </a:lnTo>
                    <a:lnTo>
                      <a:pt x="10549" y="53138"/>
                    </a:lnTo>
                    <a:lnTo>
                      <a:pt x="4656" y="60293"/>
                    </a:lnTo>
                    <a:lnTo>
                      <a:pt x="2536" y="58424"/>
                    </a:lnTo>
                    <a:lnTo>
                      <a:pt x="0" y="61293"/>
                    </a:lnTo>
                    <a:lnTo>
                      <a:pt x="8454" y="68758"/>
                    </a:lnTo>
                    <a:lnTo>
                      <a:pt x="9490" y="67580"/>
                    </a:lnTo>
                    <a:lnTo>
                      <a:pt x="8609" y="66794"/>
                    </a:lnTo>
                    <a:cubicBezTo>
                      <a:pt x="7430" y="65818"/>
                      <a:pt x="7299" y="64044"/>
                      <a:pt x="8347" y="62913"/>
                    </a:cubicBezTo>
                    <a:lnTo>
                      <a:pt x="12609" y="58091"/>
                    </a:lnTo>
                    <a:lnTo>
                      <a:pt x="14859" y="55543"/>
                    </a:lnTo>
                    <a:lnTo>
                      <a:pt x="16098" y="54161"/>
                    </a:lnTo>
                    <a:lnTo>
                      <a:pt x="18348" y="51625"/>
                    </a:lnTo>
                    <a:lnTo>
                      <a:pt x="56710" y="8334"/>
                    </a:lnTo>
                    <a:cubicBezTo>
                      <a:pt x="58758" y="6013"/>
                      <a:pt x="58484" y="2441"/>
                      <a:pt x="56091" y="464"/>
                    </a:cubicBezTo>
                    <a:cubicBezTo>
                      <a:pt x="55876" y="298"/>
                      <a:pt x="55662" y="143"/>
                      <a:pt x="5543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1"/>
              <p:cNvSpPr/>
              <p:nvPr/>
            </p:nvSpPr>
            <p:spPr>
              <a:xfrm rot="-3384850">
                <a:off x="307420" y="1569973"/>
                <a:ext cx="2317123" cy="2531896"/>
              </a:xfrm>
              <a:custGeom>
                <a:rect b="b" l="l" r="r" t="t"/>
                <a:pathLst>
                  <a:path extrusionOk="0" h="69200" w="63330">
                    <a:moveTo>
                      <a:pt x="57231" y="116"/>
                    </a:moveTo>
                    <a:cubicBezTo>
                      <a:pt x="58523" y="116"/>
                      <a:pt x="59821" y="580"/>
                      <a:pt x="60853" y="1524"/>
                    </a:cubicBezTo>
                    <a:cubicBezTo>
                      <a:pt x="63104" y="3584"/>
                      <a:pt x="63175" y="7097"/>
                      <a:pt x="61032" y="9264"/>
                    </a:cubicBezTo>
                    <a:lnTo>
                      <a:pt x="8906" y="64235"/>
                    </a:lnTo>
                    <a:cubicBezTo>
                      <a:pt x="8882" y="64258"/>
                      <a:pt x="8871" y="64294"/>
                      <a:pt x="8871" y="64330"/>
                    </a:cubicBezTo>
                    <a:cubicBezTo>
                      <a:pt x="8882" y="64366"/>
                      <a:pt x="8894" y="64389"/>
                      <a:pt x="8918" y="64425"/>
                    </a:cubicBezTo>
                    <a:lnTo>
                      <a:pt x="10942" y="66211"/>
                    </a:lnTo>
                    <a:lnTo>
                      <a:pt x="8585" y="68890"/>
                    </a:lnTo>
                    <a:lnTo>
                      <a:pt x="322" y="61591"/>
                    </a:lnTo>
                    <a:lnTo>
                      <a:pt x="2691" y="58924"/>
                    </a:lnTo>
                    <a:lnTo>
                      <a:pt x="4715" y="60710"/>
                    </a:lnTo>
                    <a:cubicBezTo>
                      <a:pt x="4733" y="60728"/>
                      <a:pt x="4757" y="60739"/>
                      <a:pt x="4782" y="60739"/>
                    </a:cubicBezTo>
                    <a:cubicBezTo>
                      <a:pt x="4791" y="60739"/>
                      <a:pt x="4801" y="60737"/>
                      <a:pt x="4811" y="60734"/>
                    </a:cubicBezTo>
                    <a:cubicBezTo>
                      <a:pt x="4846" y="60734"/>
                      <a:pt x="4882" y="60722"/>
                      <a:pt x="4906" y="60686"/>
                    </a:cubicBezTo>
                    <a:lnTo>
                      <a:pt x="16276" y="46851"/>
                    </a:lnTo>
                    <a:lnTo>
                      <a:pt x="53007" y="2179"/>
                    </a:lnTo>
                    <a:cubicBezTo>
                      <a:pt x="53043" y="2132"/>
                      <a:pt x="53090" y="2084"/>
                      <a:pt x="53126" y="2025"/>
                    </a:cubicBezTo>
                    <a:cubicBezTo>
                      <a:pt x="54189" y="761"/>
                      <a:pt x="55706" y="116"/>
                      <a:pt x="57231" y="116"/>
                    </a:cubicBezTo>
                    <a:close/>
                    <a:moveTo>
                      <a:pt x="57087" y="0"/>
                    </a:moveTo>
                    <a:cubicBezTo>
                      <a:pt x="55555" y="0"/>
                      <a:pt x="54030" y="625"/>
                      <a:pt x="52924" y="1858"/>
                    </a:cubicBezTo>
                    <a:cubicBezTo>
                      <a:pt x="52876" y="1905"/>
                      <a:pt x="52840" y="1953"/>
                      <a:pt x="52793" y="2001"/>
                    </a:cubicBezTo>
                    <a:lnTo>
                      <a:pt x="4775" y="60413"/>
                    </a:lnTo>
                    <a:lnTo>
                      <a:pt x="2751" y="58627"/>
                    </a:lnTo>
                    <a:cubicBezTo>
                      <a:pt x="2730" y="58606"/>
                      <a:pt x="2702" y="58596"/>
                      <a:pt x="2674" y="58596"/>
                    </a:cubicBezTo>
                    <a:cubicBezTo>
                      <a:pt x="2637" y="58596"/>
                      <a:pt x="2599" y="58612"/>
                      <a:pt x="2572" y="58639"/>
                    </a:cubicBezTo>
                    <a:lnTo>
                      <a:pt x="36" y="61520"/>
                    </a:lnTo>
                    <a:cubicBezTo>
                      <a:pt x="12" y="61544"/>
                      <a:pt x="0" y="61579"/>
                      <a:pt x="12" y="61615"/>
                    </a:cubicBezTo>
                    <a:cubicBezTo>
                      <a:pt x="12" y="61651"/>
                      <a:pt x="24" y="61675"/>
                      <a:pt x="48" y="61699"/>
                    </a:cubicBezTo>
                    <a:lnTo>
                      <a:pt x="8501" y="69164"/>
                    </a:lnTo>
                    <a:cubicBezTo>
                      <a:pt x="8525" y="69188"/>
                      <a:pt x="8561" y="69199"/>
                      <a:pt x="8597" y="69199"/>
                    </a:cubicBezTo>
                    <a:cubicBezTo>
                      <a:pt x="8632" y="69199"/>
                      <a:pt x="8668" y="69176"/>
                      <a:pt x="8692" y="69152"/>
                    </a:cubicBezTo>
                    <a:lnTo>
                      <a:pt x="11228" y="66282"/>
                    </a:lnTo>
                    <a:cubicBezTo>
                      <a:pt x="11252" y="66247"/>
                      <a:pt x="11264" y="66211"/>
                      <a:pt x="11264" y="66187"/>
                    </a:cubicBezTo>
                    <a:cubicBezTo>
                      <a:pt x="11264" y="66151"/>
                      <a:pt x="11240" y="66116"/>
                      <a:pt x="11216" y="66092"/>
                    </a:cubicBezTo>
                    <a:lnTo>
                      <a:pt x="9192" y="64306"/>
                    </a:lnTo>
                    <a:lnTo>
                      <a:pt x="21420" y="51400"/>
                    </a:lnTo>
                    <a:lnTo>
                      <a:pt x="61210" y="9430"/>
                    </a:lnTo>
                    <a:cubicBezTo>
                      <a:pt x="63330" y="7144"/>
                      <a:pt x="63187" y="3572"/>
                      <a:pt x="60877" y="1477"/>
                    </a:cubicBezTo>
                    <a:cubicBezTo>
                      <a:pt x="59799" y="488"/>
                      <a:pt x="58441" y="0"/>
                      <a:pt x="570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46" name="Google Shape;1746;p51"/>
          <p:cNvGrpSpPr/>
          <p:nvPr/>
        </p:nvGrpSpPr>
        <p:grpSpPr>
          <a:xfrm>
            <a:off x="7376301" y="3267910"/>
            <a:ext cx="1230314" cy="1336105"/>
            <a:chOff x="5348123" y="1087729"/>
            <a:chExt cx="3258246" cy="3516065"/>
          </a:xfrm>
        </p:grpSpPr>
        <p:grpSp>
          <p:nvGrpSpPr>
            <p:cNvPr id="1747" name="Google Shape;1747;p51"/>
            <p:cNvGrpSpPr/>
            <p:nvPr/>
          </p:nvGrpSpPr>
          <p:grpSpPr>
            <a:xfrm>
              <a:off x="5348123" y="1087729"/>
              <a:ext cx="3258246" cy="3516065"/>
              <a:chOff x="4263925" y="1532450"/>
              <a:chExt cx="2648550" cy="2858125"/>
            </a:xfrm>
          </p:grpSpPr>
          <p:sp>
            <p:nvSpPr>
              <p:cNvPr id="1748" name="Google Shape;1748;p51"/>
              <p:cNvSpPr/>
              <p:nvPr/>
            </p:nvSpPr>
            <p:spPr>
              <a:xfrm>
                <a:off x="5945975" y="1933150"/>
                <a:ext cx="162825" cy="248525"/>
              </a:xfrm>
              <a:custGeom>
                <a:rect b="b" l="l" r="r" t="t"/>
                <a:pathLst>
                  <a:path extrusionOk="0" h="9941" w="6513">
                    <a:moveTo>
                      <a:pt x="4978" y="0"/>
                    </a:moveTo>
                    <a:cubicBezTo>
                      <a:pt x="4857" y="0"/>
                      <a:pt x="4735" y="39"/>
                      <a:pt x="4632" y="118"/>
                    </a:cubicBezTo>
                    <a:cubicBezTo>
                      <a:pt x="4465" y="284"/>
                      <a:pt x="4477" y="546"/>
                      <a:pt x="4513" y="773"/>
                    </a:cubicBezTo>
                    <a:cubicBezTo>
                      <a:pt x="4543" y="957"/>
                      <a:pt x="4577" y="1142"/>
                      <a:pt x="4615" y="1326"/>
                    </a:cubicBezTo>
                    <a:lnTo>
                      <a:pt x="4615" y="1326"/>
                    </a:lnTo>
                    <a:lnTo>
                      <a:pt x="4537" y="1035"/>
                    </a:lnTo>
                    <a:cubicBezTo>
                      <a:pt x="4489" y="785"/>
                      <a:pt x="4382" y="546"/>
                      <a:pt x="4227" y="356"/>
                    </a:cubicBezTo>
                    <a:cubicBezTo>
                      <a:pt x="4105" y="226"/>
                      <a:pt x="3923" y="141"/>
                      <a:pt x="3748" y="141"/>
                    </a:cubicBezTo>
                    <a:cubicBezTo>
                      <a:pt x="3665" y="141"/>
                      <a:pt x="3585" y="159"/>
                      <a:pt x="3513" y="201"/>
                    </a:cubicBezTo>
                    <a:cubicBezTo>
                      <a:pt x="3286" y="332"/>
                      <a:pt x="3251" y="630"/>
                      <a:pt x="3263" y="880"/>
                    </a:cubicBezTo>
                    <a:cubicBezTo>
                      <a:pt x="3265" y="973"/>
                      <a:pt x="3271" y="1067"/>
                      <a:pt x="3280" y="1159"/>
                    </a:cubicBezTo>
                    <a:lnTo>
                      <a:pt x="3280" y="1159"/>
                    </a:lnTo>
                    <a:cubicBezTo>
                      <a:pt x="3161" y="903"/>
                      <a:pt x="2975" y="677"/>
                      <a:pt x="2691" y="677"/>
                    </a:cubicBezTo>
                    <a:cubicBezTo>
                      <a:pt x="2405" y="701"/>
                      <a:pt x="2191" y="927"/>
                      <a:pt x="2155" y="1213"/>
                    </a:cubicBezTo>
                    <a:cubicBezTo>
                      <a:pt x="2155" y="1475"/>
                      <a:pt x="2215" y="1749"/>
                      <a:pt x="2334" y="1987"/>
                    </a:cubicBezTo>
                    <a:lnTo>
                      <a:pt x="2430" y="2219"/>
                    </a:lnTo>
                    <a:lnTo>
                      <a:pt x="2430" y="2219"/>
                    </a:lnTo>
                    <a:cubicBezTo>
                      <a:pt x="2426" y="2213"/>
                      <a:pt x="2422" y="2207"/>
                      <a:pt x="2417" y="2201"/>
                    </a:cubicBezTo>
                    <a:cubicBezTo>
                      <a:pt x="2268" y="2003"/>
                      <a:pt x="1998" y="1821"/>
                      <a:pt x="1780" y="1821"/>
                    </a:cubicBezTo>
                    <a:cubicBezTo>
                      <a:pt x="1684" y="1821"/>
                      <a:pt x="1598" y="1856"/>
                      <a:pt x="1536" y="1939"/>
                    </a:cubicBezTo>
                    <a:cubicBezTo>
                      <a:pt x="1417" y="2106"/>
                      <a:pt x="1500" y="2309"/>
                      <a:pt x="1572" y="2487"/>
                    </a:cubicBezTo>
                    <a:cubicBezTo>
                      <a:pt x="1965" y="3368"/>
                      <a:pt x="2227" y="4333"/>
                      <a:pt x="2084" y="5273"/>
                    </a:cubicBezTo>
                    <a:cubicBezTo>
                      <a:pt x="2084" y="5345"/>
                      <a:pt x="2060" y="5416"/>
                      <a:pt x="2012" y="5487"/>
                    </a:cubicBezTo>
                    <a:cubicBezTo>
                      <a:pt x="1958" y="5560"/>
                      <a:pt x="1874" y="5591"/>
                      <a:pt x="1781" y="5591"/>
                    </a:cubicBezTo>
                    <a:cubicBezTo>
                      <a:pt x="1630" y="5591"/>
                      <a:pt x="1456" y="5510"/>
                      <a:pt x="1346" y="5392"/>
                    </a:cubicBezTo>
                    <a:cubicBezTo>
                      <a:pt x="1167" y="5214"/>
                      <a:pt x="1024" y="4976"/>
                      <a:pt x="762" y="4916"/>
                    </a:cubicBezTo>
                    <a:cubicBezTo>
                      <a:pt x="727" y="4908"/>
                      <a:pt x="692" y="4904"/>
                      <a:pt x="657" y="4904"/>
                    </a:cubicBezTo>
                    <a:cubicBezTo>
                      <a:pt x="395" y="4904"/>
                      <a:pt x="147" y="5128"/>
                      <a:pt x="84" y="5380"/>
                    </a:cubicBezTo>
                    <a:cubicBezTo>
                      <a:pt x="0" y="5666"/>
                      <a:pt x="96" y="5964"/>
                      <a:pt x="203" y="6249"/>
                    </a:cubicBezTo>
                    <a:cubicBezTo>
                      <a:pt x="500" y="7023"/>
                      <a:pt x="1262" y="9274"/>
                      <a:pt x="1774" y="9940"/>
                    </a:cubicBezTo>
                    <a:lnTo>
                      <a:pt x="5763" y="8821"/>
                    </a:lnTo>
                    <a:cubicBezTo>
                      <a:pt x="5775" y="7821"/>
                      <a:pt x="5739" y="6761"/>
                      <a:pt x="5989" y="5785"/>
                    </a:cubicBezTo>
                    <a:cubicBezTo>
                      <a:pt x="6430" y="4059"/>
                      <a:pt x="6513" y="2249"/>
                      <a:pt x="5739" y="654"/>
                    </a:cubicBezTo>
                    <a:cubicBezTo>
                      <a:pt x="5656" y="427"/>
                      <a:pt x="5501" y="237"/>
                      <a:pt x="5310" y="106"/>
                    </a:cubicBezTo>
                    <a:cubicBezTo>
                      <a:pt x="5211" y="36"/>
                      <a:pt x="5095" y="0"/>
                      <a:pt x="4978" y="0"/>
                    </a:cubicBezTo>
                    <a:close/>
                  </a:path>
                </a:pathLst>
              </a:custGeom>
              <a:solidFill>
                <a:srgbClr val="EAC4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1"/>
              <p:cNvSpPr/>
              <p:nvPr/>
            </p:nvSpPr>
            <p:spPr>
              <a:xfrm>
                <a:off x="5943000" y="1930500"/>
                <a:ext cx="168200" cy="254150"/>
              </a:xfrm>
              <a:custGeom>
                <a:rect b="b" l="l" r="r" t="t"/>
                <a:pathLst>
                  <a:path extrusionOk="0" h="10166" w="6728">
                    <a:moveTo>
                      <a:pt x="5086" y="206"/>
                    </a:moveTo>
                    <a:cubicBezTo>
                      <a:pt x="5179" y="206"/>
                      <a:pt x="5275" y="236"/>
                      <a:pt x="5358" y="295"/>
                    </a:cubicBezTo>
                    <a:cubicBezTo>
                      <a:pt x="5537" y="426"/>
                      <a:pt x="5668" y="605"/>
                      <a:pt x="5751" y="807"/>
                    </a:cubicBezTo>
                    <a:cubicBezTo>
                      <a:pt x="6418" y="2176"/>
                      <a:pt x="6501" y="3879"/>
                      <a:pt x="5989" y="5867"/>
                    </a:cubicBezTo>
                    <a:cubicBezTo>
                      <a:pt x="5763" y="6736"/>
                      <a:pt x="5763" y="7653"/>
                      <a:pt x="5763" y="8534"/>
                    </a:cubicBezTo>
                    <a:lnTo>
                      <a:pt x="5763" y="8856"/>
                    </a:lnTo>
                    <a:lnTo>
                      <a:pt x="1929" y="9915"/>
                    </a:lnTo>
                    <a:cubicBezTo>
                      <a:pt x="1524" y="9332"/>
                      <a:pt x="977" y="7820"/>
                      <a:pt x="631" y="6903"/>
                    </a:cubicBezTo>
                    <a:lnTo>
                      <a:pt x="631" y="6879"/>
                    </a:lnTo>
                    <a:cubicBezTo>
                      <a:pt x="548" y="6653"/>
                      <a:pt x="488" y="6463"/>
                      <a:pt x="429" y="6308"/>
                    </a:cubicBezTo>
                    <a:cubicBezTo>
                      <a:pt x="322" y="6046"/>
                      <a:pt x="238" y="5772"/>
                      <a:pt x="310" y="5522"/>
                    </a:cubicBezTo>
                    <a:cubicBezTo>
                      <a:pt x="357" y="5296"/>
                      <a:pt x="548" y="5141"/>
                      <a:pt x="774" y="5117"/>
                    </a:cubicBezTo>
                    <a:cubicBezTo>
                      <a:pt x="798" y="5117"/>
                      <a:pt x="834" y="5129"/>
                      <a:pt x="857" y="5129"/>
                    </a:cubicBezTo>
                    <a:cubicBezTo>
                      <a:pt x="1012" y="5189"/>
                      <a:pt x="1143" y="5296"/>
                      <a:pt x="1238" y="5427"/>
                    </a:cubicBezTo>
                    <a:cubicBezTo>
                      <a:pt x="1286" y="5486"/>
                      <a:pt x="1334" y="5534"/>
                      <a:pt x="1381" y="5582"/>
                    </a:cubicBezTo>
                    <a:cubicBezTo>
                      <a:pt x="1515" y="5715"/>
                      <a:pt x="1701" y="5797"/>
                      <a:pt x="1891" y="5797"/>
                    </a:cubicBezTo>
                    <a:cubicBezTo>
                      <a:pt x="1903" y="5797"/>
                      <a:pt x="1916" y="5797"/>
                      <a:pt x="1929" y="5796"/>
                    </a:cubicBezTo>
                    <a:cubicBezTo>
                      <a:pt x="2048" y="5796"/>
                      <a:pt x="2155" y="5748"/>
                      <a:pt x="2227" y="5653"/>
                    </a:cubicBezTo>
                    <a:cubicBezTo>
                      <a:pt x="2286" y="5570"/>
                      <a:pt x="2310" y="5486"/>
                      <a:pt x="2322" y="5391"/>
                    </a:cubicBezTo>
                    <a:cubicBezTo>
                      <a:pt x="2441" y="4558"/>
                      <a:pt x="2274" y="3641"/>
                      <a:pt x="1810" y="2545"/>
                    </a:cubicBezTo>
                    <a:cubicBezTo>
                      <a:pt x="1739" y="2403"/>
                      <a:pt x="1667" y="2224"/>
                      <a:pt x="1750" y="2117"/>
                    </a:cubicBezTo>
                    <a:cubicBezTo>
                      <a:pt x="1786" y="2069"/>
                      <a:pt x="1834" y="2045"/>
                      <a:pt x="1893" y="2045"/>
                    </a:cubicBezTo>
                    <a:cubicBezTo>
                      <a:pt x="2108" y="2069"/>
                      <a:pt x="2310" y="2188"/>
                      <a:pt x="2441" y="2367"/>
                    </a:cubicBezTo>
                    <a:lnTo>
                      <a:pt x="3441" y="4808"/>
                    </a:lnTo>
                    <a:cubicBezTo>
                      <a:pt x="3450" y="4816"/>
                      <a:pt x="3458" y="4825"/>
                      <a:pt x="3471" y="4825"/>
                    </a:cubicBezTo>
                    <a:cubicBezTo>
                      <a:pt x="3476" y="4825"/>
                      <a:pt x="3482" y="4823"/>
                      <a:pt x="3489" y="4820"/>
                    </a:cubicBezTo>
                    <a:cubicBezTo>
                      <a:pt x="3501" y="4820"/>
                      <a:pt x="3513" y="4808"/>
                      <a:pt x="3513" y="4784"/>
                    </a:cubicBezTo>
                    <a:lnTo>
                      <a:pt x="3429" y="4189"/>
                    </a:lnTo>
                    <a:cubicBezTo>
                      <a:pt x="3322" y="3486"/>
                      <a:pt x="3048" y="2831"/>
                      <a:pt x="2631" y="2260"/>
                    </a:cubicBezTo>
                    <a:lnTo>
                      <a:pt x="2548" y="2045"/>
                    </a:lnTo>
                    <a:cubicBezTo>
                      <a:pt x="2429" y="1819"/>
                      <a:pt x="2370" y="1569"/>
                      <a:pt x="2370" y="1319"/>
                    </a:cubicBezTo>
                    <a:cubicBezTo>
                      <a:pt x="2393" y="1093"/>
                      <a:pt x="2572" y="914"/>
                      <a:pt x="2798" y="891"/>
                    </a:cubicBezTo>
                    <a:cubicBezTo>
                      <a:pt x="2977" y="891"/>
                      <a:pt x="3132" y="1022"/>
                      <a:pt x="3263" y="1272"/>
                    </a:cubicBezTo>
                    <a:cubicBezTo>
                      <a:pt x="3334" y="1998"/>
                      <a:pt x="3596" y="2712"/>
                      <a:pt x="4013" y="3319"/>
                    </a:cubicBezTo>
                    <a:lnTo>
                      <a:pt x="4334" y="3784"/>
                    </a:lnTo>
                    <a:cubicBezTo>
                      <a:pt x="4342" y="3792"/>
                      <a:pt x="4357" y="3801"/>
                      <a:pt x="4369" y="3801"/>
                    </a:cubicBezTo>
                    <a:cubicBezTo>
                      <a:pt x="4374" y="3801"/>
                      <a:pt x="4378" y="3799"/>
                      <a:pt x="4382" y="3796"/>
                    </a:cubicBezTo>
                    <a:cubicBezTo>
                      <a:pt x="4406" y="3784"/>
                      <a:pt x="4406" y="3772"/>
                      <a:pt x="4406" y="3748"/>
                    </a:cubicBezTo>
                    <a:lnTo>
                      <a:pt x="3584" y="1450"/>
                    </a:lnTo>
                    <a:cubicBezTo>
                      <a:pt x="3548" y="1367"/>
                      <a:pt x="3524" y="1283"/>
                      <a:pt x="3477" y="1200"/>
                    </a:cubicBezTo>
                    <a:cubicBezTo>
                      <a:pt x="3477" y="1129"/>
                      <a:pt x="3465" y="1057"/>
                      <a:pt x="3465" y="986"/>
                    </a:cubicBezTo>
                    <a:cubicBezTo>
                      <a:pt x="3465" y="688"/>
                      <a:pt x="3524" y="486"/>
                      <a:pt x="3667" y="402"/>
                    </a:cubicBezTo>
                    <a:cubicBezTo>
                      <a:pt x="3721" y="370"/>
                      <a:pt x="3782" y="356"/>
                      <a:pt x="3844" y="356"/>
                    </a:cubicBezTo>
                    <a:cubicBezTo>
                      <a:pt x="3991" y="356"/>
                      <a:pt x="4147" y="433"/>
                      <a:pt x="4239" y="533"/>
                    </a:cubicBezTo>
                    <a:cubicBezTo>
                      <a:pt x="4382" y="724"/>
                      <a:pt x="4477" y="938"/>
                      <a:pt x="4525" y="1164"/>
                    </a:cubicBezTo>
                    <a:lnTo>
                      <a:pt x="4608" y="1498"/>
                    </a:lnTo>
                    <a:cubicBezTo>
                      <a:pt x="4715" y="2022"/>
                      <a:pt x="4858" y="2534"/>
                      <a:pt x="5025" y="3034"/>
                    </a:cubicBezTo>
                    <a:cubicBezTo>
                      <a:pt x="5033" y="3051"/>
                      <a:pt x="5042" y="3062"/>
                      <a:pt x="5055" y="3062"/>
                    </a:cubicBezTo>
                    <a:cubicBezTo>
                      <a:pt x="5060" y="3062"/>
                      <a:pt x="5066" y="3061"/>
                      <a:pt x="5072" y="3057"/>
                    </a:cubicBezTo>
                    <a:lnTo>
                      <a:pt x="5215" y="3010"/>
                    </a:lnTo>
                    <a:cubicBezTo>
                      <a:pt x="5239" y="3010"/>
                      <a:pt x="5239" y="2986"/>
                      <a:pt x="5239" y="2974"/>
                    </a:cubicBezTo>
                    <a:lnTo>
                      <a:pt x="4834" y="1450"/>
                    </a:lnTo>
                    <a:cubicBezTo>
                      <a:pt x="4798" y="1248"/>
                      <a:pt x="4763" y="1057"/>
                      <a:pt x="4739" y="855"/>
                    </a:cubicBezTo>
                    <a:cubicBezTo>
                      <a:pt x="4703" y="652"/>
                      <a:pt x="4691" y="426"/>
                      <a:pt x="4822" y="295"/>
                    </a:cubicBezTo>
                    <a:cubicBezTo>
                      <a:pt x="4900" y="236"/>
                      <a:pt x="4992" y="206"/>
                      <a:pt x="5086" y="206"/>
                    </a:cubicBezTo>
                    <a:close/>
                    <a:moveTo>
                      <a:pt x="5068" y="1"/>
                    </a:moveTo>
                    <a:cubicBezTo>
                      <a:pt x="4920" y="1"/>
                      <a:pt x="4775" y="45"/>
                      <a:pt x="4667" y="152"/>
                    </a:cubicBezTo>
                    <a:cubicBezTo>
                      <a:pt x="4572" y="248"/>
                      <a:pt x="4513" y="367"/>
                      <a:pt x="4501" y="498"/>
                    </a:cubicBezTo>
                    <a:cubicBezTo>
                      <a:pt x="4477" y="462"/>
                      <a:pt x="4441" y="426"/>
                      <a:pt x="4417" y="390"/>
                    </a:cubicBezTo>
                    <a:cubicBezTo>
                      <a:pt x="4279" y="244"/>
                      <a:pt x="4062" y="142"/>
                      <a:pt x="3851" y="142"/>
                    </a:cubicBezTo>
                    <a:cubicBezTo>
                      <a:pt x="3754" y="142"/>
                      <a:pt x="3658" y="163"/>
                      <a:pt x="3572" y="212"/>
                    </a:cubicBezTo>
                    <a:cubicBezTo>
                      <a:pt x="3370" y="331"/>
                      <a:pt x="3274" y="545"/>
                      <a:pt x="3251" y="867"/>
                    </a:cubicBezTo>
                    <a:cubicBezTo>
                      <a:pt x="3143" y="748"/>
                      <a:pt x="2977" y="676"/>
                      <a:pt x="2810" y="676"/>
                    </a:cubicBezTo>
                    <a:cubicBezTo>
                      <a:pt x="2453" y="676"/>
                      <a:pt x="2203" y="998"/>
                      <a:pt x="2167" y="1295"/>
                    </a:cubicBezTo>
                    <a:cubicBezTo>
                      <a:pt x="2143" y="1510"/>
                      <a:pt x="2179" y="1724"/>
                      <a:pt x="2262" y="1926"/>
                    </a:cubicBezTo>
                    <a:cubicBezTo>
                      <a:pt x="2155" y="1855"/>
                      <a:pt x="2024" y="1819"/>
                      <a:pt x="1893" y="1819"/>
                    </a:cubicBezTo>
                    <a:cubicBezTo>
                      <a:pt x="1884" y="1818"/>
                      <a:pt x="1874" y="1818"/>
                      <a:pt x="1865" y="1818"/>
                    </a:cubicBezTo>
                    <a:cubicBezTo>
                      <a:pt x="1745" y="1818"/>
                      <a:pt x="1637" y="1887"/>
                      <a:pt x="1560" y="1986"/>
                    </a:cubicBezTo>
                    <a:cubicBezTo>
                      <a:pt x="1405" y="2200"/>
                      <a:pt x="1524" y="2486"/>
                      <a:pt x="1596" y="2641"/>
                    </a:cubicBezTo>
                    <a:cubicBezTo>
                      <a:pt x="2036" y="3688"/>
                      <a:pt x="2215" y="4581"/>
                      <a:pt x="2096" y="5355"/>
                    </a:cubicBezTo>
                    <a:cubicBezTo>
                      <a:pt x="2084" y="5415"/>
                      <a:pt x="2072" y="5474"/>
                      <a:pt x="2036" y="5522"/>
                    </a:cubicBezTo>
                    <a:cubicBezTo>
                      <a:pt x="2012" y="5558"/>
                      <a:pt x="1965" y="5582"/>
                      <a:pt x="1917" y="5582"/>
                    </a:cubicBezTo>
                    <a:cubicBezTo>
                      <a:pt x="1774" y="5582"/>
                      <a:pt x="1631" y="5522"/>
                      <a:pt x="1536" y="5427"/>
                    </a:cubicBezTo>
                    <a:cubicBezTo>
                      <a:pt x="1488" y="5379"/>
                      <a:pt x="1453" y="5332"/>
                      <a:pt x="1405" y="5284"/>
                    </a:cubicBezTo>
                    <a:cubicBezTo>
                      <a:pt x="1286" y="5117"/>
                      <a:pt x="1107" y="4986"/>
                      <a:pt x="905" y="4915"/>
                    </a:cubicBezTo>
                    <a:cubicBezTo>
                      <a:pt x="862" y="4905"/>
                      <a:pt x="820" y="4901"/>
                      <a:pt x="778" y="4901"/>
                    </a:cubicBezTo>
                    <a:cubicBezTo>
                      <a:pt x="457" y="4901"/>
                      <a:pt x="168" y="5168"/>
                      <a:pt x="84" y="5463"/>
                    </a:cubicBezTo>
                    <a:cubicBezTo>
                      <a:pt x="0" y="5796"/>
                      <a:pt x="95" y="6094"/>
                      <a:pt x="215" y="6391"/>
                    </a:cubicBezTo>
                    <a:cubicBezTo>
                      <a:pt x="274" y="6546"/>
                      <a:pt x="345" y="6736"/>
                      <a:pt x="429" y="6963"/>
                    </a:cubicBezTo>
                    <a:lnTo>
                      <a:pt x="429" y="6975"/>
                    </a:lnTo>
                    <a:cubicBezTo>
                      <a:pt x="810" y="8010"/>
                      <a:pt x="1369" y="9558"/>
                      <a:pt x="1798" y="10118"/>
                    </a:cubicBezTo>
                    <a:lnTo>
                      <a:pt x="1834" y="10154"/>
                    </a:lnTo>
                    <a:cubicBezTo>
                      <a:pt x="1834" y="10165"/>
                      <a:pt x="1846" y="10165"/>
                      <a:pt x="1858" y="10165"/>
                    </a:cubicBezTo>
                    <a:lnTo>
                      <a:pt x="1869" y="10165"/>
                    </a:lnTo>
                    <a:lnTo>
                      <a:pt x="5965" y="9034"/>
                    </a:lnTo>
                    <a:cubicBezTo>
                      <a:pt x="5977" y="9022"/>
                      <a:pt x="5989" y="9011"/>
                      <a:pt x="5989" y="8999"/>
                    </a:cubicBezTo>
                    <a:lnTo>
                      <a:pt x="5989" y="8939"/>
                    </a:lnTo>
                    <a:lnTo>
                      <a:pt x="5989" y="8546"/>
                    </a:lnTo>
                    <a:cubicBezTo>
                      <a:pt x="5989" y="7665"/>
                      <a:pt x="5989" y="6760"/>
                      <a:pt x="6203" y="5927"/>
                    </a:cubicBezTo>
                    <a:cubicBezTo>
                      <a:pt x="6727" y="3891"/>
                      <a:pt x="6644" y="2141"/>
                      <a:pt x="5953" y="712"/>
                    </a:cubicBezTo>
                    <a:cubicBezTo>
                      <a:pt x="5846" y="474"/>
                      <a:pt x="5691" y="271"/>
                      <a:pt x="5477" y="117"/>
                    </a:cubicBezTo>
                    <a:cubicBezTo>
                      <a:pt x="5364" y="45"/>
                      <a:pt x="5215" y="1"/>
                      <a:pt x="50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1"/>
              <p:cNvSpPr/>
              <p:nvPr/>
            </p:nvSpPr>
            <p:spPr>
              <a:xfrm>
                <a:off x="6153425" y="2777100"/>
                <a:ext cx="220300" cy="354900"/>
              </a:xfrm>
              <a:custGeom>
                <a:rect b="b" l="l" r="r" t="t"/>
                <a:pathLst>
                  <a:path extrusionOk="0" h="14196" w="8812">
                    <a:moveTo>
                      <a:pt x="1135" y="0"/>
                    </a:moveTo>
                    <a:cubicBezTo>
                      <a:pt x="1049" y="0"/>
                      <a:pt x="965" y="14"/>
                      <a:pt x="882" y="42"/>
                    </a:cubicBezTo>
                    <a:cubicBezTo>
                      <a:pt x="1" y="352"/>
                      <a:pt x="739" y="1495"/>
                      <a:pt x="953" y="2090"/>
                    </a:cubicBezTo>
                    <a:cubicBezTo>
                      <a:pt x="1620" y="4007"/>
                      <a:pt x="2168" y="5960"/>
                      <a:pt x="2620" y="7936"/>
                    </a:cubicBezTo>
                    <a:cubicBezTo>
                      <a:pt x="3108" y="10115"/>
                      <a:pt x="3585" y="12508"/>
                      <a:pt x="5323" y="13889"/>
                    </a:cubicBezTo>
                    <a:cubicBezTo>
                      <a:pt x="5509" y="14049"/>
                      <a:pt x="5749" y="14196"/>
                      <a:pt x="5982" y="14196"/>
                    </a:cubicBezTo>
                    <a:cubicBezTo>
                      <a:pt x="6062" y="14196"/>
                      <a:pt x="6140" y="14179"/>
                      <a:pt x="6216" y="14139"/>
                    </a:cubicBezTo>
                    <a:cubicBezTo>
                      <a:pt x="6371" y="14068"/>
                      <a:pt x="6466" y="13913"/>
                      <a:pt x="6621" y="13830"/>
                    </a:cubicBezTo>
                    <a:cubicBezTo>
                      <a:pt x="6750" y="13750"/>
                      <a:pt x="6893" y="13723"/>
                      <a:pt x="7043" y="13723"/>
                    </a:cubicBezTo>
                    <a:cubicBezTo>
                      <a:pt x="7361" y="13723"/>
                      <a:pt x="7710" y="13843"/>
                      <a:pt x="8026" y="13843"/>
                    </a:cubicBezTo>
                    <a:cubicBezTo>
                      <a:pt x="8184" y="13843"/>
                      <a:pt x="8334" y="13813"/>
                      <a:pt x="8466" y="13723"/>
                    </a:cubicBezTo>
                    <a:cubicBezTo>
                      <a:pt x="8812" y="13485"/>
                      <a:pt x="8800" y="12937"/>
                      <a:pt x="8573" y="12580"/>
                    </a:cubicBezTo>
                    <a:cubicBezTo>
                      <a:pt x="8335" y="12223"/>
                      <a:pt x="7954" y="12008"/>
                      <a:pt x="7609" y="11758"/>
                    </a:cubicBezTo>
                    <a:cubicBezTo>
                      <a:pt x="5228" y="10091"/>
                      <a:pt x="4251" y="7055"/>
                      <a:pt x="3728" y="4186"/>
                    </a:cubicBezTo>
                    <a:cubicBezTo>
                      <a:pt x="3537" y="3210"/>
                      <a:pt x="3382" y="2198"/>
                      <a:pt x="2870" y="1352"/>
                    </a:cubicBezTo>
                    <a:cubicBezTo>
                      <a:pt x="2595" y="865"/>
                      <a:pt x="1829" y="0"/>
                      <a:pt x="1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1"/>
              <p:cNvSpPr/>
              <p:nvPr/>
            </p:nvSpPr>
            <p:spPr>
              <a:xfrm>
                <a:off x="6158800" y="2773600"/>
                <a:ext cx="218500" cy="361475"/>
              </a:xfrm>
              <a:custGeom>
                <a:rect b="b" l="l" r="r" t="t"/>
                <a:pathLst>
                  <a:path extrusionOk="0" h="14459" w="8740">
                    <a:moveTo>
                      <a:pt x="929" y="266"/>
                    </a:moveTo>
                    <a:cubicBezTo>
                      <a:pt x="1572" y="266"/>
                      <a:pt x="2310" y="1147"/>
                      <a:pt x="2548" y="1552"/>
                    </a:cubicBezTo>
                    <a:cubicBezTo>
                      <a:pt x="3001" y="2326"/>
                      <a:pt x="3179" y="3254"/>
                      <a:pt x="3346" y="4147"/>
                    </a:cubicBezTo>
                    <a:lnTo>
                      <a:pt x="3382" y="4350"/>
                    </a:lnTo>
                    <a:cubicBezTo>
                      <a:pt x="3822" y="6767"/>
                      <a:pt x="4727" y="10184"/>
                      <a:pt x="7323" y="12005"/>
                    </a:cubicBezTo>
                    <a:lnTo>
                      <a:pt x="7501" y="12124"/>
                    </a:lnTo>
                    <a:cubicBezTo>
                      <a:pt x="7787" y="12303"/>
                      <a:pt x="8037" y="12517"/>
                      <a:pt x="8239" y="12791"/>
                    </a:cubicBezTo>
                    <a:cubicBezTo>
                      <a:pt x="8442" y="13089"/>
                      <a:pt x="8454" y="13565"/>
                      <a:pt x="8168" y="13756"/>
                    </a:cubicBezTo>
                    <a:cubicBezTo>
                      <a:pt x="8061" y="13829"/>
                      <a:pt x="7941" y="13854"/>
                      <a:pt x="7810" y="13854"/>
                    </a:cubicBezTo>
                    <a:cubicBezTo>
                      <a:pt x="7663" y="13854"/>
                      <a:pt x="7504" y="13823"/>
                      <a:pt x="7334" y="13791"/>
                    </a:cubicBezTo>
                    <a:cubicBezTo>
                      <a:pt x="7162" y="13762"/>
                      <a:pt x="6986" y="13729"/>
                      <a:pt x="6815" y="13729"/>
                    </a:cubicBezTo>
                    <a:cubicBezTo>
                      <a:pt x="6644" y="13729"/>
                      <a:pt x="6477" y="13762"/>
                      <a:pt x="6322" y="13863"/>
                    </a:cubicBezTo>
                    <a:cubicBezTo>
                      <a:pt x="6251" y="13898"/>
                      <a:pt x="6191" y="13958"/>
                      <a:pt x="6132" y="14018"/>
                    </a:cubicBezTo>
                    <a:cubicBezTo>
                      <a:pt x="6072" y="14077"/>
                      <a:pt x="6013" y="14125"/>
                      <a:pt x="5941" y="14160"/>
                    </a:cubicBezTo>
                    <a:cubicBezTo>
                      <a:pt x="5885" y="14187"/>
                      <a:pt x="5825" y="14199"/>
                      <a:pt x="5764" y="14199"/>
                    </a:cubicBezTo>
                    <a:cubicBezTo>
                      <a:pt x="5557" y="14199"/>
                      <a:pt x="5336" y="14063"/>
                      <a:pt x="5179" y="13934"/>
                    </a:cubicBezTo>
                    <a:cubicBezTo>
                      <a:pt x="3548" y="12636"/>
                      <a:pt x="3060" y="10458"/>
                      <a:pt x="2584" y="8350"/>
                    </a:cubicBezTo>
                    <a:lnTo>
                      <a:pt x="2524" y="8053"/>
                    </a:lnTo>
                    <a:cubicBezTo>
                      <a:pt x="2072" y="6064"/>
                      <a:pt x="1512" y="4112"/>
                      <a:pt x="857" y="2183"/>
                    </a:cubicBezTo>
                    <a:cubicBezTo>
                      <a:pt x="810" y="2064"/>
                      <a:pt x="750" y="1933"/>
                      <a:pt x="691" y="1790"/>
                    </a:cubicBezTo>
                    <a:cubicBezTo>
                      <a:pt x="500" y="1373"/>
                      <a:pt x="274" y="861"/>
                      <a:pt x="405" y="552"/>
                    </a:cubicBezTo>
                    <a:cubicBezTo>
                      <a:pt x="465" y="433"/>
                      <a:pt x="572" y="337"/>
                      <a:pt x="703" y="302"/>
                    </a:cubicBezTo>
                    <a:cubicBezTo>
                      <a:pt x="774" y="278"/>
                      <a:pt x="846" y="266"/>
                      <a:pt x="929" y="266"/>
                    </a:cubicBezTo>
                    <a:close/>
                    <a:moveTo>
                      <a:pt x="920" y="1"/>
                    </a:moveTo>
                    <a:cubicBezTo>
                      <a:pt x="819" y="1"/>
                      <a:pt x="718" y="17"/>
                      <a:pt x="619" y="52"/>
                    </a:cubicBezTo>
                    <a:cubicBezTo>
                      <a:pt x="429" y="111"/>
                      <a:pt x="262" y="254"/>
                      <a:pt x="179" y="433"/>
                    </a:cubicBezTo>
                    <a:cubicBezTo>
                      <a:pt x="0" y="849"/>
                      <a:pt x="250" y="1421"/>
                      <a:pt x="453" y="1885"/>
                    </a:cubicBezTo>
                    <a:cubicBezTo>
                      <a:pt x="512" y="2016"/>
                      <a:pt x="572" y="2147"/>
                      <a:pt x="607" y="2254"/>
                    </a:cubicBezTo>
                    <a:cubicBezTo>
                      <a:pt x="1274" y="4171"/>
                      <a:pt x="1822" y="6124"/>
                      <a:pt x="2274" y="8100"/>
                    </a:cubicBezTo>
                    <a:lnTo>
                      <a:pt x="2346" y="8398"/>
                    </a:lnTo>
                    <a:cubicBezTo>
                      <a:pt x="2822" y="10553"/>
                      <a:pt x="3322" y="12767"/>
                      <a:pt x="5025" y="14125"/>
                    </a:cubicBezTo>
                    <a:cubicBezTo>
                      <a:pt x="5227" y="14315"/>
                      <a:pt x="5489" y="14434"/>
                      <a:pt x="5775" y="14458"/>
                    </a:cubicBezTo>
                    <a:cubicBezTo>
                      <a:pt x="5870" y="14458"/>
                      <a:pt x="5965" y="14434"/>
                      <a:pt x="6061" y="14387"/>
                    </a:cubicBezTo>
                    <a:cubicBezTo>
                      <a:pt x="6156" y="14339"/>
                      <a:pt x="6239" y="14268"/>
                      <a:pt x="6311" y="14196"/>
                    </a:cubicBezTo>
                    <a:cubicBezTo>
                      <a:pt x="6358" y="14148"/>
                      <a:pt x="6406" y="14101"/>
                      <a:pt x="6465" y="14065"/>
                    </a:cubicBezTo>
                    <a:cubicBezTo>
                      <a:pt x="6572" y="14004"/>
                      <a:pt x="6691" y="13982"/>
                      <a:pt x="6820" y="13982"/>
                    </a:cubicBezTo>
                    <a:cubicBezTo>
                      <a:pt x="6965" y="13982"/>
                      <a:pt x="7123" y="14010"/>
                      <a:pt x="7287" y="14041"/>
                    </a:cubicBezTo>
                    <a:cubicBezTo>
                      <a:pt x="7462" y="14076"/>
                      <a:pt x="7636" y="14108"/>
                      <a:pt x="7805" y="14108"/>
                    </a:cubicBezTo>
                    <a:cubicBezTo>
                      <a:pt x="7982" y="14108"/>
                      <a:pt x="8153" y="14073"/>
                      <a:pt x="8311" y="13970"/>
                    </a:cubicBezTo>
                    <a:cubicBezTo>
                      <a:pt x="8739" y="13684"/>
                      <a:pt x="8739" y="13053"/>
                      <a:pt x="8466" y="12648"/>
                    </a:cubicBezTo>
                    <a:cubicBezTo>
                      <a:pt x="8239" y="12351"/>
                      <a:pt x="7966" y="12089"/>
                      <a:pt x="7644" y="11910"/>
                    </a:cubicBezTo>
                    <a:lnTo>
                      <a:pt x="7465" y="11791"/>
                    </a:lnTo>
                    <a:cubicBezTo>
                      <a:pt x="4953" y="10029"/>
                      <a:pt x="4072" y="6671"/>
                      <a:pt x="3632" y="4302"/>
                    </a:cubicBezTo>
                    <a:lnTo>
                      <a:pt x="3596" y="4088"/>
                    </a:lnTo>
                    <a:cubicBezTo>
                      <a:pt x="3429" y="3171"/>
                      <a:pt x="3251" y="2230"/>
                      <a:pt x="2774" y="1409"/>
                    </a:cubicBezTo>
                    <a:cubicBezTo>
                      <a:pt x="2470" y="904"/>
                      <a:pt x="1682" y="1"/>
                      <a:pt x="9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1"/>
              <p:cNvSpPr/>
              <p:nvPr/>
            </p:nvSpPr>
            <p:spPr>
              <a:xfrm>
                <a:off x="5544425" y="2033575"/>
                <a:ext cx="917700" cy="375575"/>
              </a:xfrm>
              <a:custGeom>
                <a:rect b="b" l="l" r="r" t="t"/>
                <a:pathLst>
                  <a:path extrusionOk="0" h="15023" w="36708">
                    <a:moveTo>
                      <a:pt x="31839" y="0"/>
                    </a:moveTo>
                    <a:cubicBezTo>
                      <a:pt x="30865" y="0"/>
                      <a:pt x="29908" y="160"/>
                      <a:pt x="29088" y="470"/>
                    </a:cubicBezTo>
                    <a:cubicBezTo>
                      <a:pt x="28052" y="851"/>
                      <a:pt x="27135" y="1494"/>
                      <a:pt x="26218" y="2125"/>
                    </a:cubicBezTo>
                    <a:cubicBezTo>
                      <a:pt x="21325" y="5483"/>
                      <a:pt x="15991" y="8650"/>
                      <a:pt x="10073" y="9162"/>
                    </a:cubicBezTo>
                    <a:cubicBezTo>
                      <a:pt x="9445" y="9213"/>
                      <a:pt x="8776" y="9237"/>
                      <a:pt x="8083" y="9237"/>
                    </a:cubicBezTo>
                    <a:cubicBezTo>
                      <a:pt x="5407" y="9237"/>
                      <a:pt x="2385" y="8882"/>
                      <a:pt x="1" y="8400"/>
                    </a:cubicBezTo>
                    <a:lnTo>
                      <a:pt x="1" y="8400"/>
                    </a:lnTo>
                    <a:lnTo>
                      <a:pt x="7228" y="14889"/>
                    </a:lnTo>
                    <a:cubicBezTo>
                      <a:pt x="8226" y="14980"/>
                      <a:pt x="9202" y="15023"/>
                      <a:pt x="10155" y="15023"/>
                    </a:cubicBezTo>
                    <a:cubicBezTo>
                      <a:pt x="26902" y="15023"/>
                      <a:pt x="36708" y="1732"/>
                      <a:pt x="36708" y="1732"/>
                    </a:cubicBezTo>
                    <a:cubicBezTo>
                      <a:pt x="35551" y="560"/>
                      <a:pt x="33665" y="0"/>
                      <a:pt x="31839"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1"/>
              <p:cNvSpPr/>
              <p:nvPr/>
            </p:nvSpPr>
            <p:spPr>
              <a:xfrm>
                <a:off x="5533425" y="2030375"/>
                <a:ext cx="932875" cy="381675"/>
              </a:xfrm>
              <a:custGeom>
                <a:rect b="b" l="l" r="r" t="t"/>
                <a:pathLst>
                  <a:path extrusionOk="0" h="15267" w="37315">
                    <a:moveTo>
                      <a:pt x="32271" y="268"/>
                    </a:moveTo>
                    <a:cubicBezTo>
                      <a:pt x="33996" y="268"/>
                      <a:pt x="35817" y="761"/>
                      <a:pt x="36981" y="1872"/>
                    </a:cubicBezTo>
                    <a:cubicBezTo>
                      <a:pt x="36552" y="2408"/>
                      <a:pt x="33838" y="5813"/>
                      <a:pt x="29278" y="8957"/>
                    </a:cubicBezTo>
                    <a:cubicBezTo>
                      <a:pt x="25160" y="11812"/>
                      <a:pt x="18707" y="15014"/>
                      <a:pt x="10558" y="15014"/>
                    </a:cubicBezTo>
                    <a:cubicBezTo>
                      <a:pt x="9636" y="15014"/>
                      <a:pt x="8692" y="14973"/>
                      <a:pt x="7727" y="14886"/>
                    </a:cubicBezTo>
                    <a:lnTo>
                      <a:pt x="881" y="8742"/>
                    </a:lnTo>
                    <a:lnTo>
                      <a:pt x="881" y="8742"/>
                    </a:lnTo>
                    <a:cubicBezTo>
                      <a:pt x="2117" y="8976"/>
                      <a:pt x="5215" y="9496"/>
                      <a:pt x="8392" y="9496"/>
                    </a:cubicBezTo>
                    <a:cubicBezTo>
                      <a:pt x="9102" y="9496"/>
                      <a:pt x="9816" y="9470"/>
                      <a:pt x="10513" y="9409"/>
                    </a:cubicBezTo>
                    <a:cubicBezTo>
                      <a:pt x="16455" y="8897"/>
                      <a:pt x="21824" y="5718"/>
                      <a:pt x="26742" y="2349"/>
                    </a:cubicBezTo>
                    <a:lnTo>
                      <a:pt x="26837" y="2289"/>
                    </a:lnTo>
                    <a:cubicBezTo>
                      <a:pt x="27694" y="1694"/>
                      <a:pt x="28587" y="1075"/>
                      <a:pt x="29575" y="717"/>
                    </a:cubicBezTo>
                    <a:cubicBezTo>
                      <a:pt x="30353" y="425"/>
                      <a:pt x="31297" y="268"/>
                      <a:pt x="32271" y="268"/>
                    </a:cubicBezTo>
                    <a:close/>
                    <a:moveTo>
                      <a:pt x="32266" y="0"/>
                    </a:moveTo>
                    <a:cubicBezTo>
                      <a:pt x="31260" y="0"/>
                      <a:pt x="30286" y="164"/>
                      <a:pt x="29480" y="467"/>
                    </a:cubicBezTo>
                    <a:cubicBezTo>
                      <a:pt x="28468" y="848"/>
                      <a:pt x="27563" y="1468"/>
                      <a:pt x="26682" y="2075"/>
                    </a:cubicBezTo>
                    <a:lnTo>
                      <a:pt x="26587" y="2134"/>
                    </a:lnTo>
                    <a:cubicBezTo>
                      <a:pt x="21705" y="5480"/>
                      <a:pt x="16371" y="8647"/>
                      <a:pt x="10502" y="9147"/>
                    </a:cubicBezTo>
                    <a:cubicBezTo>
                      <a:pt x="9834" y="9205"/>
                      <a:pt x="9134" y="9231"/>
                      <a:pt x="8420" y="9231"/>
                    </a:cubicBezTo>
                    <a:cubicBezTo>
                      <a:pt x="5629" y="9231"/>
                      <a:pt x="2616" y="8833"/>
                      <a:pt x="465" y="8397"/>
                    </a:cubicBezTo>
                    <a:lnTo>
                      <a:pt x="0" y="8302"/>
                    </a:lnTo>
                    <a:lnTo>
                      <a:pt x="7596" y="15124"/>
                    </a:lnTo>
                    <a:lnTo>
                      <a:pt x="7608" y="15136"/>
                    </a:lnTo>
                    <a:lnTo>
                      <a:pt x="7656" y="15136"/>
                    </a:lnTo>
                    <a:cubicBezTo>
                      <a:pt x="8620" y="15219"/>
                      <a:pt x="9585" y="15267"/>
                      <a:pt x="10549" y="15267"/>
                    </a:cubicBezTo>
                    <a:cubicBezTo>
                      <a:pt x="18872" y="15267"/>
                      <a:pt x="25408" y="11945"/>
                      <a:pt x="29432" y="9159"/>
                    </a:cubicBezTo>
                    <a:cubicBezTo>
                      <a:pt x="34445" y="5694"/>
                      <a:pt x="37231" y="1968"/>
                      <a:pt x="37255" y="1920"/>
                    </a:cubicBezTo>
                    <a:lnTo>
                      <a:pt x="37314" y="1837"/>
                    </a:lnTo>
                    <a:lnTo>
                      <a:pt x="37243" y="1765"/>
                    </a:lnTo>
                    <a:cubicBezTo>
                      <a:pt x="36036" y="543"/>
                      <a:pt x="34099" y="0"/>
                      <a:pt x="32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1"/>
              <p:cNvSpPr/>
              <p:nvPr/>
            </p:nvSpPr>
            <p:spPr>
              <a:xfrm>
                <a:off x="4266600" y="1683375"/>
                <a:ext cx="450675" cy="267900"/>
              </a:xfrm>
              <a:custGeom>
                <a:rect b="b" l="l" r="r" t="t"/>
                <a:pathLst>
                  <a:path extrusionOk="0" h="10716" w="18027">
                    <a:moveTo>
                      <a:pt x="6750" y="0"/>
                    </a:moveTo>
                    <a:cubicBezTo>
                      <a:pt x="6427" y="0"/>
                      <a:pt x="6100" y="31"/>
                      <a:pt x="5775" y="60"/>
                    </a:cubicBezTo>
                    <a:lnTo>
                      <a:pt x="3941" y="250"/>
                    </a:lnTo>
                    <a:cubicBezTo>
                      <a:pt x="3655" y="250"/>
                      <a:pt x="3382" y="322"/>
                      <a:pt x="3132" y="477"/>
                    </a:cubicBezTo>
                    <a:cubicBezTo>
                      <a:pt x="2870" y="655"/>
                      <a:pt x="2727" y="1001"/>
                      <a:pt x="2429" y="1143"/>
                    </a:cubicBezTo>
                    <a:cubicBezTo>
                      <a:pt x="2203" y="1239"/>
                      <a:pt x="1917" y="1239"/>
                      <a:pt x="1786" y="1429"/>
                    </a:cubicBezTo>
                    <a:cubicBezTo>
                      <a:pt x="1679" y="1584"/>
                      <a:pt x="1715" y="1774"/>
                      <a:pt x="1655" y="1953"/>
                    </a:cubicBezTo>
                    <a:cubicBezTo>
                      <a:pt x="1477" y="2525"/>
                      <a:pt x="536" y="2477"/>
                      <a:pt x="262" y="3025"/>
                    </a:cubicBezTo>
                    <a:cubicBezTo>
                      <a:pt x="0" y="3560"/>
                      <a:pt x="607" y="4096"/>
                      <a:pt x="1131" y="4358"/>
                    </a:cubicBezTo>
                    <a:cubicBezTo>
                      <a:pt x="5703" y="6692"/>
                      <a:pt x="11752" y="7430"/>
                      <a:pt x="15693" y="10716"/>
                    </a:cubicBezTo>
                    <a:lnTo>
                      <a:pt x="18026" y="6692"/>
                    </a:lnTo>
                    <a:cubicBezTo>
                      <a:pt x="17538" y="6227"/>
                      <a:pt x="16371" y="5227"/>
                      <a:pt x="16133" y="4596"/>
                    </a:cubicBezTo>
                    <a:cubicBezTo>
                      <a:pt x="15871" y="3918"/>
                      <a:pt x="15931" y="3120"/>
                      <a:pt x="15526" y="2525"/>
                    </a:cubicBezTo>
                    <a:cubicBezTo>
                      <a:pt x="15157" y="2001"/>
                      <a:pt x="14490" y="1763"/>
                      <a:pt x="13859" y="1703"/>
                    </a:cubicBezTo>
                    <a:cubicBezTo>
                      <a:pt x="13707" y="1689"/>
                      <a:pt x="13553" y="1683"/>
                      <a:pt x="13400" y="1683"/>
                    </a:cubicBezTo>
                    <a:cubicBezTo>
                      <a:pt x="12956" y="1683"/>
                      <a:pt x="12509" y="1728"/>
                      <a:pt x="12068" y="1728"/>
                    </a:cubicBezTo>
                    <a:cubicBezTo>
                      <a:pt x="12030" y="1728"/>
                      <a:pt x="11992" y="1728"/>
                      <a:pt x="11954" y="1727"/>
                    </a:cubicBezTo>
                    <a:cubicBezTo>
                      <a:pt x="10966" y="1703"/>
                      <a:pt x="10001" y="1429"/>
                      <a:pt x="9144" y="929"/>
                    </a:cubicBezTo>
                    <a:cubicBezTo>
                      <a:pt x="8704" y="655"/>
                      <a:pt x="8275" y="334"/>
                      <a:pt x="7775" y="155"/>
                    </a:cubicBezTo>
                    <a:cubicBezTo>
                      <a:pt x="7446" y="37"/>
                      <a:pt x="7101" y="0"/>
                      <a:pt x="6750" y="0"/>
                    </a:cubicBezTo>
                    <a:close/>
                  </a:path>
                </a:pathLst>
              </a:custGeom>
              <a:solidFill>
                <a:srgbClr val="EAC4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1"/>
              <p:cNvSpPr/>
              <p:nvPr/>
            </p:nvSpPr>
            <p:spPr>
              <a:xfrm>
                <a:off x="4263925" y="1680475"/>
                <a:ext cx="456925" cy="275275"/>
              </a:xfrm>
              <a:custGeom>
                <a:rect b="b" l="l" r="r" t="t"/>
                <a:pathLst>
                  <a:path extrusionOk="0" h="11011" w="18277">
                    <a:moveTo>
                      <a:pt x="6846" y="224"/>
                    </a:moveTo>
                    <a:cubicBezTo>
                      <a:pt x="7191" y="224"/>
                      <a:pt x="7525" y="271"/>
                      <a:pt x="7846" y="378"/>
                    </a:cubicBezTo>
                    <a:cubicBezTo>
                      <a:pt x="8192" y="509"/>
                      <a:pt x="8513" y="688"/>
                      <a:pt x="8811" y="890"/>
                    </a:cubicBezTo>
                    <a:cubicBezTo>
                      <a:pt x="8930" y="974"/>
                      <a:pt x="9061" y="1057"/>
                      <a:pt x="9204" y="1140"/>
                    </a:cubicBezTo>
                    <a:cubicBezTo>
                      <a:pt x="10061" y="1652"/>
                      <a:pt x="11049" y="1926"/>
                      <a:pt x="12061" y="1950"/>
                    </a:cubicBezTo>
                    <a:cubicBezTo>
                      <a:pt x="12323" y="1950"/>
                      <a:pt x="12597" y="1950"/>
                      <a:pt x="12859" y="1926"/>
                    </a:cubicBezTo>
                    <a:cubicBezTo>
                      <a:pt x="13043" y="1914"/>
                      <a:pt x="13225" y="1908"/>
                      <a:pt x="13406" y="1908"/>
                    </a:cubicBezTo>
                    <a:cubicBezTo>
                      <a:pt x="13588" y="1908"/>
                      <a:pt x="13770" y="1914"/>
                      <a:pt x="13954" y="1926"/>
                    </a:cubicBezTo>
                    <a:cubicBezTo>
                      <a:pt x="14371" y="1974"/>
                      <a:pt x="15133" y="2117"/>
                      <a:pt x="15538" y="2700"/>
                    </a:cubicBezTo>
                    <a:cubicBezTo>
                      <a:pt x="15776" y="3033"/>
                      <a:pt x="15847" y="3450"/>
                      <a:pt x="15919" y="3879"/>
                    </a:cubicBezTo>
                    <a:cubicBezTo>
                      <a:pt x="15966" y="4176"/>
                      <a:pt x="16038" y="4474"/>
                      <a:pt x="16133" y="4748"/>
                    </a:cubicBezTo>
                    <a:cubicBezTo>
                      <a:pt x="16347" y="5319"/>
                      <a:pt x="17228" y="6117"/>
                      <a:pt x="17812" y="6665"/>
                    </a:cubicBezTo>
                    <a:lnTo>
                      <a:pt x="17990" y="6820"/>
                    </a:lnTo>
                    <a:lnTo>
                      <a:pt x="15776" y="10677"/>
                    </a:lnTo>
                    <a:cubicBezTo>
                      <a:pt x="13383" y="8713"/>
                      <a:pt x="10192" y="7653"/>
                      <a:pt x="7120" y="6629"/>
                    </a:cubicBezTo>
                    <a:cubicBezTo>
                      <a:pt x="5132" y="5974"/>
                      <a:pt x="3084" y="5296"/>
                      <a:pt x="1298" y="4379"/>
                    </a:cubicBezTo>
                    <a:cubicBezTo>
                      <a:pt x="881" y="4165"/>
                      <a:pt x="238" y="3676"/>
                      <a:pt x="476" y="3188"/>
                    </a:cubicBezTo>
                    <a:cubicBezTo>
                      <a:pt x="595" y="2974"/>
                      <a:pt x="845" y="2855"/>
                      <a:pt x="1119" y="2748"/>
                    </a:cubicBezTo>
                    <a:cubicBezTo>
                      <a:pt x="1441" y="2605"/>
                      <a:pt x="1774" y="2462"/>
                      <a:pt x="1881" y="2117"/>
                    </a:cubicBezTo>
                    <a:cubicBezTo>
                      <a:pt x="1893" y="2033"/>
                      <a:pt x="1917" y="1962"/>
                      <a:pt x="1917" y="1879"/>
                    </a:cubicBezTo>
                    <a:cubicBezTo>
                      <a:pt x="1917" y="1795"/>
                      <a:pt x="1941" y="1700"/>
                      <a:pt x="1988" y="1617"/>
                    </a:cubicBezTo>
                    <a:cubicBezTo>
                      <a:pt x="2084" y="1533"/>
                      <a:pt x="2203" y="1474"/>
                      <a:pt x="2322" y="1450"/>
                    </a:cubicBezTo>
                    <a:cubicBezTo>
                      <a:pt x="2417" y="1438"/>
                      <a:pt x="2500" y="1402"/>
                      <a:pt x="2584" y="1367"/>
                    </a:cubicBezTo>
                    <a:cubicBezTo>
                      <a:pt x="2762" y="1271"/>
                      <a:pt x="2917" y="1140"/>
                      <a:pt x="3036" y="974"/>
                    </a:cubicBezTo>
                    <a:cubicBezTo>
                      <a:pt x="3119" y="866"/>
                      <a:pt x="3215" y="771"/>
                      <a:pt x="3322" y="688"/>
                    </a:cubicBezTo>
                    <a:cubicBezTo>
                      <a:pt x="3548" y="557"/>
                      <a:pt x="3810" y="485"/>
                      <a:pt x="4072" y="485"/>
                    </a:cubicBezTo>
                    <a:lnTo>
                      <a:pt x="5906" y="295"/>
                    </a:lnTo>
                    <a:cubicBezTo>
                      <a:pt x="6203" y="259"/>
                      <a:pt x="6525" y="224"/>
                      <a:pt x="6846" y="224"/>
                    </a:cubicBezTo>
                    <a:close/>
                    <a:moveTo>
                      <a:pt x="6848" y="0"/>
                    </a:moveTo>
                    <a:cubicBezTo>
                      <a:pt x="6515" y="0"/>
                      <a:pt x="6184" y="34"/>
                      <a:pt x="5870" y="69"/>
                    </a:cubicBezTo>
                    <a:lnTo>
                      <a:pt x="4048" y="247"/>
                    </a:lnTo>
                    <a:cubicBezTo>
                      <a:pt x="3774" y="271"/>
                      <a:pt x="3441" y="307"/>
                      <a:pt x="3179" y="497"/>
                    </a:cubicBezTo>
                    <a:cubicBezTo>
                      <a:pt x="3060" y="593"/>
                      <a:pt x="2941" y="700"/>
                      <a:pt x="2858" y="819"/>
                    </a:cubicBezTo>
                    <a:cubicBezTo>
                      <a:pt x="2750" y="962"/>
                      <a:pt x="2631" y="1069"/>
                      <a:pt x="2488" y="1152"/>
                    </a:cubicBezTo>
                    <a:cubicBezTo>
                      <a:pt x="2417" y="1188"/>
                      <a:pt x="2334" y="1212"/>
                      <a:pt x="2262" y="1224"/>
                    </a:cubicBezTo>
                    <a:cubicBezTo>
                      <a:pt x="2084" y="1247"/>
                      <a:pt x="1917" y="1343"/>
                      <a:pt x="1798" y="1486"/>
                    </a:cubicBezTo>
                    <a:cubicBezTo>
                      <a:pt x="1726" y="1593"/>
                      <a:pt x="1691" y="1724"/>
                      <a:pt x="1691" y="1843"/>
                    </a:cubicBezTo>
                    <a:cubicBezTo>
                      <a:pt x="1679" y="1914"/>
                      <a:pt x="1679" y="1974"/>
                      <a:pt x="1655" y="2033"/>
                    </a:cubicBezTo>
                    <a:cubicBezTo>
                      <a:pt x="1584" y="2283"/>
                      <a:pt x="1310" y="2402"/>
                      <a:pt x="1024" y="2533"/>
                    </a:cubicBezTo>
                    <a:cubicBezTo>
                      <a:pt x="738" y="2652"/>
                      <a:pt x="429" y="2783"/>
                      <a:pt x="274" y="3081"/>
                    </a:cubicBezTo>
                    <a:cubicBezTo>
                      <a:pt x="0" y="3653"/>
                      <a:pt x="536" y="4248"/>
                      <a:pt x="1191" y="4569"/>
                    </a:cubicBezTo>
                    <a:cubicBezTo>
                      <a:pt x="2977" y="5498"/>
                      <a:pt x="5048" y="6177"/>
                      <a:pt x="7049" y="6843"/>
                    </a:cubicBezTo>
                    <a:cubicBezTo>
                      <a:pt x="10144" y="7867"/>
                      <a:pt x="13359" y="8939"/>
                      <a:pt x="15728" y="10927"/>
                    </a:cubicBezTo>
                    <a:lnTo>
                      <a:pt x="15835" y="11011"/>
                    </a:lnTo>
                    <a:lnTo>
                      <a:pt x="18276" y="6784"/>
                    </a:lnTo>
                    <a:lnTo>
                      <a:pt x="18205" y="6724"/>
                    </a:lnTo>
                    <a:lnTo>
                      <a:pt x="17955" y="6486"/>
                    </a:lnTo>
                    <a:cubicBezTo>
                      <a:pt x="17431" y="5998"/>
                      <a:pt x="16538" y="5188"/>
                      <a:pt x="16347" y="4676"/>
                    </a:cubicBezTo>
                    <a:cubicBezTo>
                      <a:pt x="16252" y="4403"/>
                      <a:pt x="16181" y="4117"/>
                      <a:pt x="16145" y="3843"/>
                    </a:cubicBezTo>
                    <a:cubicBezTo>
                      <a:pt x="16062" y="3403"/>
                      <a:pt x="15978" y="2950"/>
                      <a:pt x="15716" y="2569"/>
                    </a:cubicBezTo>
                    <a:cubicBezTo>
                      <a:pt x="15264" y="1914"/>
                      <a:pt x="14430" y="1748"/>
                      <a:pt x="13978" y="1712"/>
                    </a:cubicBezTo>
                    <a:cubicBezTo>
                      <a:pt x="13787" y="1694"/>
                      <a:pt x="13600" y="1685"/>
                      <a:pt x="13412" y="1685"/>
                    </a:cubicBezTo>
                    <a:cubicBezTo>
                      <a:pt x="13225" y="1685"/>
                      <a:pt x="13037" y="1694"/>
                      <a:pt x="12847" y="1712"/>
                    </a:cubicBezTo>
                    <a:lnTo>
                      <a:pt x="12835" y="1712"/>
                    </a:lnTo>
                    <a:cubicBezTo>
                      <a:pt x="12658" y="1720"/>
                      <a:pt x="12475" y="1729"/>
                      <a:pt x="12291" y="1729"/>
                    </a:cubicBezTo>
                    <a:cubicBezTo>
                      <a:pt x="12215" y="1729"/>
                      <a:pt x="12138" y="1727"/>
                      <a:pt x="12061" y="1724"/>
                    </a:cubicBezTo>
                    <a:cubicBezTo>
                      <a:pt x="11097" y="1700"/>
                      <a:pt x="10144" y="1438"/>
                      <a:pt x="9311" y="938"/>
                    </a:cubicBezTo>
                    <a:cubicBezTo>
                      <a:pt x="9192" y="866"/>
                      <a:pt x="9061" y="783"/>
                      <a:pt x="8930" y="700"/>
                    </a:cubicBezTo>
                    <a:cubicBezTo>
                      <a:pt x="8620" y="485"/>
                      <a:pt x="8275" y="295"/>
                      <a:pt x="7918" y="164"/>
                    </a:cubicBezTo>
                    <a:cubicBezTo>
                      <a:pt x="7571" y="40"/>
                      <a:pt x="7209" y="0"/>
                      <a:pt x="68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1"/>
              <p:cNvSpPr/>
              <p:nvPr/>
            </p:nvSpPr>
            <p:spPr>
              <a:xfrm>
                <a:off x="5550975" y="4237550"/>
                <a:ext cx="414075" cy="149825"/>
              </a:xfrm>
              <a:custGeom>
                <a:rect b="b" l="l" r="r" t="t"/>
                <a:pathLst>
                  <a:path extrusionOk="0" h="5993" w="16563">
                    <a:moveTo>
                      <a:pt x="9919" y="1"/>
                    </a:moveTo>
                    <a:cubicBezTo>
                      <a:pt x="8299" y="703"/>
                      <a:pt x="3965" y="3418"/>
                      <a:pt x="2358" y="4132"/>
                    </a:cubicBezTo>
                    <a:cubicBezTo>
                      <a:pt x="2025" y="4287"/>
                      <a:pt x="1668" y="4406"/>
                      <a:pt x="1298" y="4477"/>
                    </a:cubicBezTo>
                    <a:cubicBezTo>
                      <a:pt x="917" y="4525"/>
                      <a:pt x="453" y="4501"/>
                      <a:pt x="227" y="4811"/>
                    </a:cubicBezTo>
                    <a:cubicBezTo>
                      <a:pt x="1" y="5132"/>
                      <a:pt x="227" y="5632"/>
                      <a:pt x="572" y="5823"/>
                    </a:cubicBezTo>
                    <a:cubicBezTo>
                      <a:pt x="797" y="5943"/>
                      <a:pt x="1050" y="5973"/>
                      <a:pt x="1305" y="5973"/>
                    </a:cubicBezTo>
                    <a:cubicBezTo>
                      <a:pt x="1455" y="5973"/>
                      <a:pt x="1605" y="5963"/>
                      <a:pt x="1751" y="5954"/>
                    </a:cubicBezTo>
                    <a:cubicBezTo>
                      <a:pt x="3371" y="5840"/>
                      <a:pt x="4991" y="5786"/>
                      <a:pt x="6612" y="5786"/>
                    </a:cubicBezTo>
                    <a:cubicBezTo>
                      <a:pt x="7706" y="5786"/>
                      <a:pt x="8800" y="5811"/>
                      <a:pt x="9895" y="5859"/>
                    </a:cubicBezTo>
                    <a:cubicBezTo>
                      <a:pt x="10991" y="5917"/>
                      <a:pt x="12087" y="5992"/>
                      <a:pt x="13183" y="5992"/>
                    </a:cubicBezTo>
                    <a:cubicBezTo>
                      <a:pt x="13658" y="5992"/>
                      <a:pt x="14134" y="5978"/>
                      <a:pt x="14610" y="5942"/>
                    </a:cubicBezTo>
                    <a:cubicBezTo>
                      <a:pt x="15205" y="5894"/>
                      <a:pt x="15884" y="5763"/>
                      <a:pt x="16193" y="5239"/>
                    </a:cubicBezTo>
                    <a:cubicBezTo>
                      <a:pt x="16562" y="4597"/>
                      <a:pt x="16146" y="3811"/>
                      <a:pt x="15729" y="3192"/>
                    </a:cubicBezTo>
                    <a:cubicBezTo>
                      <a:pt x="15026" y="2132"/>
                      <a:pt x="14324" y="1084"/>
                      <a:pt x="13610" y="36"/>
                    </a:cubicBezTo>
                    <a:lnTo>
                      <a:pt x="9919" y="1"/>
                    </a:lnTo>
                    <a:close/>
                  </a:path>
                </a:pathLst>
              </a:custGeom>
              <a:solidFill>
                <a:srgbClr val="EAC4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1"/>
              <p:cNvSpPr/>
              <p:nvPr/>
            </p:nvSpPr>
            <p:spPr>
              <a:xfrm>
                <a:off x="5550375" y="4234275"/>
                <a:ext cx="418550" cy="156300"/>
              </a:xfrm>
              <a:custGeom>
                <a:rect b="b" l="l" r="r" t="t"/>
                <a:pathLst>
                  <a:path extrusionOk="0" h="6252" w="16742">
                    <a:moveTo>
                      <a:pt x="9966" y="263"/>
                    </a:moveTo>
                    <a:lnTo>
                      <a:pt x="13562" y="298"/>
                    </a:lnTo>
                    <a:lnTo>
                      <a:pt x="15634" y="3394"/>
                    </a:lnTo>
                    <a:cubicBezTo>
                      <a:pt x="16027" y="3977"/>
                      <a:pt x="16431" y="4728"/>
                      <a:pt x="16098" y="5311"/>
                    </a:cubicBezTo>
                    <a:cubicBezTo>
                      <a:pt x="15812" y="5799"/>
                      <a:pt x="15110" y="5906"/>
                      <a:pt x="14610" y="5942"/>
                    </a:cubicBezTo>
                    <a:cubicBezTo>
                      <a:pt x="14132" y="5977"/>
                      <a:pt x="13652" y="5991"/>
                      <a:pt x="13171" y="5991"/>
                    </a:cubicBezTo>
                    <a:cubicBezTo>
                      <a:pt x="12356" y="5991"/>
                      <a:pt x="11541" y="5951"/>
                      <a:pt x="10740" y="5906"/>
                    </a:cubicBezTo>
                    <a:cubicBezTo>
                      <a:pt x="10466" y="5894"/>
                      <a:pt x="10193" y="5882"/>
                      <a:pt x="9919" y="5871"/>
                    </a:cubicBezTo>
                    <a:cubicBezTo>
                      <a:pt x="8823" y="5811"/>
                      <a:pt x="7728" y="5787"/>
                      <a:pt x="6633" y="5787"/>
                    </a:cubicBezTo>
                    <a:cubicBezTo>
                      <a:pt x="5001" y="5787"/>
                      <a:pt x="3370" y="5847"/>
                      <a:pt x="1763" y="5954"/>
                    </a:cubicBezTo>
                    <a:cubicBezTo>
                      <a:pt x="1627" y="5963"/>
                      <a:pt x="1482" y="5974"/>
                      <a:pt x="1336" y="5974"/>
                    </a:cubicBezTo>
                    <a:cubicBezTo>
                      <a:pt x="1100" y="5974"/>
                      <a:pt x="862" y="5945"/>
                      <a:pt x="656" y="5835"/>
                    </a:cubicBezTo>
                    <a:cubicBezTo>
                      <a:pt x="477" y="5740"/>
                      <a:pt x="358" y="5573"/>
                      <a:pt x="299" y="5370"/>
                    </a:cubicBezTo>
                    <a:cubicBezTo>
                      <a:pt x="275" y="5251"/>
                      <a:pt x="287" y="5120"/>
                      <a:pt x="358" y="5025"/>
                    </a:cubicBezTo>
                    <a:cubicBezTo>
                      <a:pt x="513" y="4811"/>
                      <a:pt x="810" y="4787"/>
                      <a:pt x="1108" y="4763"/>
                    </a:cubicBezTo>
                    <a:cubicBezTo>
                      <a:pt x="1180" y="4751"/>
                      <a:pt x="1263" y="4739"/>
                      <a:pt x="1334" y="4739"/>
                    </a:cubicBezTo>
                    <a:cubicBezTo>
                      <a:pt x="1715" y="4668"/>
                      <a:pt x="2084" y="4549"/>
                      <a:pt x="2430" y="4382"/>
                    </a:cubicBezTo>
                    <a:cubicBezTo>
                      <a:pt x="3239" y="4025"/>
                      <a:pt x="4751" y="3156"/>
                      <a:pt x="6228" y="2299"/>
                    </a:cubicBezTo>
                    <a:cubicBezTo>
                      <a:pt x="7668" y="1477"/>
                      <a:pt x="9157" y="620"/>
                      <a:pt x="9966" y="263"/>
                    </a:cubicBezTo>
                    <a:close/>
                    <a:moveTo>
                      <a:pt x="9919" y="1"/>
                    </a:moveTo>
                    <a:lnTo>
                      <a:pt x="9895" y="13"/>
                    </a:lnTo>
                    <a:cubicBezTo>
                      <a:pt x="9073" y="358"/>
                      <a:pt x="7561" y="1227"/>
                      <a:pt x="6097" y="2084"/>
                    </a:cubicBezTo>
                    <a:cubicBezTo>
                      <a:pt x="4620" y="2930"/>
                      <a:pt x="3132" y="3787"/>
                      <a:pt x="2323" y="4144"/>
                    </a:cubicBezTo>
                    <a:cubicBezTo>
                      <a:pt x="2001" y="4299"/>
                      <a:pt x="1668" y="4406"/>
                      <a:pt x="1311" y="4477"/>
                    </a:cubicBezTo>
                    <a:cubicBezTo>
                      <a:pt x="1239" y="4489"/>
                      <a:pt x="1156" y="4489"/>
                      <a:pt x="1084" y="4501"/>
                    </a:cubicBezTo>
                    <a:cubicBezTo>
                      <a:pt x="727" y="4537"/>
                      <a:pt x="370" y="4573"/>
                      <a:pt x="156" y="4870"/>
                    </a:cubicBezTo>
                    <a:cubicBezTo>
                      <a:pt x="37" y="5037"/>
                      <a:pt x="1" y="5239"/>
                      <a:pt x="48" y="5430"/>
                    </a:cubicBezTo>
                    <a:cubicBezTo>
                      <a:pt x="120" y="5704"/>
                      <a:pt x="299" y="5930"/>
                      <a:pt x="537" y="6061"/>
                    </a:cubicBezTo>
                    <a:cubicBezTo>
                      <a:pt x="792" y="6200"/>
                      <a:pt x="1072" y="6234"/>
                      <a:pt x="1348" y="6234"/>
                    </a:cubicBezTo>
                    <a:cubicBezTo>
                      <a:pt x="1497" y="6234"/>
                      <a:pt x="1645" y="6224"/>
                      <a:pt x="1787" y="6216"/>
                    </a:cubicBezTo>
                    <a:cubicBezTo>
                      <a:pt x="3400" y="6102"/>
                      <a:pt x="5017" y="6048"/>
                      <a:pt x="6634" y="6048"/>
                    </a:cubicBezTo>
                    <a:cubicBezTo>
                      <a:pt x="7726" y="6048"/>
                      <a:pt x="8817" y="6073"/>
                      <a:pt x="9907" y="6121"/>
                    </a:cubicBezTo>
                    <a:cubicBezTo>
                      <a:pt x="10181" y="6132"/>
                      <a:pt x="10455" y="6144"/>
                      <a:pt x="10740" y="6168"/>
                    </a:cubicBezTo>
                    <a:cubicBezTo>
                      <a:pt x="11550" y="6204"/>
                      <a:pt x="12383" y="6252"/>
                      <a:pt x="13229" y="6252"/>
                    </a:cubicBezTo>
                    <a:cubicBezTo>
                      <a:pt x="13741" y="6252"/>
                      <a:pt x="14205" y="6228"/>
                      <a:pt x="14646" y="6204"/>
                    </a:cubicBezTo>
                    <a:cubicBezTo>
                      <a:pt x="15193" y="6156"/>
                      <a:pt x="15979" y="6037"/>
                      <a:pt x="16324" y="5430"/>
                    </a:cubicBezTo>
                    <a:cubicBezTo>
                      <a:pt x="16741" y="4728"/>
                      <a:pt x="16289" y="3894"/>
                      <a:pt x="15860" y="3251"/>
                    </a:cubicBezTo>
                    <a:lnTo>
                      <a:pt x="13705" y="36"/>
                    </a:lnTo>
                    <a:lnTo>
                      <a:pt x="993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1"/>
              <p:cNvSpPr/>
              <p:nvPr/>
            </p:nvSpPr>
            <p:spPr>
              <a:xfrm>
                <a:off x="4630925" y="1935475"/>
                <a:ext cx="1051350" cy="861150"/>
              </a:xfrm>
              <a:custGeom>
                <a:rect b="b" l="l" r="r" t="t"/>
                <a:pathLst>
                  <a:path extrusionOk="0" h="34446" w="42054">
                    <a:moveTo>
                      <a:pt x="858" y="1"/>
                    </a:moveTo>
                    <a:lnTo>
                      <a:pt x="370" y="1227"/>
                    </a:lnTo>
                    <a:lnTo>
                      <a:pt x="0" y="2239"/>
                    </a:lnTo>
                    <a:cubicBezTo>
                      <a:pt x="11728" y="13134"/>
                      <a:pt x="25670" y="22063"/>
                      <a:pt x="42053" y="34446"/>
                    </a:cubicBezTo>
                    <a:cubicBezTo>
                      <a:pt x="40875" y="31743"/>
                      <a:pt x="37779" y="30231"/>
                      <a:pt x="35493" y="28362"/>
                    </a:cubicBezTo>
                    <a:cubicBezTo>
                      <a:pt x="33469" y="26719"/>
                      <a:pt x="31909" y="24564"/>
                      <a:pt x="30004" y="22778"/>
                    </a:cubicBezTo>
                    <a:cubicBezTo>
                      <a:pt x="26730" y="19730"/>
                      <a:pt x="22527" y="17872"/>
                      <a:pt x="18931" y="15205"/>
                    </a:cubicBezTo>
                    <a:cubicBezTo>
                      <a:pt x="17479" y="14122"/>
                      <a:pt x="16133" y="12919"/>
                      <a:pt x="14776" y="11729"/>
                    </a:cubicBezTo>
                    <a:cubicBezTo>
                      <a:pt x="12954" y="10145"/>
                      <a:pt x="11097" y="8585"/>
                      <a:pt x="9240" y="7038"/>
                    </a:cubicBezTo>
                    <a:cubicBezTo>
                      <a:pt x="6513" y="4763"/>
                      <a:pt x="3584" y="2287"/>
                      <a:pt x="858" y="1"/>
                    </a:cubicBezTo>
                    <a:close/>
                  </a:path>
                </a:pathLst>
              </a:custGeom>
              <a:solidFill>
                <a:srgbClr val="698A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1"/>
              <p:cNvSpPr/>
              <p:nvPr/>
            </p:nvSpPr>
            <p:spPr>
              <a:xfrm>
                <a:off x="4628850" y="1932500"/>
                <a:ext cx="1057875" cy="870075"/>
              </a:xfrm>
              <a:custGeom>
                <a:rect b="b" l="l" r="r" t="t"/>
                <a:pathLst>
                  <a:path extrusionOk="0" h="34803" w="42315">
                    <a:moveTo>
                      <a:pt x="976" y="251"/>
                    </a:moveTo>
                    <a:cubicBezTo>
                      <a:pt x="2322" y="1370"/>
                      <a:pt x="3703" y="2525"/>
                      <a:pt x="5108" y="3716"/>
                    </a:cubicBezTo>
                    <a:cubicBezTo>
                      <a:pt x="6513" y="4894"/>
                      <a:pt x="7918" y="6073"/>
                      <a:pt x="9275" y="7216"/>
                    </a:cubicBezTo>
                    <a:cubicBezTo>
                      <a:pt x="11097" y="8740"/>
                      <a:pt x="12990" y="10312"/>
                      <a:pt x="14823" y="11907"/>
                    </a:cubicBezTo>
                    <a:cubicBezTo>
                      <a:pt x="15014" y="12074"/>
                      <a:pt x="15204" y="12241"/>
                      <a:pt x="15395" y="12419"/>
                    </a:cubicBezTo>
                    <a:cubicBezTo>
                      <a:pt x="16550" y="13419"/>
                      <a:pt x="17729" y="14455"/>
                      <a:pt x="18967" y="15384"/>
                    </a:cubicBezTo>
                    <a:cubicBezTo>
                      <a:pt x="20419" y="16455"/>
                      <a:pt x="22003" y="17420"/>
                      <a:pt x="23527" y="18348"/>
                    </a:cubicBezTo>
                    <a:cubicBezTo>
                      <a:pt x="25765" y="19718"/>
                      <a:pt x="28087" y="21134"/>
                      <a:pt x="30040" y="22956"/>
                    </a:cubicBezTo>
                    <a:cubicBezTo>
                      <a:pt x="30849" y="23706"/>
                      <a:pt x="31611" y="24552"/>
                      <a:pt x="32361" y="25373"/>
                    </a:cubicBezTo>
                    <a:cubicBezTo>
                      <a:pt x="33350" y="26457"/>
                      <a:pt x="34373" y="27600"/>
                      <a:pt x="35528" y="28540"/>
                    </a:cubicBezTo>
                    <a:cubicBezTo>
                      <a:pt x="36136" y="29040"/>
                      <a:pt x="36814" y="29516"/>
                      <a:pt x="37481" y="29981"/>
                    </a:cubicBezTo>
                    <a:cubicBezTo>
                      <a:pt x="39231" y="31219"/>
                      <a:pt x="41041" y="32505"/>
                      <a:pt x="41946" y="34327"/>
                    </a:cubicBezTo>
                    <a:cubicBezTo>
                      <a:pt x="36743" y="30409"/>
                      <a:pt x="31837" y="26849"/>
                      <a:pt x="27087" y="23420"/>
                    </a:cubicBezTo>
                    <a:cubicBezTo>
                      <a:pt x="16907" y="16062"/>
                      <a:pt x="8108" y="9704"/>
                      <a:pt x="179" y="2335"/>
                    </a:cubicBezTo>
                    <a:lnTo>
                      <a:pt x="524" y="1382"/>
                    </a:lnTo>
                    <a:lnTo>
                      <a:pt x="976" y="251"/>
                    </a:lnTo>
                    <a:close/>
                    <a:moveTo>
                      <a:pt x="905" y="1"/>
                    </a:moveTo>
                    <a:lnTo>
                      <a:pt x="381" y="1323"/>
                    </a:lnTo>
                    <a:lnTo>
                      <a:pt x="0" y="2370"/>
                    </a:lnTo>
                    <a:lnTo>
                      <a:pt x="36" y="2406"/>
                    </a:lnTo>
                    <a:cubicBezTo>
                      <a:pt x="7989" y="9800"/>
                      <a:pt x="16800" y="16170"/>
                      <a:pt x="27003" y="23540"/>
                    </a:cubicBezTo>
                    <a:cubicBezTo>
                      <a:pt x="31826" y="27028"/>
                      <a:pt x="36802" y="30636"/>
                      <a:pt x="42089" y="34624"/>
                    </a:cubicBezTo>
                    <a:lnTo>
                      <a:pt x="42315" y="34803"/>
                    </a:lnTo>
                    <a:lnTo>
                      <a:pt x="42208" y="34529"/>
                    </a:lnTo>
                    <a:cubicBezTo>
                      <a:pt x="41339" y="32517"/>
                      <a:pt x="39422" y="31160"/>
                      <a:pt x="37564" y="29850"/>
                    </a:cubicBezTo>
                    <a:cubicBezTo>
                      <a:pt x="36909" y="29385"/>
                      <a:pt x="36231" y="28909"/>
                      <a:pt x="35624" y="28421"/>
                    </a:cubicBezTo>
                    <a:cubicBezTo>
                      <a:pt x="34469" y="27480"/>
                      <a:pt x="33457" y="26349"/>
                      <a:pt x="32468" y="25266"/>
                    </a:cubicBezTo>
                    <a:cubicBezTo>
                      <a:pt x="31730" y="24444"/>
                      <a:pt x="30956" y="23599"/>
                      <a:pt x="30135" y="22837"/>
                    </a:cubicBezTo>
                    <a:cubicBezTo>
                      <a:pt x="28182" y="21015"/>
                      <a:pt x="25849" y="19587"/>
                      <a:pt x="23598" y="18217"/>
                    </a:cubicBezTo>
                    <a:cubicBezTo>
                      <a:pt x="22074" y="17289"/>
                      <a:pt x="20503" y="16336"/>
                      <a:pt x="19062" y="15253"/>
                    </a:cubicBezTo>
                    <a:cubicBezTo>
                      <a:pt x="17812" y="14336"/>
                      <a:pt x="16633" y="13300"/>
                      <a:pt x="15490" y="12300"/>
                    </a:cubicBezTo>
                    <a:lnTo>
                      <a:pt x="14907" y="11788"/>
                    </a:lnTo>
                    <a:cubicBezTo>
                      <a:pt x="13073" y="10193"/>
                      <a:pt x="11192" y="8621"/>
                      <a:pt x="9370" y="7097"/>
                    </a:cubicBezTo>
                    <a:cubicBezTo>
                      <a:pt x="8013" y="5966"/>
                      <a:pt x="6620" y="4787"/>
                      <a:pt x="5203" y="3597"/>
                    </a:cubicBezTo>
                    <a:cubicBezTo>
                      <a:pt x="3774" y="2406"/>
                      <a:pt x="2358" y="1215"/>
                      <a:pt x="988" y="60"/>
                    </a:cubicBezTo>
                    <a:lnTo>
                      <a:pt x="905" y="1"/>
                    </a:lnTo>
                    <a:close/>
                  </a:path>
                </a:pathLst>
              </a:custGeom>
              <a:solidFill>
                <a:srgbClr val="3332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1"/>
              <p:cNvSpPr/>
              <p:nvPr/>
            </p:nvSpPr>
            <p:spPr>
              <a:xfrm>
                <a:off x="5859050" y="3360375"/>
                <a:ext cx="189925" cy="901325"/>
              </a:xfrm>
              <a:custGeom>
                <a:rect b="b" l="l" r="r" t="t"/>
                <a:pathLst>
                  <a:path extrusionOk="0" h="36053" w="7597">
                    <a:moveTo>
                      <a:pt x="7597" y="0"/>
                    </a:moveTo>
                    <a:cubicBezTo>
                      <a:pt x="6763" y="2310"/>
                      <a:pt x="5989" y="4905"/>
                      <a:pt x="5644" y="7346"/>
                    </a:cubicBezTo>
                    <a:cubicBezTo>
                      <a:pt x="5430" y="8906"/>
                      <a:pt x="5430" y="10478"/>
                      <a:pt x="5204" y="12037"/>
                    </a:cubicBezTo>
                    <a:cubicBezTo>
                      <a:pt x="4966" y="13728"/>
                      <a:pt x="4454" y="15371"/>
                      <a:pt x="4132" y="17050"/>
                    </a:cubicBezTo>
                    <a:cubicBezTo>
                      <a:pt x="3549" y="19931"/>
                      <a:pt x="3430" y="22896"/>
                      <a:pt x="2953" y="25789"/>
                    </a:cubicBezTo>
                    <a:cubicBezTo>
                      <a:pt x="2477" y="28599"/>
                      <a:pt x="1668" y="31325"/>
                      <a:pt x="858" y="34040"/>
                    </a:cubicBezTo>
                    <a:cubicBezTo>
                      <a:pt x="644" y="34742"/>
                      <a:pt x="203" y="35362"/>
                      <a:pt x="1" y="36052"/>
                    </a:cubicBezTo>
                    <a:cubicBezTo>
                      <a:pt x="882" y="35993"/>
                      <a:pt x="1763" y="35885"/>
                      <a:pt x="2632" y="35731"/>
                    </a:cubicBezTo>
                    <a:cubicBezTo>
                      <a:pt x="5394" y="25515"/>
                      <a:pt x="7025" y="15002"/>
                      <a:pt x="7311" y="4429"/>
                    </a:cubicBezTo>
                    <a:cubicBezTo>
                      <a:pt x="7347" y="2953"/>
                      <a:pt x="7442" y="1476"/>
                      <a:pt x="7597" y="0"/>
                    </a:cubicBezTo>
                    <a:close/>
                  </a:path>
                </a:pathLst>
              </a:custGeom>
              <a:solidFill>
                <a:srgbClr val="698A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1"/>
              <p:cNvSpPr/>
              <p:nvPr/>
            </p:nvSpPr>
            <p:spPr>
              <a:xfrm>
                <a:off x="5856375" y="3345475"/>
                <a:ext cx="195875" cy="918300"/>
              </a:xfrm>
              <a:custGeom>
                <a:rect b="b" l="l" r="r" t="t"/>
                <a:pathLst>
                  <a:path extrusionOk="0" h="36732" w="7835">
                    <a:moveTo>
                      <a:pt x="7573" y="1191"/>
                    </a:moveTo>
                    <a:cubicBezTo>
                      <a:pt x="7454" y="2465"/>
                      <a:pt x="7370" y="3751"/>
                      <a:pt x="7335" y="5025"/>
                    </a:cubicBezTo>
                    <a:cubicBezTo>
                      <a:pt x="7073" y="15300"/>
                      <a:pt x="5501" y="25813"/>
                      <a:pt x="2679" y="36255"/>
                    </a:cubicBezTo>
                    <a:cubicBezTo>
                      <a:pt x="1870" y="36398"/>
                      <a:pt x="1036" y="36505"/>
                      <a:pt x="215" y="36565"/>
                    </a:cubicBezTo>
                    <a:cubicBezTo>
                      <a:pt x="322" y="36255"/>
                      <a:pt x="453" y="35958"/>
                      <a:pt x="596" y="35672"/>
                    </a:cubicBezTo>
                    <a:cubicBezTo>
                      <a:pt x="774" y="35350"/>
                      <a:pt x="917" y="35005"/>
                      <a:pt x="1036" y="34660"/>
                    </a:cubicBezTo>
                    <a:cubicBezTo>
                      <a:pt x="1834" y="31981"/>
                      <a:pt x="2667" y="29207"/>
                      <a:pt x="3132" y="26397"/>
                    </a:cubicBezTo>
                    <a:cubicBezTo>
                      <a:pt x="3346" y="25111"/>
                      <a:pt x="3489" y="23789"/>
                      <a:pt x="3632" y="22504"/>
                    </a:cubicBezTo>
                    <a:cubicBezTo>
                      <a:pt x="3810" y="20908"/>
                      <a:pt x="3989" y="19253"/>
                      <a:pt x="4311" y="17646"/>
                    </a:cubicBezTo>
                    <a:cubicBezTo>
                      <a:pt x="4442" y="17003"/>
                      <a:pt x="4596" y="16360"/>
                      <a:pt x="4739" y="15729"/>
                    </a:cubicBezTo>
                    <a:cubicBezTo>
                      <a:pt x="4989" y="14717"/>
                      <a:pt x="5239" y="13681"/>
                      <a:pt x="5382" y="12633"/>
                    </a:cubicBezTo>
                    <a:cubicBezTo>
                      <a:pt x="5501" y="11847"/>
                      <a:pt x="5561" y="11026"/>
                      <a:pt x="5620" y="10240"/>
                    </a:cubicBezTo>
                    <a:cubicBezTo>
                      <a:pt x="5668" y="9490"/>
                      <a:pt x="5727" y="8704"/>
                      <a:pt x="5835" y="7954"/>
                    </a:cubicBezTo>
                    <a:cubicBezTo>
                      <a:pt x="6108" y="6013"/>
                      <a:pt x="6680" y="3739"/>
                      <a:pt x="7561" y="1191"/>
                    </a:cubicBezTo>
                    <a:close/>
                    <a:moveTo>
                      <a:pt x="7835" y="1"/>
                    </a:moveTo>
                    <a:lnTo>
                      <a:pt x="7632" y="572"/>
                    </a:lnTo>
                    <a:cubicBezTo>
                      <a:pt x="6620" y="3370"/>
                      <a:pt x="5966" y="5847"/>
                      <a:pt x="5680" y="7942"/>
                    </a:cubicBezTo>
                    <a:cubicBezTo>
                      <a:pt x="5573" y="8704"/>
                      <a:pt x="5513" y="9490"/>
                      <a:pt x="5465" y="10252"/>
                    </a:cubicBezTo>
                    <a:cubicBezTo>
                      <a:pt x="5406" y="11026"/>
                      <a:pt x="5346" y="11836"/>
                      <a:pt x="5239" y="12633"/>
                    </a:cubicBezTo>
                    <a:cubicBezTo>
                      <a:pt x="5084" y="13657"/>
                      <a:pt x="4834" y="14705"/>
                      <a:pt x="4596" y="15705"/>
                    </a:cubicBezTo>
                    <a:cubicBezTo>
                      <a:pt x="4442" y="16336"/>
                      <a:pt x="4287" y="16991"/>
                      <a:pt x="4156" y="17634"/>
                    </a:cubicBezTo>
                    <a:cubicBezTo>
                      <a:pt x="3834" y="19241"/>
                      <a:pt x="3656" y="20896"/>
                      <a:pt x="3477" y="22504"/>
                    </a:cubicBezTo>
                    <a:cubicBezTo>
                      <a:pt x="3346" y="23777"/>
                      <a:pt x="3191" y="25087"/>
                      <a:pt x="2977" y="26373"/>
                    </a:cubicBezTo>
                    <a:cubicBezTo>
                      <a:pt x="2513" y="29171"/>
                      <a:pt x="1691" y="31945"/>
                      <a:pt x="882" y="34624"/>
                    </a:cubicBezTo>
                    <a:cubicBezTo>
                      <a:pt x="774" y="34957"/>
                      <a:pt x="632" y="35291"/>
                      <a:pt x="465" y="35612"/>
                    </a:cubicBezTo>
                    <a:cubicBezTo>
                      <a:pt x="286" y="35934"/>
                      <a:pt x="143" y="36279"/>
                      <a:pt x="36" y="36624"/>
                    </a:cubicBezTo>
                    <a:lnTo>
                      <a:pt x="0" y="36731"/>
                    </a:lnTo>
                    <a:lnTo>
                      <a:pt x="108" y="36731"/>
                    </a:lnTo>
                    <a:cubicBezTo>
                      <a:pt x="1001" y="36672"/>
                      <a:pt x="1882" y="36565"/>
                      <a:pt x="2751" y="36410"/>
                    </a:cubicBezTo>
                    <a:lnTo>
                      <a:pt x="2798" y="36398"/>
                    </a:lnTo>
                    <a:lnTo>
                      <a:pt x="2810" y="36350"/>
                    </a:lnTo>
                    <a:cubicBezTo>
                      <a:pt x="5644" y="25873"/>
                      <a:pt x="7216" y="15348"/>
                      <a:pt x="7490" y="5037"/>
                    </a:cubicBezTo>
                    <a:cubicBezTo>
                      <a:pt x="7525" y="3573"/>
                      <a:pt x="7620" y="2084"/>
                      <a:pt x="7775" y="608"/>
                    </a:cubicBezTo>
                    <a:lnTo>
                      <a:pt x="7835" y="1"/>
                    </a:lnTo>
                    <a:close/>
                  </a:path>
                </a:pathLst>
              </a:custGeom>
              <a:solidFill>
                <a:srgbClr val="3332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1"/>
              <p:cNvSpPr/>
              <p:nvPr/>
            </p:nvSpPr>
            <p:spPr>
              <a:xfrm>
                <a:off x="4630925" y="1816125"/>
                <a:ext cx="2163100" cy="2447325"/>
              </a:xfrm>
              <a:custGeom>
                <a:rect b="b" l="l" r="r" t="t"/>
                <a:pathLst>
                  <a:path extrusionOk="0" h="97893" w="86524">
                    <a:moveTo>
                      <a:pt x="4882" y="1"/>
                    </a:moveTo>
                    <a:cubicBezTo>
                      <a:pt x="1905" y="774"/>
                      <a:pt x="0" y="7025"/>
                      <a:pt x="0" y="7025"/>
                    </a:cubicBezTo>
                    <a:cubicBezTo>
                      <a:pt x="11728" y="17919"/>
                      <a:pt x="25658" y="26849"/>
                      <a:pt x="42041" y="39232"/>
                    </a:cubicBezTo>
                    <a:cubicBezTo>
                      <a:pt x="42006" y="43577"/>
                      <a:pt x="41506" y="60949"/>
                      <a:pt x="41708" y="65711"/>
                    </a:cubicBezTo>
                    <a:cubicBezTo>
                      <a:pt x="42160" y="76296"/>
                      <a:pt x="42541" y="86999"/>
                      <a:pt x="42994" y="97584"/>
                    </a:cubicBezTo>
                    <a:cubicBezTo>
                      <a:pt x="44402" y="97779"/>
                      <a:pt x="45880" y="97892"/>
                      <a:pt x="47355" y="97892"/>
                    </a:cubicBezTo>
                    <a:cubicBezTo>
                      <a:pt x="48850" y="97892"/>
                      <a:pt x="50343" y="97776"/>
                      <a:pt x="51757" y="97513"/>
                    </a:cubicBezTo>
                    <a:cubicBezTo>
                      <a:pt x="54507" y="87297"/>
                      <a:pt x="56138" y="76784"/>
                      <a:pt x="56424" y="66211"/>
                    </a:cubicBezTo>
                    <a:cubicBezTo>
                      <a:pt x="56579" y="60282"/>
                      <a:pt x="57651" y="54412"/>
                      <a:pt x="59591" y="48804"/>
                    </a:cubicBezTo>
                    <a:cubicBezTo>
                      <a:pt x="60722" y="45530"/>
                      <a:pt x="62389" y="41863"/>
                      <a:pt x="61639" y="38481"/>
                    </a:cubicBezTo>
                    <a:cubicBezTo>
                      <a:pt x="67259" y="37958"/>
                      <a:pt x="72712" y="36255"/>
                      <a:pt x="77653" y="33505"/>
                    </a:cubicBezTo>
                    <a:cubicBezTo>
                      <a:pt x="80951" y="31671"/>
                      <a:pt x="84118" y="29218"/>
                      <a:pt x="85654" y="25766"/>
                    </a:cubicBezTo>
                    <a:cubicBezTo>
                      <a:pt x="86356" y="24206"/>
                      <a:pt x="86523" y="22289"/>
                      <a:pt x="86249" y="20432"/>
                    </a:cubicBezTo>
                    <a:cubicBezTo>
                      <a:pt x="86237" y="20336"/>
                      <a:pt x="86214" y="20253"/>
                      <a:pt x="86202" y="20158"/>
                    </a:cubicBezTo>
                    <a:cubicBezTo>
                      <a:pt x="86154" y="19955"/>
                      <a:pt x="86118" y="19741"/>
                      <a:pt x="86071" y="19539"/>
                    </a:cubicBezTo>
                    <a:cubicBezTo>
                      <a:pt x="86047" y="19443"/>
                      <a:pt x="86023" y="19336"/>
                      <a:pt x="85987" y="19241"/>
                    </a:cubicBezTo>
                    <a:cubicBezTo>
                      <a:pt x="85940" y="19039"/>
                      <a:pt x="85880" y="18848"/>
                      <a:pt x="85809" y="18646"/>
                    </a:cubicBezTo>
                    <a:cubicBezTo>
                      <a:pt x="85785" y="18562"/>
                      <a:pt x="85749" y="18467"/>
                      <a:pt x="85725" y="18384"/>
                    </a:cubicBezTo>
                    <a:cubicBezTo>
                      <a:pt x="85523" y="17836"/>
                      <a:pt x="85273" y="17300"/>
                      <a:pt x="84975" y="16800"/>
                    </a:cubicBezTo>
                    <a:cubicBezTo>
                      <a:pt x="84940" y="16729"/>
                      <a:pt x="84880" y="16657"/>
                      <a:pt x="84832" y="16586"/>
                    </a:cubicBezTo>
                    <a:cubicBezTo>
                      <a:pt x="84725" y="16407"/>
                      <a:pt x="84618" y="16253"/>
                      <a:pt x="84499" y="16098"/>
                    </a:cubicBezTo>
                    <a:cubicBezTo>
                      <a:pt x="84440" y="16014"/>
                      <a:pt x="84380" y="15943"/>
                      <a:pt x="84321" y="15860"/>
                    </a:cubicBezTo>
                    <a:cubicBezTo>
                      <a:pt x="84190" y="15717"/>
                      <a:pt x="84059" y="15562"/>
                      <a:pt x="83928" y="15431"/>
                    </a:cubicBezTo>
                    <a:cubicBezTo>
                      <a:pt x="83868" y="15372"/>
                      <a:pt x="83809" y="15300"/>
                      <a:pt x="83749" y="15241"/>
                    </a:cubicBezTo>
                    <a:cubicBezTo>
                      <a:pt x="83559" y="15050"/>
                      <a:pt x="83344" y="14883"/>
                      <a:pt x="83130" y="14717"/>
                    </a:cubicBezTo>
                    <a:lnTo>
                      <a:pt x="76308" y="12288"/>
                    </a:lnTo>
                    <a:cubicBezTo>
                      <a:pt x="74950" y="11121"/>
                      <a:pt x="71545" y="8895"/>
                      <a:pt x="69759" y="8811"/>
                    </a:cubicBezTo>
                    <a:cubicBezTo>
                      <a:pt x="69695" y="8808"/>
                      <a:pt x="69630" y="8807"/>
                      <a:pt x="69566" y="8807"/>
                    </a:cubicBezTo>
                    <a:cubicBezTo>
                      <a:pt x="68090" y="8807"/>
                      <a:pt x="66698" y="9579"/>
                      <a:pt x="65568" y="10538"/>
                    </a:cubicBezTo>
                    <a:cubicBezTo>
                      <a:pt x="64389" y="11538"/>
                      <a:pt x="63389" y="12752"/>
                      <a:pt x="62199" y="13740"/>
                    </a:cubicBezTo>
                    <a:cubicBezTo>
                      <a:pt x="58913" y="16431"/>
                      <a:pt x="54460" y="17134"/>
                      <a:pt x="50626" y="18967"/>
                    </a:cubicBezTo>
                    <a:cubicBezTo>
                      <a:pt x="49852" y="19348"/>
                      <a:pt x="48983" y="20241"/>
                      <a:pt x="49542" y="20908"/>
                    </a:cubicBezTo>
                    <a:cubicBezTo>
                      <a:pt x="43327" y="19479"/>
                      <a:pt x="37124" y="17431"/>
                      <a:pt x="31123" y="15300"/>
                    </a:cubicBezTo>
                    <a:cubicBezTo>
                      <a:pt x="27552" y="14026"/>
                      <a:pt x="4882" y="1"/>
                      <a:pt x="48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51"/>
              <p:cNvSpPr/>
              <p:nvPr/>
            </p:nvSpPr>
            <p:spPr>
              <a:xfrm>
                <a:off x="4627350" y="1812250"/>
                <a:ext cx="2170525" cy="2454200"/>
              </a:xfrm>
              <a:custGeom>
                <a:rect b="b" l="l" r="r" t="t"/>
                <a:pathLst>
                  <a:path extrusionOk="0" h="98168" w="86821">
                    <a:moveTo>
                      <a:pt x="5025" y="287"/>
                    </a:moveTo>
                    <a:cubicBezTo>
                      <a:pt x="6216" y="1025"/>
                      <a:pt x="27766" y="14348"/>
                      <a:pt x="31231" y="15574"/>
                    </a:cubicBezTo>
                    <a:cubicBezTo>
                      <a:pt x="36672" y="17503"/>
                      <a:pt x="43113" y="19670"/>
                      <a:pt x="49662" y="21182"/>
                    </a:cubicBezTo>
                    <a:lnTo>
                      <a:pt x="50043" y="21277"/>
                    </a:lnTo>
                    <a:lnTo>
                      <a:pt x="49793" y="20980"/>
                    </a:lnTo>
                    <a:cubicBezTo>
                      <a:pt x="49662" y="20837"/>
                      <a:pt x="49614" y="20634"/>
                      <a:pt x="49662" y="20456"/>
                    </a:cubicBezTo>
                    <a:cubicBezTo>
                      <a:pt x="49769" y="19979"/>
                      <a:pt x="50328" y="19491"/>
                      <a:pt x="50828" y="19241"/>
                    </a:cubicBezTo>
                    <a:cubicBezTo>
                      <a:pt x="52209" y="18586"/>
                      <a:pt x="53698" y="18051"/>
                      <a:pt x="55138" y="17551"/>
                    </a:cubicBezTo>
                    <a:cubicBezTo>
                      <a:pt x="57686" y="16658"/>
                      <a:pt x="60318" y="15729"/>
                      <a:pt x="62425" y="13991"/>
                    </a:cubicBezTo>
                    <a:cubicBezTo>
                      <a:pt x="63044" y="13467"/>
                      <a:pt x="63639" y="12907"/>
                      <a:pt x="64199" y="12324"/>
                    </a:cubicBezTo>
                    <a:cubicBezTo>
                      <a:pt x="64711" y="11812"/>
                      <a:pt x="65235" y="11276"/>
                      <a:pt x="65795" y="10800"/>
                    </a:cubicBezTo>
                    <a:cubicBezTo>
                      <a:pt x="66731" y="10012"/>
                      <a:pt x="68139" y="9092"/>
                      <a:pt x="69702" y="9092"/>
                    </a:cubicBezTo>
                    <a:cubicBezTo>
                      <a:pt x="69769" y="9092"/>
                      <a:pt x="69835" y="9094"/>
                      <a:pt x="69902" y="9097"/>
                    </a:cubicBezTo>
                    <a:cubicBezTo>
                      <a:pt x="71617" y="9180"/>
                      <a:pt x="74974" y="11347"/>
                      <a:pt x="76379" y="12550"/>
                    </a:cubicBezTo>
                    <a:lnTo>
                      <a:pt x="83213" y="14979"/>
                    </a:lnTo>
                    <a:cubicBezTo>
                      <a:pt x="83416" y="15146"/>
                      <a:pt x="83618" y="15312"/>
                      <a:pt x="83809" y="15491"/>
                    </a:cubicBezTo>
                    <a:cubicBezTo>
                      <a:pt x="83844" y="15527"/>
                      <a:pt x="83880" y="15562"/>
                      <a:pt x="83916" y="15610"/>
                    </a:cubicBezTo>
                    <a:lnTo>
                      <a:pt x="83975" y="15669"/>
                    </a:lnTo>
                    <a:cubicBezTo>
                      <a:pt x="84130" y="15824"/>
                      <a:pt x="84249" y="15955"/>
                      <a:pt x="84356" y="16098"/>
                    </a:cubicBezTo>
                    <a:cubicBezTo>
                      <a:pt x="84416" y="16169"/>
                      <a:pt x="84475" y="16241"/>
                      <a:pt x="84535" y="16324"/>
                    </a:cubicBezTo>
                    <a:cubicBezTo>
                      <a:pt x="84642" y="16467"/>
                      <a:pt x="84749" y="16622"/>
                      <a:pt x="84868" y="16800"/>
                    </a:cubicBezTo>
                    <a:lnTo>
                      <a:pt x="84916" y="16884"/>
                    </a:lnTo>
                    <a:cubicBezTo>
                      <a:pt x="84952" y="16931"/>
                      <a:pt x="84975" y="16979"/>
                      <a:pt x="84999" y="17027"/>
                    </a:cubicBezTo>
                    <a:cubicBezTo>
                      <a:pt x="85297" y="17515"/>
                      <a:pt x="85535" y="18039"/>
                      <a:pt x="85737" y="18575"/>
                    </a:cubicBezTo>
                    <a:cubicBezTo>
                      <a:pt x="85749" y="18634"/>
                      <a:pt x="85773" y="18694"/>
                      <a:pt x="85797" y="18753"/>
                    </a:cubicBezTo>
                    <a:lnTo>
                      <a:pt x="85821" y="18836"/>
                    </a:lnTo>
                    <a:cubicBezTo>
                      <a:pt x="85892" y="19051"/>
                      <a:pt x="85952" y="19241"/>
                      <a:pt x="85999" y="19432"/>
                    </a:cubicBezTo>
                    <a:cubicBezTo>
                      <a:pt x="86023" y="19539"/>
                      <a:pt x="86047" y="19634"/>
                      <a:pt x="86071" y="19729"/>
                    </a:cubicBezTo>
                    <a:cubicBezTo>
                      <a:pt x="86118" y="19920"/>
                      <a:pt x="86166" y="20122"/>
                      <a:pt x="86202" y="20337"/>
                    </a:cubicBezTo>
                    <a:lnTo>
                      <a:pt x="86214" y="20432"/>
                    </a:lnTo>
                    <a:cubicBezTo>
                      <a:pt x="86226" y="20491"/>
                      <a:pt x="86238" y="20551"/>
                      <a:pt x="86249" y="20610"/>
                    </a:cubicBezTo>
                    <a:cubicBezTo>
                      <a:pt x="86547" y="22515"/>
                      <a:pt x="86345" y="24385"/>
                      <a:pt x="85678" y="25861"/>
                    </a:cubicBezTo>
                    <a:cubicBezTo>
                      <a:pt x="84380" y="28766"/>
                      <a:pt x="81773" y="31278"/>
                      <a:pt x="77736" y="33541"/>
                    </a:cubicBezTo>
                    <a:cubicBezTo>
                      <a:pt x="72807" y="36267"/>
                      <a:pt x="67378" y="37958"/>
                      <a:pt x="61782" y="38494"/>
                    </a:cubicBezTo>
                    <a:lnTo>
                      <a:pt x="61627" y="38506"/>
                    </a:lnTo>
                    <a:lnTo>
                      <a:pt x="61663" y="38648"/>
                    </a:lnTo>
                    <a:cubicBezTo>
                      <a:pt x="62294" y="41518"/>
                      <a:pt x="61199" y="44530"/>
                      <a:pt x="60139" y="47459"/>
                    </a:cubicBezTo>
                    <a:cubicBezTo>
                      <a:pt x="59949" y="47959"/>
                      <a:pt x="59782" y="48423"/>
                      <a:pt x="59615" y="48900"/>
                    </a:cubicBezTo>
                    <a:cubicBezTo>
                      <a:pt x="57674" y="54519"/>
                      <a:pt x="56603" y="60413"/>
                      <a:pt x="56448" y="66354"/>
                    </a:cubicBezTo>
                    <a:cubicBezTo>
                      <a:pt x="56174" y="76629"/>
                      <a:pt x="54615" y="87119"/>
                      <a:pt x="51805" y="97548"/>
                    </a:cubicBezTo>
                    <a:cubicBezTo>
                      <a:pt x="50352" y="97810"/>
                      <a:pt x="48894" y="97907"/>
                      <a:pt x="47534" y="97907"/>
                    </a:cubicBezTo>
                    <a:cubicBezTo>
                      <a:pt x="45917" y="97907"/>
                      <a:pt x="44438" y="97770"/>
                      <a:pt x="43268" y="97608"/>
                    </a:cubicBezTo>
                    <a:cubicBezTo>
                      <a:pt x="43054" y="92381"/>
                      <a:pt x="42839" y="87035"/>
                      <a:pt x="42637" y="81868"/>
                    </a:cubicBezTo>
                    <a:lnTo>
                      <a:pt x="42637" y="81785"/>
                    </a:lnTo>
                    <a:cubicBezTo>
                      <a:pt x="42434" y="76546"/>
                      <a:pt x="42220" y="71140"/>
                      <a:pt x="41994" y="65854"/>
                    </a:cubicBezTo>
                    <a:cubicBezTo>
                      <a:pt x="41839" y="62473"/>
                      <a:pt x="42053" y="52864"/>
                      <a:pt x="42208" y="45840"/>
                    </a:cubicBezTo>
                    <a:cubicBezTo>
                      <a:pt x="42268" y="43054"/>
                      <a:pt x="42315" y="40649"/>
                      <a:pt x="42327" y="39387"/>
                    </a:cubicBezTo>
                    <a:lnTo>
                      <a:pt x="42327" y="39327"/>
                    </a:lnTo>
                    <a:lnTo>
                      <a:pt x="42280" y="39279"/>
                    </a:lnTo>
                    <a:cubicBezTo>
                      <a:pt x="36993" y="35291"/>
                      <a:pt x="32005" y="31683"/>
                      <a:pt x="27183" y="28195"/>
                    </a:cubicBezTo>
                    <a:cubicBezTo>
                      <a:pt x="17015" y="20837"/>
                      <a:pt x="8228" y="14491"/>
                      <a:pt x="298" y="7133"/>
                    </a:cubicBezTo>
                    <a:cubicBezTo>
                      <a:pt x="548" y="6371"/>
                      <a:pt x="2346" y="1049"/>
                      <a:pt x="5025" y="287"/>
                    </a:cubicBezTo>
                    <a:close/>
                    <a:moveTo>
                      <a:pt x="5049" y="1"/>
                    </a:moveTo>
                    <a:lnTo>
                      <a:pt x="5001" y="13"/>
                    </a:lnTo>
                    <a:cubicBezTo>
                      <a:pt x="1977" y="799"/>
                      <a:pt x="84" y="6871"/>
                      <a:pt x="24" y="7133"/>
                    </a:cubicBezTo>
                    <a:lnTo>
                      <a:pt x="1" y="7204"/>
                    </a:lnTo>
                    <a:lnTo>
                      <a:pt x="60" y="7264"/>
                    </a:lnTo>
                    <a:cubicBezTo>
                      <a:pt x="8002" y="14645"/>
                      <a:pt x="16824" y="21015"/>
                      <a:pt x="27028" y="28397"/>
                    </a:cubicBezTo>
                    <a:cubicBezTo>
                      <a:pt x="31826" y="31862"/>
                      <a:pt x="36791" y="35458"/>
                      <a:pt x="42053" y="39446"/>
                    </a:cubicBezTo>
                    <a:cubicBezTo>
                      <a:pt x="42042" y="40720"/>
                      <a:pt x="41994" y="43089"/>
                      <a:pt x="41934" y="45840"/>
                    </a:cubicBezTo>
                    <a:cubicBezTo>
                      <a:pt x="41780" y="52864"/>
                      <a:pt x="41577" y="62473"/>
                      <a:pt x="41720" y="65866"/>
                    </a:cubicBezTo>
                    <a:cubicBezTo>
                      <a:pt x="41946" y="71188"/>
                      <a:pt x="42161" y="76582"/>
                      <a:pt x="42363" y="81808"/>
                    </a:cubicBezTo>
                    <a:cubicBezTo>
                      <a:pt x="42565" y="87035"/>
                      <a:pt x="42780" y="92441"/>
                      <a:pt x="43006" y="97727"/>
                    </a:cubicBezTo>
                    <a:lnTo>
                      <a:pt x="43006" y="97834"/>
                    </a:lnTo>
                    <a:lnTo>
                      <a:pt x="43113" y="97846"/>
                    </a:lnTo>
                    <a:cubicBezTo>
                      <a:pt x="44578" y="98060"/>
                      <a:pt x="46042" y="98156"/>
                      <a:pt x="47507" y="98168"/>
                    </a:cubicBezTo>
                    <a:cubicBezTo>
                      <a:pt x="48983" y="98168"/>
                      <a:pt x="50459" y="98037"/>
                      <a:pt x="51912" y="97775"/>
                    </a:cubicBezTo>
                    <a:lnTo>
                      <a:pt x="51995" y="97763"/>
                    </a:lnTo>
                    <a:lnTo>
                      <a:pt x="52019" y="97679"/>
                    </a:lnTo>
                    <a:cubicBezTo>
                      <a:pt x="54841" y="87214"/>
                      <a:pt x="56412" y="76665"/>
                      <a:pt x="56686" y="66354"/>
                    </a:cubicBezTo>
                    <a:cubicBezTo>
                      <a:pt x="56853" y="60437"/>
                      <a:pt x="57913" y="54579"/>
                      <a:pt x="59853" y="48983"/>
                    </a:cubicBezTo>
                    <a:cubicBezTo>
                      <a:pt x="60008" y="48519"/>
                      <a:pt x="60187" y="48054"/>
                      <a:pt x="60353" y="47566"/>
                    </a:cubicBezTo>
                    <a:lnTo>
                      <a:pt x="60365" y="47542"/>
                    </a:lnTo>
                    <a:cubicBezTo>
                      <a:pt x="61425" y="44625"/>
                      <a:pt x="62520" y="41625"/>
                      <a:pt x="61937" y="38732"/>
                    </a:cubicBezTo>
                    <a:cubicBezTo>
                      <a:pt x="67533" y="38184"/>
                      <a:pt x="72950" y="36481"/>
                      <a:pt x="77856" y="33755"/>
                    </a:cubicBezTo>
                    <a:cubicBezTo>
                      <a:pt x="81951" y="31469"/>
                      <a:pt x="84594" y="28921"/>
                      <a:pt x="85916" y="25956"/>
                    </a:cubicBezTo>
                    <a:cubicBezTo>
                      <a:pt x="86607" y="24432"/>
                      <a:pt x="86821" y="22527"/>
                      <a:pt x="86523" y="20575"/>
                    </a:cubicBezTo>
                    <a:cubicBezTo>
                      <a:pt x="86511" y="20503"/>
                      <a:pt x="86499" y="20444"/>
                      <a:pt x="86488" y="20372"/>
                    </a:cubicBezTo>
                    <a:lnTo>
                      <a:pt x="86464" y="20289"/>
                    </a:lnTo>
                    <a:cubicBezTo>
                      <a:pt x="86428" y="20063"/>
                      <a:pt x="86380" y="19860"/>
                      <a:pt x="86333" y="19670"/>
                    </a:cubicBezTo>
                    <a:cubicBezTo>
                      <a:pt x="86309" y="19563"/>
                      <a:pt x="86285" y="19456"/>
                      <a:pt x="86261" y="19360"/>
                    </a:cubicBezTo>
                    <a:cubicBezTo>
                      <a:pt x="86214" y="19170"/>
                      <a:pt x="86154" y="18967"/>
                      <a:pt x="86083" y="18753"/>
                    </a:cubicBezTo>
                    <a:lnTo>
                      <a:pt x="86047" y="18658"/>
                    </a:lnTo>
                    <a:cubicBezTo>
                      <a:pt x="86023" y="18598"/>
                      <a:pt x="86011" y="18539"/>
                      <a:pt x="85988" y="18491"/>
                    </a:cubicBezTo>
                    <a:cubicBezTo>
                      <a:pt x="85785" y="17932"/>
                      <a:pt x="85535" y="17396"/>
                      <a:pt x="85249" y="16884"/>
                    </a:cubicBezTo>
                    <a:cubicBezTo>
                      <a:pt x="85214" y="16836"/>
                      <a:pt x="85178" y="16777"/>
                      <a:pt x="85142" y="16741"/>
                    </a:cubicBezTo>
                    <a:lnTo>
                      <a:pt x="85095" y="16670"/>
                    </a:lnTo>
                    <a:cubicBezTo>
                      <a:pt x="84987" y="16479"/>
                      <a:pt x="84868" y="16324"/>
                      <a:pt x="84761" y="16169"/>
                    </a:cubicBezTo>
                    <a:cubicBezTo>
                      <a:pt x="84702" y="16086"/>
                      <a:pt x="84642" y="16015"/>
                      <a:pt x="84571" y="15931"/>
                    </a:cubicBezTo>
                    <a:cubicBezTo>
                      <a:pt x="84464" y="15788"/>
                      <a:pt x="84333" y="15646"/>
                      <a:pt x="84178" y="15491"/>
                    </a:cubicBezTo>
                    <a:lnTo>
                      <a:pt x="84130" y="15431"/>
                    </a:lnTo>
                    <a:cubicBezTo>
                      <a:pt x="84083" y="15384"/>
                      <a:pt x="84047" y="15336"/>
                      <a:pt x="83999" y="15300"/>
                    </a:cubicBezTo>
                    <a:cubicBezTo>
                      <a:pt x="83797" y="15098"/>
                      <a:pt x="83582" y="14919"/>
                      <a:pt x="83356" y="14753"/>
                    </a:cubicBezTo>
                    <a:lnTo>
                      <a:pt x="76534" y="12324"/>
                    </a:lnTo>
                    <a:cubicBezTo>
                      <a:pt x="75200" y="11181"/>
                      <a:pt x="71771" y="8919"/>
                      <a:pt x="69926" y="8823"/>
                    </a:cubicBezTo>
                    <a:cubicBezTo>
                      <a:pt x="69865" y="8821"/>
                      <a:pt x="69804" y="8819"/>
                      <a:pt x="69743" y="8819"/>
                    </a:cubicBezTo>
                    <a:cubicBezTo>
                      <a:pt x="68436" y="8819"/>
                      <a:pt x="67016" y="9425"/>
                      <a:pt x="65640" y="10585"/>
                    </a:cubicBezTo>
                    <a:cubicBezTo>
                      <a:pt x="65068" y="11074"/>
                      <a:pt x="64532" y="11609"/>
                      <a:pt x="64020" y="12133"/>
                    </a:cubicBezTo>
                    <a:cubicBezTo>
                      <a:pt x="63461" y="12717"/>
                      <a:pt x="62877" y="13264"/>
                      <a:pt x="62258" y="13788"/>
                    </a:cubicBezTo>
                    <a:cubicBezTo>
                      <a:pt x="60175" y="15491"/>
                      <a:pt x="57567" y="16408"/>
                      <a:pt x="55031" y="17301"/>
                    </a:cubicBezTo>
                    <a:cubicBezTo>
                      <a:pt x="53591" y="17813"/>
                      <a:pt x="52102" y="18336"/>
                      <a:pt x="50709" y="19003"/>
                    </a:cubicBezTo>
                    <a:cubicBezTo>
                      <a:pt x="50174" y="19265"/>
                      <a:pt x="49519" y="19813"/>
                      <a:pt x="49400" y="20396"/>
                    </a:cubicBezTo>
                    <a:cubicBezTo>
                      <a:pt x="49364" y="20539"/>
                      <a:pt x="49376" y="20706"/>
                      <a:pt x="49423" y="20861"/>
                    </a:cubicBezTo>
                    <a:cubicBezTo>
                      <a:pt x="42982" y="19348"/>
                      <a:pt x="36660" y="17217"/>
                      <a:pt x="31314" y="15312"/>
                    </a:cubicBezTo>
                    <a:cubicBezTo>
                      <a:pt x="27790" y="14074"/>
                      <a:pt x="5323" y="167"/>
                      <a:pt x="5096" y="25"/>
                    </a:cubicBezTo>
                    <a:lnTo>
                      <a:pt x="504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51"/>
              <p:cNvSpPr/>
              <p:nvPr/>
            </p:nvSpPr>
            <p:spPr>
              <a:xfrm>
                <a:off x="6365675" y="1975075"/>
                <a:ext cx="356600" cy="302750"/>
              </a:xfrm>
              <a:custGeom>
                <a:rect b="b" l="l" r="r" t="t"/>
                <a:pathLst>
                  <a:path extrusionOk="0" h="12110" w="14264">
                    <a:moveTo>
                      <a:pt x="7632" y="1"/>
                    </a:moveTo>
                    <a:lnTo>
                      <a:pt x="6429" y="5513"/>
                    </a:lnTo>
                    <a:cubicBezTo>
                      <a:pt x="5906" y="5096"/>
                      <a:pt x="5346" y="4703"/>
                      <a:pt x="4763" y="4358"/>
                    </a:cubicBezTo>
                    <a:cubicBezTo>
                      <a:pt x="2881" y="6525"/>
                      <a:pt x="1143" y="9466"/>
                      <a:pt x="0" y="12109"/>
                    </a:cubicBezTo>
                    <a:cubicBezTo>
                      <a:pt x="3477" y="9787"/>
                      <a:pt x="7799" y="9204"/>
                      <a:pt x="11966" y="8859"/>
                    </a:cubicBezTo>
                    <a:cubicBezTo>
                      <a:pt x="12585" y="8811"/>
                      <a:pt x="13252" y="8752"/>
                      <a:pt x="13752" y="8359"/>
                    </a:cubicBezTo>
                    <a:lnTo>
                      <a:pt x="13359" y="8097"/>
                    </a:lnTo>
                    <a:lnTo>
                      <a:pt x="14264" y="655"/>
                    </a:lnTo>
                    <a:lnTo>
                      <a:pt x="7632" y="1"/>
                    </a:lnTo>
                    <a:close/>
                  </a:path>
                </a:pathLst>
              </a:custGeom>
              <a:solidFill>
                <a:srgbClr val="EAC4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51"/>
              <p:cNvSpPr/>
              <p:nvPr/>
            </p:nvSpPr>
            <p:spPr>
              <a:xfrm>
                <a:off x="6359425" y="1972100"/>
                <a:ext cx="366125" cy="313450"/>
              </a:xfrm>
              <a:custGeom>
                <a:rect b="b" l="l" r="r" t="t"/>
                <a:pathLst>
                  <a:path extrusionOk="0" h="12538" w="14645">
                    <a:moveTo>
                      <a:pt x="7965" y="239"/>
                    </a:moveTo>
                    <a:lnTo>
                      <a:pt x="14395" y="870"/>
                    </a:lnTo>
                    <a:lnTo>
                      <a:pt x="13490" y="8251"/>
                    </a:lnTo>
                    <a:lnTo>
                      <a:pt x="13490" y="8263"/>
                    </a:lnTo>
                    <a:lnTo>
                      <a:pt x="13799" y="8478"/>
                    </a:lnTo>
                    <a:cubicBezTo>
                      <a:pt x="13335" y="8775"/>
                      <a:pt x="12728" y="8823"/>
                      <a:pt x="12192" y="8871"/>
                    </a:cubicBezTo>
                    <a:cubicBezTo>
                      <a:pt x="8394" y="9168"/>
                      <a:pt x="4060" y="9692"/>
                      <a:pt x="500" y="11930"/>
                    </a:cubicBezTo>
                    <a:cubicBezTo>
                      <a:pt x="1679" y="9275"/>
                      <a:pt x="3370" y="6549"/>
                      <a:pt x="5036" y="4620"/>
                    </a:cubicBezTo>
                    <a:cubicBezTo>
                      <a:pt x="5501" y="4894"/>
                      <a:pt x="5953" y="5203"/>
                      <a:pt x="6370" y="5537"/>
                    </a:cubicBezTo>
                    <a:lnTo>
                      <a:pt x="6751" y="5834"/>
                    </a:lnTo>
                    <a:lnTo>
                      <a:pt x="7965" y="239"/>
                    </a:lnTo>
                    <a:close/>
                    <a:moveTo>
                      <a:pt x="7787" y="0"/>
                    </a:moveTo>
                    <a:lnTo>
                      <a:pt x="6596" y="5442"/>
                    </a:lnTo>
                    <a:lnTo>
                      <a:pt x="6501" y="5358"/>
                    </a:lnTo>
                    <a:cubicBezTo>
                      <a:pt x="6048" y="5001"/>
                      <a:pt x="5572" y="4668"/>
                      <a:pt x="5060" y="4370"/>
                    </a:cubicBezTo>
                    <a:lnTo>
                      <a:pt x="4989" y="4334"/>
                    </a:lnTo>
                    <a:lnTo>
                      <a:pt x="4917" y="4394"/>
                    </a:lnTo>
                    <a:cubicBezTo>
                      <a:pt x="3131" y="6454"/>
                      <a:pt x="1345" y="9359"/>
                      <a:pt x="143" y="12192"/>
                    </a:cubicBezTo>
                    <a:lnTo>
                      <a:pt x="0" y="12538"/>
                    </a:lnTo>
                    <a:lnTo>
                      <a:pt x="310" y="12323"/>
                    </a:lnTo>
                    <a:cubicBezTo>
                      <a:pt x="3870" y="9942"/>
                      <a:pt x="8323" y="9406"/>
                      <a:pt x="12216" y="9085"/>
                    </a:cubicBezTo>
                    <a:cubicBezTo>
                      <a:pt x="12811" y="9037"/>
                      <a:pt x="13537" y="8978"/>
                      <a:pt x="14061" y="8561"/>
                    </a:cubicBezTo>
                    <a:lnTo>
                      <a:pt x="14180" y="8466"/>
                    </a:lnTo>
                    <a:lnTo>
                      <a:pt x="13728" y="8168"/>
                    </a:lnTo>
                    <a:lnTo>
                      <a:pt x="14645" y="679"/>
                    </a:lnTo>
                    <a:lnTo>
                      <a:pt x="78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1"/>
              <p:cNvSpPr/>
              <p:nvPr/>
            </p:nvSpPr>
            <p:spPr>
              <a:xfrm>
                <a:off x="6479075" y="1617800"/>
                <a:ext cx="399775" cy="506325"/>
              </a:xfrm>
              <a:custGeom>
                <a:rect b="b" l="l" r="r" t="t"/>
                <a:pathLst>
                  <a:path extrusionOk="0" h="20253" w="15991">
                    <a:moveTo>
                      <a:pt x="7792" y="1"/>
                    </a:moveTo>
                    <a:cubicBezTo>
                      <a:pt x="2623" y="1"/>
                      <a:pt x="1251" y="5386"/>
                      <a:pt x="1251" y="5386"/>
                    </a:cubicBezTo>
                    <a:cubicBezTo>
                      <a:pt x="238" y="8517"/>
                      <a:pt x="0" y="11851"/>
                      <a:pt x="560" y="15101"/>
                    </a:cubicBezTo>
                    <a:cubicBezTo>
                      <a:pt x="786" y="16363"/>
                      <a:pt x="1381" y="17518"/>
                      <a:pt x="2274" y="18435"/>
                    </a:cubicBezTo>
                    <a:cubicBezTo>
                      <a:pt x="2978" y="19161"/>
                      <a:pt x="4681" y="20253"/>
                      <a:pt x="6802" y="20253"/>
                    </a:cubicBezTo>
                    <a:cubicBezTo>
                      <a:pt x="8125" y="20253"/>
                      <a:pt x="9612" y="19828"/>
                      <a:pt x="11121" y="18625"/>
                    </a:cubicBezTo>
                    <a:cubicBezTo>
                      <a:pt x="11919" y="17982"/>
                      <a:pt x="12419" y="17054"/>
                      <a:pt x="12895" y="16161"/>
                    </a:cubicBezTo>
                    <a:cubicBezTo>
                      <a:pt x="14074" y="13958"/>
                      <a:pt x="15633" y="9600"/>
                      <a:pt x="15764" y="6517"/>
                    </a:cubicBezTo>
                    <a:cubicBezTo>
                      <a:pt x="15990" y="1349"/>
                      <a:pt x="10490" y="433"/>
                      <a:pt x="10490" y="433"/>
                    </a:cubicBezTo>
                    <a:cubicBezTo>
                      <a:pt x="9492" y="131"/>
                      <a:pt x="8596" y="1"/>
                      <a:pt x="7792" y="1"/>
                    </a:cubicBezTo>
                    <a:close/>
                  </a:path>
                </a:pathLst>
              </a:custGeom>
              <a:solidFill>
                <a:srgbClr val="EAC4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1"/>
              <p:cNvSpPr/>
              <p:nvPr/>
            </p:nvSpPr>
            <p:spPr>
              <a:xfrm>
                <a:off x="6475800" y="1614525"/>
                <a:ext cx="406325" cy="512675"/>
              </a:xfrm>
              <a:custGeom>
                <a:rect b="b" l="l" r="r" t="t"/>
                <a:pathLst>
                  <a:path extrusionOk="0" h="20507" w="16253">
                    <a:moveTo>
                      <a:pt x="7861" y="254"/>
                    </a:moveTo>
                    <a:cubicBezTo>
                      <a:pt x="7884" y="254"/>
                      <a:pt x="7907" y="254"/>
                      <a:pt x="7930" y="254"/>
                    </a:cubicBezTo>
                    <a:cubicBezTo>
                      <a:pt x="8835" y="266"/>
                      <a:pt x="9740" y="409"/>
                      <a:pt x="10609" y="683"/>
                    </a:cubicBezTo>
                    <a:cubicBezTo>
                      <a:pt x="10645" y="695"/>
                      <a:pt x="15979" y="1659"/>
                      <a:pt x="15764" y="6636"/>
                    </a:cubicBezTo>
                    <a:cubicBezTo>
                      <a:pt x="15633" y="9803"/>
                      <a:pt x="14014" y="14161"/>
                      <a:pt x="12907" y="16232"/>
                    </a:cubicBezTo>
                    <a:cubicBezTo>
                      <a:pt x="12466" y="17066"/>
                      <a:pt x="11966" y="18018"/>
                      <a:pt x="11168" y="18649"/>
                    </a:cubicBezTo>
                    <a:cubicBezTo>
                      <a:pt x="9685" y="19836"/>
                      <a:pt x="8229" y="20250"/>
                      <a:pt x="6937" y="20250"/>
                    </a:cubicBezTo>
                    <a:cubicBezTo>
                      <a:pt x="4807" y="20250"/>
                      <a:pt x="3123" y="19123"/>
                      <a:pt x="2501" y="18471"/>
                    </a:cubicBezTo>
                    <a:cubicBezTo>
                      <a:pt x="1632" y="17578"/>
                      <a:pt x="1048" y="16447"/>
                      <a:pt x="822" y="15208"/>
                    </a:cubicBezTo>
                    <a:cubicBezTo>
                      <a:pt x="274" y="11982"/>
                      <a:pt x="512" y="8660"/>
                      <a:pt x="1512" y="5540"/>
                    </a:cubicBezTo>
                    <a:cubicBezTo>
                      <a:pt x="1524" y="5505"/>
                      <a:pt x="2322" y="2469"/>
                      <a:pt x="4894" y="1016"/>
                    </a:cubicBezTo>
                    <a:cubicBezTo>
                      <a:pt x="5802" y="515"/>
                      <a:pt x="6825" y="254"/>
                      <a:pt x="7861" y="254"/>
                    </a:cubicBezTo>
                    <a:close/>
                    <a:moveTo>
                      <a:pt x="7922" y="1"/>
                    </a:moveTo>
                    <a:cubicBezTo>
                      <a:pt x="6758" y="1"/>
                      <a:pt x="5697" y="267"/>
                      <a:pt x="4751" y="802"/>
                    </a:cubicBezTo>
                    <a:cubicBezTo>
                      <a:pt x="2108" y="2290"/>
                      <a:pt x="1262" y="5445"/>
                      <a:pt x="1251" y="5469"/>
                    </a:cubicBezTo>
                    <a:cubicBezTo>
                      <a:pt x="239" y="8624"/>
                      <a:pt x="0" y="11982"/>
                      <a:pt x="560" y="15256"/>
                    </a:cubicBezTo>
                    <a:cubicBezTo>
                      <a:pt x="786" y="16542"/>
                      <a:pt x="1405" y="17721"/>
                      <a:pt x="2310" y="18649"/>
                    </a:cubicBezTo>
                    <a:cubicBezTo>
                      <a:pt x="2929" y="19292"/>
                      <a:pt x="4691" y="20507"/>
                      <a:pt x="6942" y="20507"/>
                    </a:cubicBezTo>
                    <a:cubicBezTo>
                      <a:pt x="8478" y="20507"/>
                      <a:pt x="9954" y="19959"/>
                      <a:pt x="11323" y="18852"/>
                    </a:cubicBezTo>
                    <a:cubicBezTo>
                      <a:pt x="12169" y="18185"/>
                      <a:pt x="12681" y="17220"/>
                      <a:pt x="13133" y="16351"/>
                    </a:cubicBezTo>
                    <a:cubicBezTo>
                      <a:pt x="14252" y="14256"/>
                      <a:pt x="15883" y="9862"/>
                      <a:pt x="16026" y="6648"/>
                    </a:cubicBezTo>
                    <a:cubicBezTo>
                      <a:pt x="16252" y="1445"/>
                      <a:pt x="10704" y="445"/>
                      <a:pt x="10656" y="433"/>
                    </a:cubicBezTo>
                    <a:cubicBezTo>
                      <a:pt x="9692" y="145"/>
                      <a:pt x="8779" y="1"/>
                      <a:pt x="79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1"/>
              <p:cNvSpPr/>
              <p:nvPr/>
            </p:nvSpPr>
            <p:spPr>
              <a:xfrm>
                <a:off x="6534150" y="2076575"/>
                <a:ext cx="129500" cy="54450"/>
              </a:xfrm>
              <a:custGeom>
                <a:rect b="b" l="l" r="r" t="t"/>
                <a:pathLst>
                  <a:path extrusionOk="0" h="2178" w="5180">
                    <a:moveTo>
                      <a:pt x="0" y="1"/>
                    </a:moveTo>
                    <a:cubicBezTo>
                      <a:pt x="71" y="655"/>
                      <a:pt x="524" y="1191"/>
                      <a:pt x="893" y="1477"/>
                    </a:cubicBezTo>
                    <a:cubicBezTo>
                      <a:pt x="1226" y="1739"/>
                      <a:pt x="1607" y="1929"/>
                      <a:pt x="2012" y="2025"/>
                    </a:cubicBezTo>
                    <a:cubicBezTo>
                      <a:pt x="2442" y="2127"/>
                      <a:pt x="2880" y="2178"/>
                      <a:pt x="3318" y="2178"/>
                    </a:cubicBezTo>
                    <a:cubicBezTo>
                      <a:pt x="3947" y="2178"/>
                      <a:pt x="4575" y="2073"/>
                      <a:pt x="5179" y="1870"/>
                    </a:cubicBezTo>
                    <a:lnTo>
                      <a:pt x="5179" y="1870"/>
                    </a:lnTo>
                    <a:cubicBezTo>
                      <a:pt x="4983" y="1888"/>
                      <a:pt x="4790" y="1897"/>
                      <a:pt x="4601" y="1897"/>
                    </a:cubicBezTo>
                    <a:cubicBezTo>
                      <a:pt x="2485" y="1897"/>
                      <a:pt x="783" y="805"/>
                      <a:pt x="83" y="84"/>
                    </a:cubicBezTo>
                    <a:lnTo>
                      <a:pt x="0" y="1"/>
                    </a:lnTo>
                    <a:close/>
                  </a:path>
                </a:pathLst>
              </a:custGeom>
              <a:solidFill>
                <a:srgbClr val="272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1"/>
              <p:cNvSpPr/>
              <p:nvPr/>
            </p:nvSpPr>
            <p:spPr>
              <a:xfrm>
                <a:off x="6532350" y="2076575"/>
                <a:ext cx="144100" cy="56300"/>
              </a:xfrm>
              <a:custGeom>
                <a:rect b="b" l="l" r="r" t="t"/>
                <a:pathLst>
                  <a:path extrusionOk="0" h="2252" w="5764">
                    <a:moveTo>
                      <a:pt x="203" y="227"/>
                    </a:moveTo>
                    <a:lnTo>
                      <a:pt x="203" y="227"/>
                    </a:lnTo>
                    <a:cubicBezTo>
                      <a:pt x="1406" y="1322"/>
                      <a:pt x="2977" y="1941"/>
                      <a:pt x="4608" y="1977"/>
                    </a:cubicBezTo>
                    <a:cubicBezTo>
                      <a:pt x="4212" y="2062"/>
                      <a:pt x="3810" y="2104"/>
                      <a:pt x="3409" y="2104"/>
                    </a:cubicBezTo>
                    <a:cubicBezTo>
                      <a:pt x="2967" y="2104"/>
                      <a:pt x="2527" y="2053"/>
                      <a:pt x="2096" y="1953"/>
                    </a:cubicBezTo>
                    <a:cubicBezTo>
                      <a:pt x="1703" y="1858"/>
                      <a:pt x="1334" y="1679"/>
                      <a:pt x="1013" y="1417"/>
                    </a:cubicBezTo>
                    <a:cubicBezTo>
                      <a:pt x="632" y="1120"/>
                      <a:pt x="346" y="703"/>
                      <a:pt x="203" y="227"/>
                    </a:cubicBezTo>
                    <a:close/>
                    <a:moveTo>
                      <a:pt x="155" y="1"/>
                    </a:moveTo>
                    <a:lnTo>
                      <a:pt x="1" y="24"/>
                    </a:lnTo>
                    <a:cubicBezTo>
                      <a:pt x="96" y="822"/>
                      <a:pt x="727" y="1394"/>
                      <a:pt x="917" y="1548"/>
                    </a:cubicBezTo>
                    <a:cubicBezTo>
                      <a:pt x="1251" y="1810"/>
                      <a:pt x="1644" y="2001"/>
                      <a:pt x="2060" y="2108"/>
                    </a:cubicBezTo>
                    <a:cubicBezTo>
                      <a:pt x="2489" y="2203"/>
                      <a:pt x="2930" y="2251"/>
                      <a:pt x="3382" y="2251"/>
                    </a:cubicBezTo>
                    <a:cubicBezTo>
                      <a:pt x="3414" y="2251"/>
                      <a:pt x="3447" y="2252"/>
                      <a:pt x="3479" y="2252"/>
                    </a:cubicBezTo>
                    <a:cubicBezTo>
                      <a:pt x="4088" y="2252"/>
                      <a:pt x="4687" y="2145"/>
                      <a:pt x="5275" y="1953"/>
                    </a:cubicBezTo>
                    <a:lnTo>
                      <a:pt x="5763" y="1763"/>
                    </a:lnTo>
                    <a:lnTo>
                      <a:pt x="5239" y="1810"/>
                    </a:lnTo>
                    <a:cubicBezTo>
                      <a:pt x="5048" y="1828"/>
                      <a:pt x="4860" y="1837"/>
                      <a:pt x="4675" y="1837"/>
                    </a:cubicBezTo>
                    <a:cubicBezTo>
                      <a:pt x="2523" y="1837"/>
                      <a:pt x="828" y="694"/>
                      <a:pt x="203" y="36"/>
                    </a:cubicBezTo>
                    <a:lnTo>
                      <a:pt x="167" y="84"/>
                    </a:lnTo>
                    <a:cubicBezTo>
                      <a:pt x="155" y="48"/>
                      <a:pt x="155" y="24"/>
                      <a:pt x="155" y="1"/>
                    </a:cubicBezTo>
                    <a:close/>
                  </a:path>
                </a:pathLst>
              </a:custGeom>
              <a:solidFill>
                <a:srgbClr val="3332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1"/>
              <p:cNvSpPr/>
              <p:nvPr/>
            </p:nvSpPr>
            <p:spPr>
              <a:xfrm>
                <a:off x="6542475" y="1546750"/>
                <a:ext cx="370000" cy="391450"/>
              </a:xfrm>
              <a:custGeom>
                <a:rect b="b" l="l" r="r" t="t"/>
                <a:pathLst>
                  <a:path extrusionOk="0" h="15658" w="14800">
                    <a:moveTo>
                      <a:pt x="1667" y="0"/>
                    </a:moveTo>
                    <a:cubicBezTo>
                      <a:pt x="1667" y="1108"/>
                      <a:pt x="1715" y="2215"/>
                      <a:pt x="1798" y="3334"/>
                    </a:cubicBezTo>
                    <a:cubicBezTo>
                      <a:pt x="1143" y="3203"/>
                      <a:pt x="524" y="2917"/>
                      <a:pt x="0" y="2513"/>
                    </a:cubicBezTo>
                    <a:lnTo>
                      <a:pt x="0" y="2513"/>
                    </a:lnTo>
                    <a:cubicBezTo>
                      <a:pt x="465" y="4537"/>
                      <a:pt x="1608" y="6335"/>
                      <a:pt x="3227" y="7632"/>
                    </a:cubicBezTo>
                    <a:lnTo>
                      <a:pt x="2251" y="7489"/>
                    </a:lnTo>
                    <a:lnTo>
                      <a:pt x="2251" y="7489"/>
                    </a:lnTo>
                    <a:cubicBezTo>
                      <a:pt x="3334" y="8894"/>
                      <a:pt x="4918" y="9823"/>
                      <a:pt x="6668" y="10085"/>
                    </a:cubicBezTo>
                    <a:cubicBezTo>
                      <a:pt x="6940" y="10124"/>
                      <a:pt x="7217" y="10143"/>
                      <a:pt x="7497" y="10143"/>
                    </a:cubicBezTo>
                    <a:cubicBezTo>
                      <a:pt x="8993" y="10143"/>
                      <a:pt x="10556" y="9600"/>
                      <a:pt x="11740" y="8728"/>
                    </a:cubicBezTo>
                    <a:lnTo>
                      <a:pt x="11740" y="8728"/>
                    </a:lnTo>
                    <a:cubicBezTo>
                      <a:pt x="11430" y="11049"/>
                      <a:pt x="11383" y="13490"/>
                      <a:pt x="12085" y="15657"/>
                    </a:cubicBezTo>
                    <a:cubicBezTo>
                      <a:pt x="12859" y="15109"/>
                      <a:pt x="13383" y="14276"/>
                      <a:pt x="13716" y="13383"/>
                    </a:cubicBezTo>
                    <a:cubicBezTo>
                      <a:pt x="14062" y="12502"/>
                      <a:pt x="14228" y="11561"/>
                      <a:pt x="14383" y="10621"/>
                    </a:cubicBezTo>
                    <a:cubicBezTo>
                      <a:pt x="14443" y="10335"/>
                      <a:pt x="14490" y="10037"/>
                      <a:pt x="14514" y="9740"/>
                    </a:cubicBezTo>
                    <a:cubicBezTo>
                      <a:pt x="14800" y="3644"/>
                      <a:pt x="8525" y="2108"/>
                      <a:pt x="7704" y="2013"/>
                    </a:cubicBezTo>
                    <a:cubicBezTo>
                      <a:pt x="7511" y="1989"/>
                      <a:pt x="7316" y="1982"/>
                      <a:pt x="7120" y="1982"/>
                    </a:cubicBezTo>
                    <a:cubicBezTo>
                      <a:pt x="6802" y="1982"/>
                      <a:pt x="6481" y="2001"/>
                      <a:pt x="6160" y="2001"/>
                    </a:cubicBezTo>
                    <a:cubicBezTo>
                      <a:pt x="5984" y="2001"/>
                      <a:pt x="5807" y="1995"/>
                      <a:pt x="5632" y="1977"/>
                    </a:cubicBezTo>
                    <a:cubicBezTo>
                      <a:pt x="4953" y="1894"/>
                      <a:pt x="4215" y="1536"/>
                      <a:pt x="4025" y="870"/>
                    </a:cubicBezTo>
                    <a:lnTo>
                      <a:pt x="4025" y="870"/>
                    </a:lnTo>
                    <a:cubicBezTo>
                      <a:pt x="4060" y="1382"/>
                      <a:pt x="4108" y="1894"/>
                      <a:pt x="4144" y="2405"/>
                    </a:cubicBezTo>
                    <a:cubicBezTo>
                      <a:pt x="2953" y="2096"/>
                      <a:pt x="2001" y="1179"/>
                      <a:pt x="16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1"/>
              <p:cNvSpPr/>
              <p:nvPr/>
            </p:nvSpPr>
            <p:spPr>
              <a:xfrm>
                <a:off x="6539500" y="1532450"/>
                <a:ext cx="370600" cy="408725"/>
              </a:xfrm>
              <a:custGeom>
                <a:rect b="b" l="l" r="r" t="t"/>
                <a:pathLst>
                  <a:path extrusionOk="0" h="16349" w="14824">
                    <a:moveTo>
                      <a:pt x="1858" y="1013"/>
                    </a:moveTo>
                    <a:lnTo>
                      <a:pt x="1858" y="1013"/>
                    </a:lnTo>
                    <a:cubicBezTo>
                      <a:pt x="2298" y="2025"/>
                      <a:pt x="3167" y="2775"/>
                      <a:pt x="4239" y="3049"/>
                    </a:cubicBezTo>
                    <a:lnTo>
                      <a:pt x="4334" y="3073"/>
                    </a:lnTo>
                    <a:lnTo>
                      <a:pt x="4239" y="1835"/>
                    </a:lnTo>
                    <a:lnTo>
                      <a:pt x="4239" y="1835"/>
                    </a:lnTo>
                    <a:cubicBezTo>
                      <a:pt x="4572" y="2323"/>
                      <a:pt x="5215" y="2561"/>
                      <a:pt x="5739" y="2620"/>
                    </a:cubicBezTo>
                    <a:cubicBezTo>
                      <a:pt x="5953" y="2635"/>
                      <a:pt x="6166" y="2645"/>
                      <a:pt x="6379" y="2645"/>
                    </a:cubicBezTo>
                    <a:cubicBezTo>
                      <a:pt x="6511" y="2645"/>
                      <a:pt x="6643" y="2641"/>
                      <a:pt x="6775" y="2632"/>
                    </a:cubicBezTo>
                    <a:cubicBezTo>
                      <a:pt x="6901" y="2628"/>
                      <a:pt x="7028" y="2625"/>
                      <a:pt x="7154" y="2625"/>
                    </a:cubicBezTo>
                    <a:cubicBezTo>
                      <a:pt x="7373" y="2625"/>
                      <a:pt x="7592" y="2633"/>
                      <a:pt x="7811" y="2656"/>
                    </a:cubicBezTo>
                    <a:cubicBezTo>
                      <a:pt x="8204" y="2704"/>
                      <a:pt x="9978" y="3120"/>
                      <a:pt x="11597" y="4263"/>
                    </a:cubicBezTo>
                    <a:cubicBezTo>
                      <a:pt x="13681" y="5740"/>
                      <a:pt x="14681" y="7776"/>
                      <a:pt x="14562" y="10312"/>
                    </a:cubicBezTo>
                    <a:cubicBezTo>
                      <a:pt x="14550" y="10526"/>
                      <a:pt x="14514" y="10740"/>
                      <a:pt x="14466" y="10955"/>
                    </a:cubicBezTo>
                    <a:cubicBezTo>
                      <a:pt x="14455" y="11038"/>
                      <a:pt x="14443" y="11109"/>
                      <a:pt x="14431" y="11181"/>
                    </a:cubicBezTo>
                    <a:cubicBezTo>
                      <a:pt x="14276" y="12098"/>
                      <a:pt x="14109" y="13050"/>
                      <a:pt x="13776" y="13931"/>
                    </a:cubicBezTo>
                    <a:cubicBezTo>
                      <a:pt x="13419" y="14872"/>
                      <a:pt x="12883" y="15622"/>
                      <a:pt x="12240" y="16110"/>
                    </a:cubicBezTo>
                    <a:cubicBezTo>
                      <a:pt x="11668" y="14241"/>
                      <a:pt x="11561" y="12014"/>
                      <a:pt x="11930" y="9312"/>
                    </a:cubicBezTo>
                    <a:lnTo>
                      <a:pt x="11954" y="9145"/>
                    </a:lnTo>
                    <a:lnTo>
                      <a:pt x="11799" y="9240"/>
                    </a:lnTo>
                    <a:cubicBezTo>
                      <a:pt x="10582" y="10138"/>
                      <a:pt x="9031" y="10643"/>
                      <a:pt x="7593" y="10643"/>
                    </a:cubicBezTo>
                    <a:cubicBezTo>
                      <a:pt x="7315" y="10643"/>
                      <a:pt x="7041" y="10624"/>
                      <a:pt x="6775" y="10586"/>
                    </a:cubicBezTo>
                    <a:cubicBezTo>
                      <a:pt x="5108" y="10336"/>
                      <a:pt x="3596" y="9466"/>
                      <a:pt x="2536" y="8169"/>
                    </a:cubicBezTo>
                    <a:lnTo>
                      <a:pt x="2536" y="8169"/>
                    </a:lnTo>
                    <a:lnTo>
                      <a:pt x="3596" y="8323"/>
                    </a:lnTo>
                    <a:lnTo>
                      <a:pt x="3596" y="8323"/>
                    </a:lnTo>
                    <a:lnTo>
                      <a:pt x="3370" y="8145"/>
                    </a:lnTo>
                    <a:cubicBezTo>
                      <a:pt x="1822" y="6907"/>
                      <a:pt x="715" y="5192"/>
                      <a:pt x="215" y="3263"/>
                    </a:cubicBezTo>
                    <a:lnTo>
                      <a:pt x="215" y="3263"/>
                    </a:lnTo>
                    <a:cubicBezTo>
                      <a:pt x="715" y="3609"/>
                      <a:pt x="1286" y="3859"/>
                      <a:pt x="1882" y="3978"/>
                    </a:cubicBezTo>
                    <a:lnTo>
                      <a:pt x="1989" y="3990"/>
                    </a:lnTo>
                    <a:lnTo>
                      <a:pt x="1989" y="3894"/>
                    </a:lnTo>
                    <a:cubicBezTo>
                      <a:pt x="1905" y="2942"/>
                      <a:pt x="1870" y="1977"/>
                      <a:pt x="1858" y="1013"/>
                    </a:cubicBezTo>
                    <a:close/>
                    <a:moveTo>
                      <a:pt x="1715" y="1"/>
                    </a:moveTo>
                    <a:lnTo>
                      <a:pt x="1715" y="561"/>
                    </a:lnTo>
                    <a:cubicBezTo>
                      <a:pt x="1715" y="1644"/>
                      <a:pt x="1751" y="2727"/>
                      <a:pt x="1834" y="3811"/>
                    </a:cubicBezTo>
                    <a:cubicBezTo>
                      <a:pt x="1227" y="3668"/>
                      <a:pt x="655" y="3394"/>
                      <a:pt x="155" y="3013"/>
                    </a:cubicBezTo>
                    <a:lnTo>
                      <a:pt x="0" y="2894"/>
                    </a:lnTo>
                    <a:lnTo>
                      <a:pt x="36" y="3097"/>
                    </a:lnTo>
                    <a:cubicBezTo>
                      <a:pt x="488" y="5037"/>
                      <a:pt x="1560" y="6799"/>
                      <a:pt x="3084" y="8097"/>
                    </a:cubicBezTo>
                    <a:lnTo>
                      <a:pt x="2203" y="7954"/>
                    </a:lnTo>
                    <a:lnTo>
                      <a:pt x="2203" y="7954"/>
                    </a:lnTo>
                    <a:lnTo>
                      <a:pt x="2310" y="8109"/>
                    </a:lnTo>
                    <a:cubicBezTo>
                      <a:pt x="3406" y="9526"/>
                      <a:pt x="5001" y="10467"/>
                      <a:pt x="6775" y="10728"/>
                    </a:cubicBezTo>
                    <a:cubicBezTo>
                      <a:pt x="7047" y="10768"/>
                      <a:pt x="7327" y="10788"/>
                      <a:pt x="7611" y="10788"/>
                    </a:cubicBezTo>
                    <a:cubicBezTo>
                      <a:pt x="9021" y="10788"/>
                      <a:pt x="10545" y="10309"/>
                      <a:pt x="11764" y="9466"/>
                    </a:cubicBezTo>
                    <a:lnTo>
                      <a:pt x="11764" y="9466"/>
                    </a:lnTo>
                    <a:cubicBezTo>
                      <a:pt x="11407" y="12157"/>
                      <a:pt x="11537" y="14384"/>
                      <a:pt x="12133" y="16253"/>
                    </a:cubicBezTo>
                    <a:lnTo>
                      <a:pt x="12157" y="16348"/>
                    </a:lnTo>
                    <a:lnTo>
                      <a:pt x="12240" y="16277"/>
                    </a:lnTo>
                    <a:cubicBezTo>
                      <a:pt x="12954" y="15777"/>
                      <a:pt x="13526" y="14979"/>
                      <a:pt x="13907" y="13979"/>
                    </a:cubicBezTo>
                    <a:cubicBezTo>
                      <a:pt x="14252" y="13074"/>
                      <a:pt x="14419" y="12121"/>
                      <a:pt x="14574" y="11205"/>
                    </a:cubicBezTo>
                    <a:cubicBezTo>
                      <a:pt x="14585" y="11121"/>
                      <a:pt x="14597" y="11050"/>
                      <a:pt x="14621" y="10978"/>
                    </a:cubicBezTo>
                    <a:cubicBezTo>
                      <a:pt x="14669" y="10752"/>
                      <a:pt x="14693" y="10526"/>
                      <a:pt x="14716" y="10312"/>
                    </a:cubicBezTo>
                    <a:cubicBezTo>
                      <a:pt x="14824" y="7752"/>
                      <a:pt x="13788" y="5621"/>
                      <a:pt x="11680" y="4132"/>
                    </a:cubicBezTo>
                    <a:cubicBezTo>
                      <a:pt x="10061" y="2989"/>
                      <a:pt x="8323" y="2561"/>
                      <a:pt x="7835" y="2501"/>
                    </a:cubicBezTo>
                    <a:cubicBezTo>
                      <a:pt x="7604" y="2478"/>
                      <a:pt x="7378" y="2465"/>
                      <a:pt x="7151" y="2465"/>
                    </a:cubicBezTo>
                    <a:cubicBezTo>
                      <a:pt x="7027" y="2465"/>
                      <a:pt x="6902" y="2469"/>
                      <a:pt x="6775" y="2477"/>
                    </a:cubicBezTo>
                    <a:cubicBezTo>
                      <a:pt x="6648" y="2487"/>
                      <a:pt x="6519" y="2490"/>
                      <a:pt x="6389" y="2490"/>
                    </a:cubicBezTo>
                    <a:cubicBezTo>
                      <a:pt x="6180" y="2490"/>
                      <a:pt x="5969" y="2480"/>
                      <a:pt x="5763" y="2466"/>
                    </a:cubicBezTo>
                    <a:cubicBezTo>
                      <a:pt x="5168" y="2406"/>
                      <a:pt x="4406" y="2085"/>
                      <a:pt x="4215" y="1418"/>
                    </a:cubicBezTo>
                    <a:lnTo>
                      <a:pt x="4013" y="727"/>
                    </a:lnTo>
                    <a:lnTo>
                      <a:pt x="4179" y="2870"/>
                    </a:lnTo>
                    <a:cubicBezTo>
                      <a:pt x="3060" y="2549"/>
                      <a:pt x="2179" y="1668"/>
                      <a:pt x="1858" y="549"/>
                    </a:cubicBezTo>
                    <a:lnTo>
                      <a:pt x="17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1"/>
              <p:cNvSpPr/>
              <p:nvPr/>
            </p:nvSpPr>
            <p:spPr>
              <a:xfrm>
                <a:off x="6484425" y="1633375"/>
                <a:ext cx="85450" cy="200925"/>
              </a:xfrm>
              <a:custGeom>
                <a:rect b="b" l="l" r="r" t="t"/>
                <a:pathLst>
                  <a:path extrusionOk="0" h="8037" w="3418">
                    <a:moveTo>
                      <a:pt x="2834" y="0"/>
                    </a:moveTo>
                    <a:cubicBezTo>
                      <a:pt x="917" y="2096"/>
                      <a:pt x="1" y="5203"/>
                      <a:pt x="275" y="8037"/>
                    </a:cubicBezTo>
                    <a:cubicBezTo>
                      <a:pt x="1263" y="5084"/>
                      <a:pt x="2013" y="3441"/>
                      <a:pt x="3418" y="1560"/>
                    </a:cubicBezTo>
                    <a:lnTo>
                      <a:pt x="28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1"/>
              <p:cNvSpPr/>
              <p:nvPr/>
            </p:nvSpPr>
            <p:spPr>
              <a:xfrm>
                <a:off x="6482350" y="1630100"/>
                <a:ext cx="89625" cy="213150"/>
              </a:xfrm>
              <a:custGeom>
                <a:rect b="b" l="l" r="r" t="t"/>
                <a:pathLst>
                  <a:path extrusionOk="0" h="8526" w="3585">
                    <a:moveTo>
                      <a:pt x="2894" y="274"/>
                    </a:moveTo>
                    <a:lnTo>
                      <a:pt x="3417" y="1679"/>
                    </a:lnTo>
                    <a:cubicBezTo>
                      <a:pt x="2143" y="3405"/>
                      <a:pt x="1381" y="4929"/>
                      <a:pt x="393" y="7799"/>
                    </a:cubicBezTo>
                    <a:cubicBezTo>
                      <a:pt x="238" y="5048"/>
                      <a:pt x="1167" y="2215"/>
                      <a:pt x="2894" y="274"/>
                    </a:cubicBezTo>
                    <a:close/>
                    <a:moveTo>
                      <a:pt x="2941" y="0"/>
                    </a:moveTo>
                    <a:lnTo>
                      <a:pt x="2870" y="84"/>
                    </a:lnTo>
                    <a:cubicBezTo>
                      <a:pt x="989" y="2131"/>
                      <a:pt x="0" y="5227"/>
                      <a:pt x="274" y="8168"/>
                    </a:cubicBezTo>
                    <a:lnTo>
                      <a:pt x="310" y="8525"/>
                    </a:lnTo>
                    <a:lnTo>
                      <a:pt x="429" y="8192"/>
                    </a:lnTo>
                    <a:cubicBezTo>
                      <a:pt x="1465" y="5096"/>
                      <a:pt x="2227" y="3524"/>
                      <a:pt x="3560" y="1727"/>
                    </a:cubicBezTo>
                    <a:lnTo>
                      <a:pt x="3584" y="1703"/>
                    </a:lnTo>
                    <a:lnTo>
                      <a:pt x="294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1"/>
              <p:cNvSpPr/>
              <p:nvPr/>
            </p:nvSpPr>
            <p:spPr>
              <a:xfrm>
                <a:off x="6828225" y="1905525"/>
                <a:ext cx="58650" cy="68800"/>
              </a:xfrm>
              <a:custGeom>
                <a:rect b="b" l="l" r="r" t="t"/>
                <a:pathLst>
                  <a:path extrusionOk="0" h="2752" w="2346">
                    <a:moveTo>
                      <a:pt x="1624" y="0"/>
                    </a:moveTo>
                    <a:cubicBezTo>
                      <a:pt x="1555" y="0"/>
                      <a:pt x="1485" y="11"/>
                      <a:pt x="1417" y="32"/>
                    </a:cubicBezTo>
                    <a:cubicBezTo>
                      <a:pt x="1143" y="104"/>
                      <a:pt x="643" y="473"/>
                      <a:pt x="358" y="675"/>
                    </a:cubicBezTo>
                    <a:lnTo>
                      <a:pt x="0" y="2318"/>
                    </a:lnTo>
                    <a:cubicBezTo>
                      <a:pt x="141" y="2589"/>
                      <a:pt x="410" y="2752"/>
                      <a:pt x="709" y="2752"/>
                    </a:cubicBezTo>
                    <a:cubicBezTo>
                      <a:pt x="739" y="2752"/>
                      <a:pt x="768" y="2750"/>
                      <a:pt x="798" y="2747"/>
                    </a:cubicBezTo>
                    <a:cubicBezTo>
                      <a:pt x="1048" y="2699"/>
                      <a:pt x="1274" y="2580"/>
                      <a:pt x="1453" y="2402"/>
                    </a:cubicBezTo>
                    <a:cubicBezTo>
                      <a:pt x="1953" y="1973"/>
                      <a:pt x="2346" y="1366"/>
                      <a:pt x="2310" y="699"/>
                    </a:cubicBezTo>
                    <a:cubicBezTo>
                      <a:pt x="2298" y="532"/>
                      <a:pt x="2251" y="366"/>
                      <a:pt x="2155" y="235"/>
                    </a:cubicBezTo>
                    <a:cubicBezTo>
                      <a:pt x="2014" y="85"/>
                      <a:pt x="1821" y="0"/>
                      <a:pt x="1624" y="0"/>
                    </a:cubicBezTo>
                    <a:close/>
                  </a:path>
                </a:pathLst>
              </a:custGeom>
              <a:solidFill>
                <a:srgbClr val="EAC4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1"/>
              <p:cNvSpPr/>
              <p:nvPr/>
            </p:nvSpPr>
            <p:spPr>
              <a:xfrm>
                <a:off x="6825550" y="1902725"/>
                <a:ext cx="64025" cy="74450"/>
              </a:xfrm>
              <a:custGeom>
                <a:rect b="b" l="l" r="r" t="t"/>
                <a:pathLst>
                  <a:path extrusionOk="0" h="2978" w="2561">
                    <a:moveTo>
                      <a:pt x="1726" y="224"/>
                    </a:moveTo>
                    <a:cubicBezTo>
                      <a:pt x="1894" y="224"/>
                      <a:pt x="2056" y="295"/>
                      <a:pt x="2179" y="418"/>
                    </a:cubicBezTo>
                    <a:cubicBezTo>
                      <a:pt x="2262" y="537"/>
                      <a:pt x="2298" y="668"/>
                      <a:pt x="2298" y="811"/>
                    </a:cubicBezTo>
                    <a:cubicBezTo>
                      <a:pt x="2322" y="1371"/>
                      <a:pt x="2024" y="1954"/>
                      <a:pt x="1489" y="2430"/>
                    </a:cubicBezTo>
                    <a:cubicBezTo>
                      <a:pt x="1322" y="2597"/>
                      <a:pt x="1119" y="2704"/>
                      <a:pt x="893" y="2752"/>
                    </a:cubicBezTo>
                    <a:cubicBezTo>
                      <a:pt x="872" y="2753"/>
                      <a:pt x="851" y="2754"/>
                      <a:pt x="829" y="2754"/>
                    </a:cubicBezTo>
                    <a:cubicBezTo>
                      <a:pt x="579" y="2754"/>
                      <a:pt x="347" y="2627"/>
                      <a:pt x="226" y="2418"/>
                    </a:cubicBezTo>
                    <a:lnTo>
                      <a:pt x="560" y="847"/>
                    </a:lnTo>
                    <a:cubicBezTo>
                      <a:pt x="810" y="668"/>
                      <a:pt x="1310" y="311"/>
                      <a:pt x="1548" y="251"/>
                    </a:cubicBezTo>
                    <a:cubicBezTo>
                      <a:pt x="1607" y="233"/>
                      <a:pt x="1667" y="224"/>
                      <a:pt x="1726" y="224"/>
                    </a:cubicBezTo>
                    <a:close/>
                    <a:moveTo>
                      <a:pt x="1738" y="1"/>
                    </a:moveTo>
                    <a:cubicBezTo>
                      <a:pt x="1657" y="1"/>
                      <a:pt x="1577" y="12"/>
                      <a:pt x="1500" y="37"/>
                    </a:cubicBezTo>
                    <a:cubicBezTo>
                      <a:pt x="1215" y="108"/>
                      <a:pt x="727" y="454"/>
                      <a:pt x="405" y="692"/>
                    </a:cubicBezTo>
                    <a:lnTo>
                      <a:pt x="369" y="716"/>
                    </a:lnTo>
                    <a:lnTo>
                      <a:pt x="0" y="2430"/>
                    </a:lnTo>
                    <a:lnTo>
                      <a:pt x="0" y="2442"/>
                    </a:lnTo>
                    <a:lnTo>
                      <a:pt x="12" y="2478"/>
                    </a:lnTo>
                    <a:cubicBezTo>
                      <a:pt x="167" y="2787"/>
                      <a:pt x="476" y="2978"/>
                      <a:pt x="822" y="2978"/>
                    </a:cubicBezTo>
                    <a:cubicBezTo>
                      <a:pt x="857" y="2978"/>
                      <a:pt x="881" y="2978"/>
                      <a:pt x="917" y="2966"/>
                    </a:cubicBezTo>
                    <a:cubicBezTo>
                      <a:pt x="1191" y="2918"/>
                      <a:pt x="1441" y="2787"/>
                      <a:pt x="1631" y="2597"/>
                    </a:cubicBezTo>
                    <a:cubicBezTo>
                      <a:pt x="2227" y="2073"/>
                      <a:pt x="2560" y="1430"/>
                      <a:pt x="2524" y="799"/>
                    </a:cubicBezTo>
                    <a:cubicBezTo>
                      <a:pt x="2524" y="620"/>
                      <a:pt x="2465" y="430"/>
                      <a:pt x="2358" y="275"/>
                    </a:cubicBezTo>
                    <a:cubicBezTo>
                      <a:pt x="2199" y="99"/>
                      <a:pt x="1968" y="1"/>
                      <a:pt x="17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1"/>
              <p:cNvSpPr/>
              <p:nvPr/>
            </p:nvSpPr>
            <p:spPr>
              <a:xfrm>
                <a:off x="5800125" y="2375725"/>
                <a:ext cx="284875" cy="403650"/>
              </a:xfrm>
              <a:custGeom>
                <a:rect b="b" l="l" r="r" t="t"/>
                <a:pathLst>
                  <a:path extrusionOk="0" h="16146" w="11395">
                    <a:moveTo>
                      <a:pt x="1334" y="0"/>
                    </a:moveTo>
                    <a:cubicBezTo>
                      <a:pt x="1334" y="1"/>
                      <a:pt x="0" y="5299"/>
                      <a:pt x="2120" y="10132"/>
                    </a:cubicBezTo>
                    <a:cubicBezTo>
                      <a:pt x="4239" y="14978"/>
                      <a:pt x="11394" y="16145"/>
                      <a:pt x="11394" y="16145"/>
                    </a:cubicBezTo>
                    <a:cubicBezTo>
                      <a:pt x="9585" y="14490"/>
                      <a:pt x="7251" y="13478"/>
                      <a:pt x="5537" y="11728"/>
                    </a:cubicBezTo>
                    <a:cubicBezTo>
                      <a:pt x="4001" y="10144"/>
                      <a:pt x="3060" y="8073"/>
                      <a:pt x="2536" y="5930"/>
                    </a:cubicBezTo>
                    <a:cubicBezTo>
                      <a:pt x="2012" y="3798"/>
                      <a:pt x="1477" y="2203"/>
                      <a:pt x="13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51"/>
              <p:cNvSpPr/>
              <p:nvPr/>
            </p:nvSpPr>
            <p:spPr>
              <a:xfrm>
                <a:off x="5797450" y="2357850"/>
                <a:ext cx="296175" cy="425675"/>
              </a:xfrm>
              <a:custGeom>
                <a:rect b="b" l="l" r="r" t="t"/>
                <a:pathLst>
                  <a:path extrusionOk="0" h="17027" w="11847">
                    <a:moveTo>
                      <a:pt x="1405" y="1513"/>
                    </a:moveTo>
                    <a:lnTo>
                      <a:pt x="1405" y="1513"/>
                    </a:lnTo>
                    <a:cubicBezTo>
                      <a:pt x="1560" y="2870"/>
                      <a:pt x="1857" y="4013"/>
                      <a:pt x="2203" y="5335"/>
                    </a:cubicBezTo>
                    <a:lnTo>
                      <a:pt x="2203" y="5347"/>
                    </a:lnTo>
                    <a:cubicBezTo>
                      <a:pt x="2310" y="5775"/>
                      <a:pt x="2429" y="6204"/>
                      <a:pt x="2548" y="6668"/>
                    </a:cubicBezTo>
                    <a:cubicBezTo>
                      <a:pt x="3143" y="9109"/>
                      <a:pt x="4155" y="11074"/>
                      <a:pt x="5560" y="12514"/>
                    </a:cubicBezTo>
                    <a:cubicBezTo>
                      <a:pt x="6501" y="13467"/>
                      <a:pt x="7632" y="14217"/>
                      <a:pt x="8727" y="14943"/>
                    </a:cubicBezTo>
                    <a:cubicBezTo>
                      <a:pt x="9549" y="15467"/>
                      <a:pt x="10347" y="16050"/>
                      <a:pt x="11109" y="16670"/>
                    </a:cubicBezTo>
                    <a:cubicBezTo>
                      <a:pt x="9680" y="16348"/>
                      <a:pt x="4120" y="14896"/>
                      <a:pt x="2334" y="10812"/>
                    </a:cubicBezTo>
                    <a:cubicBezTo>
                      <a:pt x="726" y="7168"/>
                      <a:pt x="1107" y="3263"/>
                      <a:pt x="1405" y="1513"/>
                    </a:cubicBezTo>
                    <a:close/>
                    <a:moveTo>
                      <a:pt x="1500" y="1"/>
                    </a:moveTo>
                    <a:lnTo>
                      <a:pt x="1334" y="691"/>
                    </a:lnTo>
                    <a:cubicBezTo>
                      <a:pt x="1310" y="739"/>
                      <a:pt x="0" y="6085"/>
                      <a:pt x="2119" y="10895"/>
                    </a:cubicBezTo>
                    <a:cubicBezTo>
                      <a:pt x="2727" y="12276"/>
                      <a:pt x="4167" y="14241"/>
                      <a:pt x="7572" y="15741"/>
                    </a:cubicBezTo>
                    <a:cubicBezTo>
                      <a:pt x="8823" y="16301"/>
                      <a:pt x="10132" y="16705"/>
                      <a:pt x="11478" y="16967"/>
                    </a:cubicBezTo>
                    <a:lnTo>
                      <a:pt x="11847" y="17027"/>
                    </a:lnTo>
                    <a:lnTo>
                      <a:pt x="11573" y="16777"/>
                    </a:lnTo>
                    <a:cubicBezTo>
                      <a:pt x="10739" y="16015"/>
                      <a:pt x="9775" y="15372"/>
                      <a:pt x="8846" y="14753"/>
                    </a:cubicBezTo>
                    <a:cubicBezTo>
                      <a:pt x="7763" y="14038"/>
                      <a:pt x="6632" y="13300"/>
                      <a:pt x="5715" y="12360"/>
                    </a:cubicBezTo>
                    <a:cubicBezTo>
                      <a:pt x="4334" y="10943"/>
                      <a:pt x="3334" y="9014"/>
                      <a:pt x="2750" y="6621"/>
                    </a:cubicBezTo>
                    <a:cubicBezTo>
                      <a:pt x="2631" y="6133"/>
                      <a:pt x="2512" y="5680"/>
                      <a:pt x="2405" y="5275"/>
                    </a:cubicBezTo>
                    <a:cubicBezTo>
                      <a:pt x="2000" y="3739"/>
                      <a:pt x="1655" y="2406"/>
                      <a:pt x="1548" y="715"/>
                    </a:cubicBezTo>
                    <a:lnTo>
                      <a:pt x="150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51"/>
              <p:cNvSpPr/>
              <p:nvPr/>
            </p:nvSpPr>
            <p:spPr>
              <a:xfrm>
                <a:off x="5939425" y="2129550"/>
                <a:ext cx="675700" cy="511175"/>
              </a:xfrm>
              <a:custGeom>
                <a:rect b="b" l="l" r="r" t="t"/>
                <a:pathLst>
                  <a:path extrusionOk="0" h="20447" w="27028">
                    <a:moveTo>
                      <a:pt x="7870" y="1"/>
                    </a:moveTo>
                    <a:cubicBezTo>
                      <a:pt x="5227" y="727"/>
                      <a:pt x="2715" y="1406"/>
                      <a:pt x="0" y="1822"/>
                    </a:cubicBezTo>
                    <a:cubicBezTo>
                      <a:pt x="834" y="6394"/>
                      <a:pt x="1941" y="10919"/>
                      <a:pt x="3310" y="15360"/>
                    </a:cubicBezTo>
                    <a:cubicBezTo>
                      <a:pt x="3787" y="16896"/>
                      <a:pt x="4370" y="18527"/>
                      <a:pt x="5680" y="19444"/>
                    </a:cubicBezTo>
                    <a:cubicBezTo>
                      <a:pt x="6477" y="20003"/>
                      <a:pt x="7454" y="20241"/>
                      <a:pt x="8418" y="20349"/>
                    </a:cubicBezTo>
                    <a:cubicBezTo>
                      <a:pt x="9000" y="20417"/>
                      <a:pt x="9583" y="20447"/>
                      <a:pt x="10168" y="20447"/>
                    </a:cubicBezTo>
                    <a:cubicBezTo>
                      <a:pt x="11628" y="20447"/>
                      <a:pt x="13092" y="20258"/>
                      <a:pt x="14538" y="20003"/>
                    </a:cubicBezTo>
                    <a:cubicBezTo>
                      <a:pt x="18860" y="19241"/>
                      <a:pt x="23063" y="17896"/>
                      <a:pt x="27028" y="16015"/>
                    </a:cubicBezTo>
                    <a:lnTo>
                      <a:pt x="24682" y="7037"/>
                    </a:lnTo>
                    <a:cubicBezTo>
                      <a:pt x="21634" y="7835"/>
                      <a:pt x="11740" y="10633"/>
                      <a:pt x="11740" y="10633"/>
                    </a:cubicBezTo>
                    <a:cubicBezTo>
                      <a:pt x="10097" y="6287"/>
                      <a:pt x="9502" y="4335"/>
                      <a:pt x="78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1"/>
              <p:cNvSpPr/>
              <p:nvPr/>
            </p:nvSpPr>
            <p:spPr>
              <a:xfrm>
                <a:off x="5936150" y="2124127"/>
                <a:ext cx="681950" cy="517100"/>
              </a:xfrm>
              <a:custGeom>
                <a:rect b="b" l="l" r="r" t="t"/>
                <a:pathLst>
                  <a:path extrusionOk="0" h="20684" w="27278">
                    <a:moveTo>
                      <a:pt x="8001" y="0"/>
                    </a:moveTo>
                    <a:cubicBezTo>
                      <a:pt x="7993" y="0"/>
                      <a:pt x="7985" y="1"/>
                      <a:pt x="7978" y="3"/>
                    </a:cubicBezTo>
                    <a:lnTo>
                      <a:pt x="7835" y="38"/>
                    </a:lnTo>
                    <a:cubicBezTo>
                      <a:pt x="5263" y="753"/>
                      <a:pt x="2727" y="1432"/>
                      <a:pt x="119" y="1813"/>
                    </a:cubicBezTo>
                    <a:cubicBezTo>
                      <a:pt x="84" y="1824"/>
                      <a:pt x="60" y="1848"/>
                      <a:pt x="36" y="1872"/>
                    </a:cubicBezTo>
                    <a:cubicBezTo>
                      <a:pt x="12" y="1908"/>
                      <a:pt x="0" y="1943"/>
                      <a:pt x="12" y="1979"/>
                    </a:cubicBezTo>
                    <a:cubicBezTo>
                      <a:pt x="596" y="5265"/>
                      <a:pt x="1370" y="8623"/>
                      <a:pt x="2286" y="11969"/>
                    </a:cubicBezTo>
                    <a:cubicBezTo>
                      <a:pt x="2548" y="12933"/>
                      <a:pt x="2775" y="13707"/>
                      <a:pt x="3001" y="14433"/>
                    </a:cubicBezTo>
                    <a:cubicBezTo>
                      <a:pt x="3048" y="14588"/>
                      <a:pt x="3084" y="14731"/>
                      <a:pt x="3132" y="14886"/>
                    </a:cubicBezTo>
                    <a:cubicBezTo>
                      <a:pt x="3334" y="15540"/>
                      <a:pt x="3537" y="16219"/>
                      <a:pt x="3787" y="16886"/>
                    </a:cubicBezTo>
                    <a:cubicBezTo>
                      <a:pt x="4037" y="17505"/>
                      <a:pt x="4429" y="18398"/>
                      <a:pt x="5108" y="19112"/>
                    </a:cubicBezTo>
                    <a:cubicBezTo>
                      <a:pt x="5406" y="19434"/>
                      <a:pt x="5763" y="19708"/>
                      <a:pt x="6144" y="19922"/>
                    </a:cubicBezTo>
                    <a:cubicBezTo>
                      <a:pt x="6537" y="20124"/>
                      <a:pt x="6942" y="20279"/>
                      <a:pt x="7370" y="20386"/>
                    </a:cubicBezTo>
                    <a:cubicBezTo>
                      <a:pt x="7787" y="20493"/>
                      <a:pt x="8216" y="20565"/>
                      <a:pt x="8644" y="20612"/>
                    </a:cubicBezTo>
                    <a:cubicBezTo>
                      <a:pt x="9049" y="20648"/>
                      <a:pt x="9478" y="20684"/>
                      <a:pt x="9942" y="20684"/>
                    </a:cubicBezTo>
                    <a:lnTo>
                      <a:pt x="10311" y="20684"/>
                    </a:lnTo>
                    <a:cubicBezTo>
                      <a:pt x="11049" y="20684"/>
                      <a:pt x="11776" y="20648"/>
                      <a:pt x="12514" y="20565"/>
                    </a:cubicBezTo>
                    <a:cubicBezTo>
                      <a:pt x="13288" y="20481"/>
                      <a:pt x="14121" y="20351"/>
                      <a:pt x="15050" y="20172"/>
                    </a:cubicBezTo>
                    <a:cubicBezTo>
                      <a:pt x="15883" y="20029"/>
                      <a:pt x="16717" y="19850"/>
                      <a:pt x="17562" y="19648"/>
                    </a:cubicBezTo>
                    <a:cubicBezTo>
                      <a:pt x="20896" y="18838"/>
                      <a:pt x="24122" y="17695"/>
                      <a:pt x="27218" y="16219"/>
                    </a:cubicBezTo>
                    <a:cubicBezTo>
                      <a:pt x="27242" y="16207"/>
                      <a:pt x="27266" y="16183"/>
                      <a:pt x="27278" y="16160"/>
                    </a:cubicBezTo>
                    <a:cubicBezTo>
                      <a:pt x="27278" y="16136"/>
                      <a:pt x="27266" y="16112"/>
                      <a:pt x="27254" y="16088"/>
                    </a:cubicBezTo>
                    <a:cubicBezTo>
                      <a:pt x="27236" y="16053"/>
                      <a:pt x="27200" y="16031"/>
                      <a:pt x="27158" y="16031"/>
                    </a:cubicBezTo>
                    <a:cubicBezTo>
                      <a:pt x="27143" y="16031"/>
                      <a:pt x="27127" y="16034"/>
                      <a:pt x="27111" y="16040"/>
                    </a:cubicBezTo>
                    <a:cubicBezTo>
                      <a:pt x="24027" y="17505"/>
                      <a:pt x="20801" y="18636"/>
                      <a:pt x="17491" y="19422"/>
                    </a:cubicBezTo>
                    <a:cubicBezTo>
                      <a:pt x="16657" y="19624"/>
                      <a:pt x="15812" y="19803"/>
                      <a:pt x="14990" y="19946"/>
                    </a:cubicBezTo>
                    <a:cubicBezTo>
                      <a:pt x="14062" y="20124"/>
                      <a:pt x="13240" y="20243"/>
                      <a:pt x="12454" y="20327"/>
                    </a:cubicBezTo>
                    <a:cubicBezTo>
                      <a:pt x="11713" y="20410"/>
                      <a:pt x="10972" y="20448"/>
                      <a:pt x="10230" y="20448"/>
                    </a:cubicBezTo>
                    <a:cubicBezTo>
                      <a:pt x="10126" y="20448"/>
                      <a:pt x="10022" y="20447"/>
                      <a:pt x="9918" y="20446"/>
                    </a:cubicBezTo>
                    <a:cubicBezTo>
                      <a:pt x="9466" y="20434"/>
                      <a:pt x="9049" y="20410"/>
                      <a:pt x="8644" y="20362"/>
                    </a:cubicBezTo>
                    <a:cubicBezTo>
                      <a:pt x="8228" y="20315"/>
                      <a:pt x="7811" y="20243"/>
                      <a:pt x="7406" y="20148"/>
                    </a:cubicBezTo>
                    <a:cubicBezTo>
                      <a:pt x="7001" y="20041"/>
                      <a:pt x="6608" y="19898"/>
                      <a:pt x="6239" y="19696"/>
                    </a:cubicBezTo>
                    <a:cubicBezTo>
                      <a:pt x="5882" y="19493"/>
                      <a:pt x="5549" y="19243"/>
                      <a:pt x="5263" y="18934"/>
                    </a:cubicBezTo>
                    <a:cubicBezTo>
                      <a:pt x="4775" y="18422"/>
                      <a:pt x="4370" y="17731"/>
                      <a:pt x="4013" y="16779"/>
                    </a:cubicBezTo>
                    <a:cubicBezTo>
                      <a:pt x="3763" y="16136"/>
                      <a:pt x="3560" y="15457"/>
                      <a:pt x="3358" y="14802"/>
                    </a:cubicBezTo>
                    <a:cubicBezTo>
                      <a:pt x="3310" y="14659"/>
                      <a:pt x="3275" y="14505"/>
                      <a:pt x="3227" y="14362"/>
                    </a:cubicBezTo>
                    <a:cubicBezTo>
                      <a:pt x="3001" y="13635"/>
                      <a:pt x="2775" y="12850"/>
                      <a:pt x="2524" y="11897"/>
                    </a:cubicBezTo>
                    <a:cubicBezTo>
                      <a:pt x="1655" y="8730"/>
                      <a:pt x="905" y="5420"/>
                      <a:pt x="286" y="2063"/>
                    </a:cubicBezTo>
                    <a:cubicBezTo>
                      <a:pt x="2858" y="1658"/>
                      <a:pt x="5370" y="991"/>
                      <a:pt x="7918" y="277"/>
                    </a:cubicBezTo>
                    <a:cubicBezTo>
                      <a:pt x="8490" y="1789"/>
                      <a:pt x="9085" y="3444"/>
                      <a:pt x="9811" y="5480"/>
                    </a:cubicBezTo>
                    <a:cubicBezTo>
                      <a:pt x="10525" y="7516"/>
                      <a:pt x="11133" y="9159"/>
                      <a:pt x="11704" y="10683"/>
                    </a:cubicBezTo>
                    <a:lnTo>
                      <a:pt x="11752" y="10802"/>
                    </a:lnTo>
                    <a:cubicBezTo>
                      <a:pt x="11762" y="10851"/>
                      <a:pt x="11813" y="10876"/>
                      <a:pt x="11864" y="10876"/>
                    </a:cubicBezTo>
                    <a:cubicBezTo>
                      <a:pt x="11875" y="10876"/>
                      <a:pt x="11885" y="10875"/>
                      <a:pt x="11895" y="10873"/>
                    </a:cubicBezTo>
                    <a:lnTo>
                      <a:pt x="12014" y="10837"/>
                    </a:lnTo>
                    <a:lnTo>
                      <a:pt x="12026" y="10849"/>
                    </a:lnTo>
                    <a:lnTo>
                      <a:pt x="12026" y="10837"/>
                    </a:lnTo>
                    <a:lnTo>
                      <a:pt x="24837" y="7266"/>
                    </a:lnTo>
                    <a:cubicBezTo>
                      <a:pt x="24896" y="7242"/>
                      <a:pt x="24932" y="7182"/>
                      <a:pt x="24908" y="7135"/>
                    </a:cubicBezTo>
                    <a:cubicBezTo>
                      <a:pt x="24898" y="7083"/>
                      <a:pt x="24851" y="7049"/>
                      <a:pt x="24800" y="7049"/>
                    </a:cubicBezTo>
                    <a:cubicBezTo>
                      <a:pt x="24793" y="7049"/>
                      <a:pt x="24785" y="7050"/>
                      <a:pt x="24777" y="7051"/>
                    </a:cubicBezTo>
                    <a:lnTo>
                      <a:pt x="11942" y="10611"/>
                    </a:lnTo>
                    <a:cubicBezTo>
                      <a:pt x="11371" y="9087"/>
                      <a:pt x="10764" y="7432"/>
                      <a:pt x="10049" y="5408"/>
                    </a:cubicBezTo>
                    <a:cubicBezTo>
                      <a:pt x="9335" y="3372"/>
                      <a:pt x="8740" y="1729"/>
                      <a:pt x="8168" y="217"/>
                    </a:cubicBezTo>
                    <a:lnTo>
                      <a:pt x="8120" y="86"/>
                    </a:lnTo>
                    <a:cubicBezTo>
                      <a:pt x="8100" y="34"/>
                      <a:pt x="8052" y="0"/>
                      <a:pt x="80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51"/>
              <p:cNvSpPr/>
              <p:nvPr/>
            </p:nvSpPr>
            <p:spPr>
              <a:xfrm>
                <a:off x="6210875" y="2370852"/>
                <a:ext cx="80700" cy="142100"/>
              </a:xfrm>
              <a:custGeom>
                <a:rect b="b" l="l" r="r" t="t"/>
                <a:pathLst>
                  <a:path extrusionOk="0" h="5684" w="3228">
                    <a:moveTo>
                      <a:pt x="633" y="1"/>
                    </a:moveTo>
                    <a:cubicBezTo>
                      <a:pt x="625" y="1"/>
                      <a:pt x="616" y="2"/>
                      <a:pt x="608" y="4"/>
                    </a:cubicBezTo>
                    <a:cubicBezTo>
                      <a:pt x="549" y="28"/>
                      <a:pt x="525" y="87"/>
                      <a:pt x="537" y="147"/>
                    </a:cubicBezTo>
                    <a:cubicBezTo>
                      <a:pt x="596" y="325"/>
                      <a:pt x="656" y="504"/>
                      <a:pt x="727" y="730"/>
                    </a:cubicBezTo>
                    <a:cubicBezTo>
                      <a:pt x="703" y="742"/>
                      <a:pt x="679" y="778"/>
                      <a:pt x="679" y="814"/>
                    </a:cubicBezTo>
                    <a:lnTo>
                      <a:pt x="644" y="826"/>
                    </a:lnTo>
                    <a:lnTo>
                      <a:pt x="679" y="873"/>
                    </a:lnTo>
                    <a:cubicBezTo>
                      <a:pt x="679" y="1659"/>
                      <a:pt x="620" y="2433"/>
                      <a:pt x="513" y="3219"/>
                    </a:cubicBezTo>
                    <a:cubicBezTo>
                      <a:pt x="394" y="4005"/>
                      <a:pt x="227" y="4790"/>
                      <a:pt x="13" y="5564"/>
                    </a:cubicBezTo>
                    <a:cubicBezTo>
                      <a:pt x="1" y="5612"/>
                      <a:pt x="25" y="5671"/>
                      <a:pt x="84" y="5683"/>
                    </a:cubicBezTo>
                    <a:lnTo>
                      <a:pt x="108" y="5683"/>
                    </a:lnTo>
                    <a:cubicBezTo>
                      <a:pt x="156" y="5683"/>
                      <a:pt x="203" y="5659"/>
                      <a:pt x="215" y="5612"/>
                    </a:cubicBezTo>
                    <a:cubicBezTo>
                      <a:pt x="453" y="4838"/>
                      <a:pt x="644" y="4040"/>
                      <a:pt x="763" y="3243"/>
                    </a:cubicBezTo>
                    <a:cubicBezTo>
                      <a:pt x="846" y="2647"/>
                      <a:pt x="906" y="2052"/>
                      <a:pt x="930" y="1457"/>
                    </a:cubicBezTo>
                    <a:cubicBezTo>
                      <a:pt x="953" y="1599"/>
                      <a:pt x="989" y="1730"/>
                      <a:pt x="1013" y="1849"/>
                    </a:cubicBezTo>
                    <a:cubicBezTo>
                      <a:pt x="1132" y="2433"/>
                      <a:pt x="1227" y="3028"/>
                      <a:pt x="1287" y="3612"/>
                    </a:cubicBezTo>
                    <a:cubicBezTo>
                      <a:pt x="1287" y="3671"/>
                      <a:pt x="1334" y="3719"/>
                      <a:pt x="1394" y="3719"/>
                    </a:cubicBezTo>
                    <a:cubicBezTo>
                      <a:pt x="1453" y="3707"/>
                      <a:pt x="1501" y="3659"/>
                      <a:pt x="1501" y="3600"/>
                    </a:cubicBezTo>
                    <a:cubicBezTo>
                      <a:pt x="1477" y="2992"/>
                      <a:pt x="1394" y="2385"/>
                      <a:pt x="1263" y="1802"/>
                    </a:cubicBezTo>
                    <a:cubicBezTo>
                      <a:pt x="1239" y="1683"/>
                      <a:pt x="1215" y="1564"/>
                      <a:pt x="1180" y="1433"/>
                    </a:cubicBezTo>
                    <a:lnTo>
                      <a:pt x="1180" y="1433"/>
                    </a:lnTo>
                    <a:cubicBezTo>
                      <a:pt x="1358" y="1623"/>
                      <a:pt x="1549" y="1826"/>
                      <a:pt x="1763" y="2064"/>
                    </a:cubicBezTo>
                    <a:lnTo>
                      <a:pt x="2061" y="2373"/>
                    </a:lnTo>
                    <a:cubicBezTo>
                      <a:pt x="2370" y="2695"/>
                      <a:pt x="2692" y="3040"/>
                      <a:pt x="2989" y="3397"/>
                    </a:cubicBezTo>
                    <a:cubicBezTo>
                      <a:pt x="3013" y="3424"/>
                      <a:pt x="3041" y="3435"/>
                      <a:pt x="3069" y="3435"/>
                    </a:cubicBezTo>
                    <a:cubicBezTo>
                      <a:pt x="3152" y="3435"/>
                      <a:pt x="3227" y="3335"/>
                      <a:pt x="3156" y="3254"/>
                    </a:cubicBezTo>
                    <a:lnTo>
                      <a:pt x="3144" y="3254"/>
                    </a:lnTo>
                    <a:cubicBezTo>
                      <a:pt x="2787" y="2802"/>
                      <a:pt x="2382" y="2361"/>
                      <a:pt x="1989" y="1945"/>
                    </a:cubicBezTo>
                    <a:cubicBezTo>
                      <a:pt x="1644" y="1588"/>
                      <a:pt x="1322" y="1242"/>
                      <a:pt x="1025" y="885"/>
                    </a:cubicBezTo>
                    <a:cubicBezTo>
                      <a:pt x="941" y="599"/>
                      <a:pt x="834" y="325"/>
                      <a:pt x="739" y="64"/>
                    </a:cubicBezTo>
                    <a:cubicBezTo>
                      <a:pt x="719" y="24"/>
                      <a:pt x="675" y="1"/>
                      <a:pt x="6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51"/>
              <p:cNvSpPr/>
              <p:nvPr/>
            </p:nvSpPr>
            <p:spPr>
              <a:xfrm>
                <a:off x="6172200" y="2300700"/>
                <a:ext cx="623300" cy="477175"/>
              </a:xfrm>
              <a:custGeom>
                <a:rect b="b" l="l" r="r" t="t"/>
                <a:pathLst>
                  <a:path extrusionOk="0" h="19087" w="24932">
                    <a:moveTo>
                      <a:pt x="24384" y="1"/>
                    </a:moveTo>
                    <a:lnTo>
                      <a:pt x="24384" y="1"/>
                    </a:lnTo>
                    <a:cubicBezTo>
                      <a:pt x="23979" y="4763"/>
                      <a:pt x="23324" y="6478"/>
                      <a:pt x="21312" y="8978"/>
                    </a:cubicBezTo>
                    <a:cubicBezTo>
                      <a:pt x="19872" y="10788"/>
                      <a:pt x="17514" y="12074"/>
                      <a:pt x="15502" y="13205"/>
                    </a:cubicBezTo>
                    <a:cubicBezTo>
                      <a:pt x="10632" y="15908"/>
                      <a:pt x="5358" y="17622"/>
                      <a:pt x="0" y="19087"/>
                    </a:cubicBezTo>
                    <a:cubicBezTo>
                      <a:pt x="5620" y="18551"/>
                      <a:pt x="11073" y="16848"/>
                      <a:pt x="16014" y="14110"/>
                    </a:cubicBezTo>
                    <a:cubicBezTo>
                      <a:pt x="19312" y="12264"/>
                      <a:pt x="22467" y="9812"/>
                      <a:pt x="24015" y="6371"/>
                    </a:cubicBezTo>
                    <a:cubicBezTo>
                      <a:pt x="24836" y="4537"/>
                      <a:pt x="24932" y="2156"/>
                      <a:pt x="24384"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51"/>
              <p:cNvSpPr/>
              <p:nvPr/>
            </p:nvSpPr>
            <p:spPr>
              <a:xfrm>
                <a:off x="6171600" y="2289400"/>
                <a:ext cx="626000" cy="490275"/>
              </a:xfrm>
              <a:custGeom>
                <a:rect b="b" l="l" r="r" t="t"/>
                <a:pathLst>
                  <a:path extrusionOk="0" h="19611" w="25040">
                    <a:moveTo>
                      <a:pt x="24456" y="929"/>
                    </a:moveTo>
                    <a:cubicBezTo>
                      <a:pt x="24872" y="2989"/>
                      <a:pt x="24706" y="5156"/>
                      <a:pt x="23979" y="6787"/>
                    </a:cubicBezTo>
                    <a:cubicBezTo>
                      <a:pt x="22670" y="9716"/>
                      <a:pt x="20062" y="12228"/>
                      <a:pt x="16002" y="14490"/>
                    </a:cubicBezTo>
                    <a:cubicBezTo>
                      <a:pt x="11347" y="17086"/>
                      <a:pt x="6215" y="18741"/>
                      <a:pt x="917" y="19372"/>
                    </a:cubicBezTo>
                    <a:cubicBezTo>
                      <a:pt x="5501" y="18086"/>
                      <a:pt x="10728" y="16407"/>
                      <a:pt x="15562" y="13716"/>
                    </a:cubicBezTo>
                    <a:lnTo>
                      <a:pt x="15669" y="13657"/>
                    </a:lnTo>
                    <a:cubicBezTo>
                      <a:pt x="17681" y="12538"/>
                      <a:pt x="19979" y="11264"/>
                      <a:pt x="21408" y="9478"/>
                    </a:cubicBezTo>
                    <a:cubicBezTo>
                      <a:pt x="23420" y="6966"/>
                      <a:pt x="24051" y="5239"/>
                      <a:pt x="24456" y="929"/>
                    </a:cubicBezTo>
                    <a:close/>
                    <a:moveTo>
                      <a:pt x="24372" y="0"/>
                    </a:moveTo>
                    <a:lnTo>
                      <a:pt x="24337" y="441"/>
                    </a:lnTo>
                    <a:cubicBezTo>
                      <a:pt x="23944" y="5061"/>
                      <a:pt x="23348" y="6811"/>
                      <a:pt x="21277" y="9383"/>
                    </a:cubicBezTo>
                    <a:cubicBezTo>
                      <a:pt x="19872" y="11145"/>
                      <a:pt x="17598" y="12407"/>
                      <a:pt x="15585" y="13526"/>
                    </a:cubicBezTo>
                    <a:lnTo>
                      <a:pt x="15478" y="13585"/>
                    </a:lnTo>
                    <a:cubicBezTo>
                      <a:pt x="10359" y="16431"/>
                      <a:pt x="4775" y="18157"/>
                      <a:pt x="0" y="19455"/>
                    </a:cubicBezTo>
                    <a:lnTo>
                      <a:pt x="24" y="19610"/>
                    </a:lnTo>
                    <a:cubicBezTo>
                      <a:pt x="5656" y="19062"/>
                      <a:pt x="11121" y="17372"/>
                      <a:pt x="16062" y="14609"/>
                    </a:cubicBezTo>
                    <a:cubicBezTo>
                      <a:pt x="20157" y="12335"/>
                      <a:pt x="22777" y="9787"/>
                      <a:pt x="24098" y="6847"/>
                    </a:cubicBezTo>
                    <a:cubicBezTo>
                      <a:pt x="24908" y="5049"/>
                      <a:pt x="25039" y="2656"/>
                      <a:pt x="24479" y="429"/>
                    </a:cubicBezTo>
                    <a:lnTo>
                      <a:pt x="243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51"/>
              <p:cNvSpPr/>
              <p:nvPr/>
            </p:nvSpPr>
            <p:spPr>
              <a:xfrm>
                <a:off x="6206725" y="2084025"/>
                <a:ext cx="502150" cy="283975"/>
              </a:xfrm>
              <a:custGeom>
                <a:rect b="b" l="l" r="r" t="t"/>
                <a:pathLst>
                  <a:path extrusionOk="0" h="11359" w="20086">
                    <a:moveTo>
                      <a:pt x="11109" y="0"/>
                    </a:moveTo>
                    <a:lnTo>
                      <a:pt x="11109" y="0"/>
                    </a:lnTo>
                    <a:cubicBezTo>
                      <a:pt x="9989" y="1048"/>
                      <a:pt x="8989" y="2239"/>
                      <a:pt x="8132" y="3513"/>
                    </a:cubicBezTo>
                    <a:cubicBezTo>
                      <a:pt x="7287" y="4763"/>
                      <a:pt x="6549" y="6072"/>
                      <a:pt x="5929" y="7442"/>
                    </a:cubicBezTo>
                    <a:cubicBezTo>
                      <a:pt x="5334" y="7989"/>
                      <a:pt x="3120" y="9061"/>
                      <a:pt x="2000" y="9597"/>
                    </a:cubicBezTo>
                    <a:cubicBezTo>
                      <a:pt x="1357" y="9906"/>
                      <a:pt x="810" y="10168"/>
                      <a:pt x="476" y="10359"/>
                    </a:cubicBezTo>
                    <a:cubicBezTo>
                      <a:pt x="0" y="10632"/>
                      <a:pt x="191" y="11359"/>
                      <a:pt x="738" y="11359"/>
                    </a:cubicBezTo>
                    <a:cubicBezTo>
                      <a:pt x="834" y="11359"/>
                      <a:pt x="917" y="11335"/>
                      <a:pt x="1000" y="11287"/>
                    </a:cubicBezTo>
                    <a:cubicBezTo>
                      <a:pt x="1298" y="11121"/>
                      <a:pt x="1834" y="10859"/>
                      <a:pt x="2453" y="10561"/>
                    </a:cubicBezTo>
                    <a:cubicBezTo>
                      <a:pt x="4584" y="9525"/>
                      <a:pt x="6179" y="8727"/>
                      <a:pt x="6775" y="8085"/>
                    </a:cubicBezTo>
                    <a:cubicBezTo>
                      <a:pt x="7715" y="7501"/>
                      <a:pt x="8704" y="7013"/>
                      <a:pt x="9728" y="6632"/>
                    </a:cubicBezTo>
                    <a:cubicBezTo>
                      <a:pt x="10835" y="6215"/>
                      <a:pt x="11954" y="5882"/>
                      <a:pt x="13109" y="5632"/>
                    </a:cubicBezTo>
                    <a:cubicBezTo>
                      <a:pt x="14264" y="5358"/>
                      <a:pt x="15431" y="5156"/>
                      <a:pt x="16609" y="4953"/>
                    </a:cubicBezTo>
                    <a:lnTo>
                      <a:pt x="18395" y="4667"/>
                    </a:lnTo>
                    <a:cubicBezTo>
                      <a:pt x="18991" y="4572"/>
                      <a:pt x="19645" y="4429"/>
                      <a:pt x="20086" y="3989"/>
                    </a:cubicBezTo>
                    <a:lnTo>
                      <a:pt x="20086" y="3989"/>
                    </a:lnTo>
                    <a:cubicBezTo>
                      <a:pt x="19586" y="4322"/>
                      <a:pt x="18979" y="4322"/>
                      <a:pt x="18383" y="4322"/>
                    </a:cubicBezTo>
                    <a:cubicBezTo>
                      <a:pt x="17788" y="4322"/>
                      <a:pt x="17181" y="4334"/>
                      <a:pt x="16574" y="4358"/>
                    </a:cubicBezTo>
                    <a:cubicBezTo>
                      <a:pt x="15359" y="4405"/>
                      <a:pt x="14145" y="4525"/>
                      <a:pt x="12954" y="4727"/>
                    </a:cubicBezTo>
                    <a:cubicBezTo>
                      <a:pt x="11728" y="4917"/>
                      <a:pt x="10537" y="5227"/>
                      <a:pt x="9382" y="5644"/>
                    </a:cubicBezTo>
                    <a:cubicBezTo>
                      <a:pt x="8716" y="5882"/>
                      <a:pt x="8073" y="6168"/>
                      <a:pt x="7442" y="6513"/>
                    </a:cubicBezTo>
                    <a:cubicBezTo>
                      <a:pt x="7846" y="5620"/>
                      <a:pt x="8287" y="4751"/>
                      <a:pt x="8751" y="3882"/>
                    </a:cubicBezTo>
                    <a:cubicBezTo>
                      <a:pt x="9466" y="2548"/>
                      <a:pt x="10251" y="1250"/>
                      <a:pt x="111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51"/>
              <p:cNvSpPr/>
              <p:nvPr/>
            </p:nvSpPr>
            <p:spPr>
              <a:xfrm>
                <a:off x="6201275" y="2081350"/>
                <a:ext cx="510600" cy="289900"/>
              </a:xfrm>
              <a:custGeom>
                <a:rect b="b" l="l" r="r" t="t"/>
                <a:pathLst>
                  <a:path extrusionOk="0" h="11596" w="20424">
                    <a:moveTo>
                      <a:pt x="10517" y="1107"/>
                    </a:moveTo>
                    <a:lnTo>
                      <a:pt x="10517" y="1107"/>
                    </a:lnTo>
                    <a:cubicBezTo>
                      <a:pt x="9922" y="2024"/>
                      <a:pt x="9374" y="2977"/>
                      <a:pt x="8862" y="3929"/>
                    </a:cubicBezTo>
                    <a:cubicBezTo>
                      <a:pt x="8398" y="4798"/>
                      <a:pt x="7957" y="5679"/>
                      <a:pt x="7552" y="6560"/>
                    </a:cubicBezTo>
                    <a:lnTo>
                      <a:pt x="7457" y="6763"/>
                    </a:lnTo>
                    <a:cubicBezTo>
                      <a:pt x="7445" y="6775"/>
                      <a:pt x="7457" y="6810"/>
                      <a:pt x="7469" y="6822"/>
                    </a:cubicBezTo>
                    <a:cubicBezTo>
                      <a:pt x="7486" y="6831"/>
                      <a:pt x="7503" y="6839"/>
                      <a:pt x="7520" y="6839"/>
                    </a:cubicBezTo>
                    <a:cubicBezTo>
                      <a:pt x="7527" y="6839"/>
                      <a:pt x="7534" y="6838"/>
                      <a:pt x="7540" y="6834"/>
                    </a:cubicBezTo>
                    <a:lnTo>
                      <a:pt x="7731" y="6727"/>
                    </a:lnTo>
                    <a:cubicBezTo>
                      <a:pt x="8350" y="6394"/>
                      <a:pt x="8981" y="6108"/>
                      <a:pt x="9648" y="5870"/>
                    </a:cubicBezTo>
                    <a:cubicBezTo>
                      <a:pt x="10791" y="5453"/>
                      <a:pt x="11982" y="5144"/>
                      <a:pt x="13184" y="4953"/>
                    </a:cubicBezTo>
                    <a:cubicBezTo>
                      <a:pt x="14375" y="4763"/>
                      <a:pt x="15589" y="4643"/>
                      <a:pt x="16792" y="4596"/>
                    </a:cubicBezTo>
                    <a:cubicBezTo>
                      <a:pt x="17327" y="4572"/>
                      <a:pt x="17875" y="4560"/>
                      <a:pt x="18399" y="4560"/>
                    </a:cubicBezTo>
                    <a:lnTo>
                      <a:pt x="18613" y="4560"/>
                    </a:lnTo>
                    <a:cubicBezTo>
                      <a:pt x="18792" y="4560"/>
                      <a:pt x="18959" y="4560"/>
                      <a:pt x="19125" y="4548"/>
                    </a:cubicBezTo>
                    <a:lnTo>
                      <a:pt x="19125" y="4548"/>
                    </a:lnTo>
                    <a:cubicBezTo>
                      <a:pt x="18947" y="4584"/>
                      <a:pt x="18768" y="4620"/>
                      <a:pt x="18613" y="4643"/>
                    </a:cubicBezTo>
                    <a:lnTo>
                      <a:pt x="16827" y="4941"/>
                    </a:lnTo>
                    <a:cubicBezTo>
                      <a:pt x="15756" y="5120"/>
                      <a:pt x="14506" y="5334"/>
                      <a:pt x="13303" y="5608"/>
                    </a:cubicBezTo>
                    <a:cubicBezTo>
                      <a:pt x="12148" y="5870"/>
                      <a:pt x="11017" y="6203"/>
                      <a:pt x="9910" y="6620"/>
                    </a:cubicBezTo>
                    <a:cubicBezTo>
                      <a:pt x="8874" y="7001"/>
                      <a:pt x="7874" y="7501"/>
                      <a:pt x="6933" y="8084"/>
                    </a:cubicBezTo>
                    <a:lnTo>
                      <a:pt x="6921" y="8096"/>
                    </a:lnTo>
                    <a:cubicBezTo>
                      <a:pt x="6326" y="8739"/>
                      <a:pt x="4695" y="9549"/>
                      <a:pt x="2635" y="10549"/>
                    </a:cubicBezTo>
                    <a:cubicBezTo>
                      <a:pt x="2016" y="10847"/>
                      <a:pt x="1468" y="11109"/>
                      <a:pt x="1171" y="11287"/>
                    </a:cubicBezTo>
                    <a:cubicBezTo>
                      <a:pt x="1111" y="11311"/>
                      <a:pt x="1040" y="11335"/>
                      <a:pt x="980" y="11335"/>
                    </a:cubicBezTo>
                    <a:cubicBezTo>
                      <a:pt x="825" y="11335"/>
                      <a:pt x="694" y="11251"/>
                      <a:pt x="623" y="11132"/>
                    </a:cubicBezTo>
                    <a:cubicBezTo>
                      <a:pt x="516" y="10930"/>
                      <a:pt x="575" y="10692"/>
                      <a:pt x="778" y="10585"/>
                    </a:cubicBezTo>
                    <a:cubicBezTo>
                      <a:pt x="1099" y="10394"/>
                      <a:pt x="1647" y="10132"/>
                      <a:pt x="2278" y="9823"/>
                    </a:cubicBezTo>
                    <a:cubicBezTo>
                      <a:pt x="3457" y="9263"/>
                      <a:pt x="5635" y="8203"/>
                      <a:pt x="6255" y="7644"/>
                    </a:cubicBezTo>
                    <a:lnTo>
                      <a:pt x="6278" y="7608"/>
                    </a:lnTo>
                    <a:cubicBezTo>
                      <a:pt x="6898" y="6251"/>
                      <a:pt x="7636" y="4941"/>
                      <a:pt x="8469" y="3703"/>
                    </a:cubicBezTo>
                    <a:cubicBezTo>
                      <a:pt x="9088" y="2786"/>
                      <a:pt x="9767" y="1917"/>
                      <a:pt x="10517" y="1107"/>
                    </a:cubicBezTo>
                    <a:close/>
                    <a:moveTo>
                      <a:pt x="11243" y="0"/>
                    </a:moveTo>
                    <a:cubicBezTo>
                      <a:pt x="10112" y="1072"/>
                      <a:pt x="9112" y="2262"/>
                      <a:pt x="8255" y="3548"/>
                    </a:cubicBezTo>
                    <a:cubicBezTo>
                      <a:pt x="7421" y="4786"/>
                      <a:pt x="6683" y="6096"/>
                      <a:pt x="6052" y="7465"/>
                    </a:cubicBezTo>
                    <a:cubicBezTo>
                      <a:pt x="5457" y="8001"/>
                      <a:pt x="3242" y="9073"/>
                      <a:pt x="2171" y="9585"/>
                    </a:cubicBezTo>
                    <a:cubicBezTo>
                      <a:pt x="1528" y="9894"/>
                      <a:pt x="980" y="10156"/>
                      <a:pt x="647" y="10347"/>
                    </a:cubicBezTo>
                    <a:cubicBezTo>
                      <a:pt x="1" y="10710"/>
                      <a:pt x="364" y="11595"/>
                      <a:pt x="962" y="11595"/>
                    </a:cubicBezTo>
                    <a:cubicBezTo>
                      <a:pt x="1069" y="11595"/>
                      <a:pt x="1184" y="11567"/>
                      <a:pt x="1302" y="11501"/>
                    </a:cubicBezTo>
                    <a:cubicBezTo>
                      <a:pt x="1599" y="11335"/>
                      <a:pt x="2135" y="11073"/>
                      <a:pt x="2754" y="10775"/>
                    </a:cubicBezTo>
                    <a:cubicBezTo>
                      <a:pt x="4838" y="9775"/>
                      <a:pt x="6469" y="8954"/>
                      <a:pt x="7100" y="8287"/>
                    </a:cubicBezTo>
                    <a:cubicBezTo>
                      <a:pt x="8017" y="7715"/>
                      <a:pt x="8993" y="7239"/>
                      <a:pt x="10017" y="6846"/>
                    </a:cubicBezTo>
                    <a:cubicBezTo>
                      <a:pt x="11112" y="6441"/>
                      <a:pt x="12232" y="6108"/>
                      <a:pt x="13375" y="5858"/>
                    </a:cubicBezTo>
                    <a:cubicBezTo>
                      <a:pt x="14565" y="5584"/>
                      <a:pt x="15803" y="5370"/>
                      <a:pt x="16875" y="5191"/>
                    </a:cubicBezTo>
                    <a:lnTo>
                      <a:pt x="18661" y="4893"/>
                    </a:lnTo>
                    <a:cubicBezTo>
                      <a:pt x="19268" y="4798"/>
                      <a:pt x="19959" y="4655"/>
                      <a:pt x="20423" y="4179"/>
                    </a:cubicBezTo>
                    <a:lnTo>
                      <a:pt x="20256" y="3989"/>
                    </a:lnTo>
                    <a:cubicBezTo>
                      <a:pt x="19768" y="4286"/>
                      <a:pt x="19185" y="4298"/>
                      <a:pt x="18613" y="4298"/>
                    </a:cubicBezTo>
                    <a:lnTo>
                      <a:pt x="18399" y="4298"/>
                    </a:lnTo>
                    <a:cubicBezTo>
                      <a:pt x="17863" y="4298"/>
                      <a:pt x="17327" y="4310"/>
                      <a:pt x="16780" y="4334"/>
                    </a:cubicBezTo>
                    <a:cubicBezTo>
                      <a:pt x="15565" y="4382"/>
                      <a:pt x="14351" y="4501"/>
                      <a:pt x="13148" y="4703"/>
                    </a:cubicBezTo>
                    <a:cubicBezTo>
                      <a:pt x="11922" y="4893"/>
                      <a:pt x="10719" y="5203"/>
                      <a:pt x="9553" y="5632"/>
                    </a:cubicBezTo>
                    <a:cubicBezTo>
                      <a:pt x="9005" y="5822"/>
                      <a:pt x="8469" y="6060"/>
                      <a:pt x="7945" y="6322"/>
                    </a:cubicBezTo>
                    <a:cubicBezTo>
                      <a:pt x="8302" y="5560"/>
                      <a:pt x="8695" y="4798"/>
                      <a:pt x="9088" y="4048"/>
                    </a:cubicBezTo>
                    <a:cubicBezTo>
                      <a:pt x="9803" y="2715"/>
                      <a:pt x="10588" y="1429"/>
                      <a:pt x="11446" y="179"/>
                    </a:cubicBezTo>
                    <a:lnTo>
                      <a:pt x="1124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1"/>
              <p:cNvSpPr/>
              <p:nvPr/>
            </p:nvSpPr>
            <p:spPr>
              <a:xfrm>
                <a:off x="5820350" y="2329730"/>
                <a:ext cx="356025" cy="483725"/>
              </a:xfrm>
              <a:custGeom>
                <a:rect b="b" l="l" r="r" t="t"/>
                <a:pathLst>
                  <a:path extrusionOk="0" h="19349" w="14241">
                    <a:moveTo>
                      <a:pt x="1" y="1"/>
                    </a:moveTo>
                    <a:cubicBezTo>
                      <a:pt x="1" y="1"/>
                      <a:pt x="275" y="8800"/>
                      <a:pt x="3823" y="13264"/>
                    </a:cubicBezTo>
                    <a:cubicBezTo>
                      <a:pt x="7371" y="17717"/>
                      <a:pt x="14241" y="19348"/>
                      <a:pt x="14241" y="19348"/>
                    </a:cubicBezTo>
                    <a:cubicBezTo>
                      <a:pt x="14205" y="18908"/>
                      <a:pt x="14145" y="18479"/>
                      <a:pt x="14062" y="18051"/>
                    </a:cubicBezTo>
                    <a:lnTo>
                      <a:pt x="14074" y="18051"/>
                    </a:lnTo>
                    <a:cubicBezTo>
                      <a:pt x="14074" y="18051"/>
                      <a:pt x="7883" y="14300"/>
                      <a:pt x="6168" y="12550"/>
                    </a:cubicBezTo>
                    <a:cubicBezTo>
                      <a:pt x="4632" y="10978"/>
                      <a:pt x="3704" y="8895"/>
                      <a:pt x="3180" y="6752"/>
                    </a:cubicBezTo>
                    <a:cubicBezTo>
                      <a:pt x="2656" y="4620"/>
                      <a:pt x="2108" y="3025"/>
                      <a:pt x="1965" y="834"/>
                    </a:cubicBezTo>
                    <a:lnTo>
                      <a:pt x="1965" y="477"/>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1"/>
              <p:cNvSpPr/>
              <p:nvPr/>
            </p:nvSpPr>
            <p:spPr>
              <a:xfrm>
                <a:off x="5816775" y="2320052"/>
                <a:ext cx="363175" cy="492050"/>
              </a:xfrm>
              <a:custGeom>
                <a:rect b="b" l="l" r="r" t="t"/>
                <a:pathLst>
                  <a:path extrusionOk="0" h="19682" w="14527">
                    <a:moveTo>
                      <a:pt x="275" y="333"/>
                    </a:moveTo>
                    <a:lnTo>
                      <a:pt x="1989" y="750"/>
                    </a:lnTo>
                    <a:lnTo>
                      <a:pt x="1989" y="1012"/>
                    </a:lnTo>
                    <a:cubicBezTo>
                      <a:pt x="2096" y="2738"/>
                      <a:pt x="2442" y="4072"/>
                      <a:pt x="2847" y="5620"/>
                    </a:cubicBezTo>
                    <a:lnTo>
                      <a:pt x="2847" y="5644"/>
                    </a:lnTo>
                    <a:cubicBezTo>
                      <a:pt x="2966" y="6060"/>
                      <a:pt x="3073" y="6501"/>
                      <a:pt x="3192" y="6965"/>
                    </a:cubicBezTo>
                    <a:cubicBezTo>
                      <a:pt x="3787" y="9406"/>
                      <a:pt x="4811" y="11371"/>
                      <a:pt x="6216" y="12823"/>
                    </a:cubicBezTo>
                    <a:cubicBezTo>
                      <a:pt x="7823" y="14466"/>
                      <a:pt x="13360" y="17859"/>
                      <a:pt x="14098" y="18300"/>
                    </a:cubicBezTo>
                    <a:cubicBezTo>
                      <a:pt x="14169" y="18645"/>
                      <a:pt x="14217" y="18990"/>
                      <a:pt x="14241" y="19348"/>
                    </a:cubicBezTo>
                    <a:cubicBezTo>
                      <a:pt x="13253" y="19086"/>
                      <a:pt x="7240" y="17347"/>
                      <a:pt x="4061" y="13359"/>
                    </a:cubicBezTo>
                    <a:cubicBezTo>
                      <a:pt x="846" y="9311"/>
                      <a:pt x="334" y="1536"/>
                      <a:pt x="275" y="333"/>
                    </a:cubicBezTo>
                    <a:close/>
                    <a:moveTo>
                      <a:pt x="1" y="0"/>
                    </a:moveTo>
                    <a:lnTo>
                      <a:pt x="1" y="179"/>
                    </a:lnTo>
                    <a:cubicBezTo>
                      <a:pt x="1" y="262"/>
                      <a:pt x="322" y="9073"/>
                      <a:pt x="3859" y="13514"/>
                    </a:cubicBezTo>
                    <a:cubicBezTo>
                      <a:pt x="7395" y="17955"/>
                      <a:pt x="14288" y="19633"/>
                      <a:pt x="14348" y="19645"/>
                    </a:cubicBezTo>
                    <a:lnTo>
                      <a:pt x="14527" y="19681"/>
                    </a:lnTo>
                    <a:lnTo>
                      <a:pt x="14515" y="19502"/>
                    </a:lnTo>
                    <a:cubicBezTo>
                      <a:pt x="14491" y="19062"/>
                      <a:pt x="14431" y="18621"/>
                      <a:pt x="14336" y="18181"/>
                    </a:cubicBezTo>
                    <a:lnTo>
                      <a:pt x="14324" y="18133"/>
                    </a:lnTo>
                    <a:lnTo>
                      <a:pt x="14277" y="18098"/>
                    </a:lnTo>
                    <a:cubicBezTo>
                      <a:pt x="14217" y="18062"/>
                      <a:pt x="8073" y="14335"/>
                      <a:pt x="6407" y="12621"/>
                    </a:cubicBezTo>
                    <a:cubicBezTo>
                      <a:pt x="5025" y="11216"/>
                      <a:pt x="4025" y="9287"/>
                      <a:pt x="3442" y="6894"/>
                    </a:cubicBezTo>
                    <a:cubicBezTo>
                      <a:pt x="3323" y="6418"/>
                      <a:pt x="3204" y="5953"/>
                      <a:pt x="3097" y="5548"/>
                    </a:cubicBezTo>
                    <a:cubicBezTo>
                      <a:pt x="2704" y="4012"/>
                      <a:pt x="2358" y="2691"/>
                      <a:pt x="2239" y="1000"/>
                    </a:cubicBezTo>
                    <a:lnTo>
                      <a:pt x="2239" y="548"/>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1"/>
              <p:cNvSpPr/>
              <p:nvPr/>
            </p:nvSpPr>
            <p:spPr>
              <a:xfrm>
                <a:off x="6130825" y="2788305"/>
                <a:ext cx="156275" cy="439625"/>
              </a:xfrm>
              <a:custGeom>
                <a:rect b="b" l="l" r="r" t="t"/>
                <a:pathLst>
                  <a:path extrusionOk="0" h="17585" w="6251">
                    <a:moveTo>
                      <a:pt x="1765" y="0"/>
                    </a:moveTo>
                    <a:cubicBezTo>
                      <a:pt x="1580" y="0"/>
                      <a:pt x="1369" y="61"/>
                      <a:pt x="1131" y="196"/>
                    </a:cubicBezTo>
                    <a:cubicBezTo>
                      <a:pt x="0" y="839"/>
                      <a:pt x="1012" y="5970"/>
                      <a:pt x="1191" y="7125"/>
                    </a:cubicBezTo>
                    <a:cubicBezTo>
                      <a:pt x="1476" y="8935"/>
                      <a:pt x="1965" y="10721"/>
                      <a:pt x="1834" y="12542"/>
                    </a:cubicBezTo>
                    <a:cubicBezTo>
                      <a:pt x="1726" y="13995"/>
                      <a:pt x="1286" y="15650"/>
                      <a:pt x="2238" y="16745"/>
                    </a:cubicBezTo>
                    <a:cubicBezTo>
                      <a:pt x="2804" y="17393"/>
                      <a:pt x="3650" y="17585"/>
                      <a:pt x="4533" y="17585"/>
                    </a:cubicBezTo>
                    <a:cubicBezTo>
                      <a:pt x="5062" y="17585"/>
                      <a:pt x="5604" y="17516"/>
                      <a:pt x="6108" y="17436"/>
                    </a:cubicBezTo>
                    <a:cubicBezTo>
                      <a:pt x="6251" y="16436"/>
                      <a:pt x="5667" y="15507"/>
                      <a:pt x="5191" y="14614"/>
                    </a:cubicBezTo>
                    <a:cubicBezTo>
                      <a:pt x="3596" y="11673"/>
                      <a:pt x="2869" y="8340"/>
                      <a:pt x="3084" y="5006"/>
                    </a:cubicBezTo>
                    <a:cubicBezTo>
                      <a:pt x="3126" y="4335"/>
                      <a:pt x="3331" y="0"/>
                      <a:pt x="17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1"/>
              <p:cNvSpPr/>
              <p:nvPr/>
            </p:nvSpPr>
            <p:spPr>
              <a:xfrm>
                <a:off x="6132900" y="2781900"/>
                <a:ext cx="157175" cy="446025"/>
              </a:xfrm>
              <a:custGeom>
                <a:rect b="b" l="l" r="r" t="t"/>
                <a:pathLst>
                  <a:path extrusionOk="0" h="17841" w="6287">
                    <a:moveTo>
                      <a:pt x="1691" y="255"/>
                    </a:moveTo>
                    <a:cubicBezTo>
                      <a:pt x="1810" y="255"/>
                      <a:pt x="1929" y="291"/>
                      <a:pt x="2036" y="351"/>
                    </a:cubicBezTo>
                    <a:cubicBezTo>
                      <a:pt x="3108" y="1029"/>
                      <a:pt x="2906" y="4708"/>
                      <a:pt x="2870" y="5125"/>
                    </a:cubicBezTo>
                    <a:cubicBezTo>
                      <a:pt x="2667" y="8483"/>
                      <a:pt x="3406" y="11828"/>
                      <a:pt x="5001" y="14793"/>
                    </a:cubicBezTo>
                    <a:lnTo>
                      <a:pt x="5120" y="15019"/>
                    </a:lnTo>
                    <a:cubicBezTo>
                      <a:pt x="5549" y="15805"/>
                      <a:pt x="5989" y="16603"/>
                      <a:pt x="5918" y="17448"/>
                    </a:cubicBezTo>
                    <a:cubicBezTo>
                      <a:pt x="5447" y="17519"/>
                      <a:pt x="4957" y="17575"/>
                      <a:pt x="4483" y="17575"/>
                    </a:cubicBezTo>
                    <a:cubicBezTo>
                      <a:pt x="3615" y="17575"/>
                      <a:pt x="2802" y="17390"/>
                      <a:pt x="2263" y="16781"/>
                    </a:cubicBezTo>
                    <a:cubicBezTo>
                      <a:pt x="1524" y="15936"/>
                      <a:pt x="1667" y="14709"/>
                      <a:pt x="1798" y="13519"/>
                    </a:cubicBezTo>
                    <a:cubicBezTo>
                      <a:pt x="1822" y="13245"/>
                      <a:pt x="1858" y="12959"/>
                      <a:pt x="1893" y="12673"/>
                    </a:cubicBezTo>
                    <a:lnTo>
                      <a:pt x="1882" y="12673"/>
                    </a:lnTo>
                    <a:cubicBezTo>
                      <a:pt x="1977" y="11292"/>
                      <a:pt x="1727" y="9899"/>
                      <a:pt x="1477" y="8566"/>
                    </a:cubicBezTo>
                    <a:lnTo>
                      <a:pt x="1477" y="8554"/>
                    </a:lnTo>
                    <a:cubicBezTo>
                      <a:pt x="1393" y="8113"/>
                      <a:pt x="1310" y="7673"/>
                      <a:pt x="1239" y="7232"/>
                    </a:cubicBezTo>
                    <a:cubicBezTo>
                      <a:pt x="1227" y="7125"/>
                      <a:pt x="1203" y="6994"/>
                      <a:pt x="1167" y="6828"/>
                    </a:cubicBezTo>
                    <a:lnTo>
                      <a:pt x="1167" y="6792"/>
                    </a:lnTo>
                    <a:cubicBezTo>
                      <a:pt x="929" y="5351"/>
                      <a:pt x="179" y="958"/>
                      <a:pt x="1120" y="422"/>
                    </a:cubicBezTo>
                    <a:cubicBezTo>
                      <a:pt x="1298" y="327"/>
                      <a:pt x="1489" y="267"/>
                      <a:pt x="1691" y="255"/>
                    </a:cubicBezTo>
                    <a:close/>
                    <a:moveTo>
                      <a:pt x="1684" y="0"/>
                    </a:moveTo>
                    <a:cubicBezTo>
                      <a:pt x="1470" y="0"/>
                      <a:pt x="1239" y="70"/>
                      <a:pt x="989" y="208"/>
                    </a:cubicBezTo>
                    <a:cubicBezTo>
                      <a:pt x="477" y="505"/>
                      <a:pt x="0" y="1517"/>
                      <a:pt x="905" y="6851"/>
                    </a:cubicBezTo>
                    <a:cubicBezTo>
                      <a:pt x="941" y="7030"/>
                      <a:pt x="965" y="7173"/>
                      <a:pt x="977" y="7280"/>
                    </a:cubicBezTo>
                    <a:cubicBezTo>
                      <a:pt x="1048" y="7732"/>
                      <a:pt x="1131" y="8185"/>
                      <a:pt x="1215" y="8625"/>
                    </a:cubicBezTo>
                    <a:cubicBezTo>
                      <a:pt x="1465" y="9947"/>
                      <a:pt x="1715" y="11304"/>
                      <a:pt x="1620" y="12662"/>
                    </a:cubicBezTo>
                    <a:cubicBezTo>
                      <a:pt x="1596" y="12924"/>
                      <a:pt x="1572" y="13209"/>
                      <a:pt x="1536" y="13471"/>
                    </a:cubicBezTo>
                    <a:lnTo>
                      <a:pt x="1536" y="13495"/>
                    </a:lnTo>
                    <a:cubicBezTo>
                      <a:pt x="1393" y="14733"/>
                      <a:pt x="1239" y="16019"/>
                      <a:pt x="2060" y="16960"/>
                    </a:cubicBezTo>
                    <a:cubicBezTo>
                      <a:pt x="2584" y="17555"/>
                      <a:pt x="3370" y="17841"/>
                      <a:pt x="4465" y="17841"/>
                    </a:cubicBezTo>
                    <a:cubicBezTo>
                      <a:pt x="4989" y="17829"/>
                      <a:pt x="5525" y="17781"/>
                      <a:pt x="6049" y="17686"/>
                    </a:cubicBezTo>
                    <a:lnTo>
                      <a:pt x="6144" y="17674"/>
                    </a:lnTo>
                    <a:lnTo>
                      <a:pt x="6156" y="17579"/>
                    </a:lnTo>
                    <a:cubicBezTo>
                      <a:pt x="6287" y="16614"/>
                      <a:pt x="5811" y="15745"/>
                      <a:pt x="5346" y="14900"/>
                    </a:cubicBezTo>
                    <a:lnTo>
                      <a:pt x="5215" y="14674"/>
                    </a:lnTo>
                    <a:cubicBezTo>
                      <a:pt x="3644" y="11757"/>
                      <a:pt x="2929" y="8459"/>
                      <a:pt x="3132" y="5149"/>
                    </a:cubicBezTo>
                    <a:cubicBezTo>
                      <a:pt x="3179" y="4446"/>
                      <a:pt x="3346" y="886"/>
                      <a:pt x="2167" y="136"/>
                    </a:cubicBezTo>
                    <a:cubicBezTo>
                      <a:pt x="2018" y="46"/>
                      <a:pt x="1857" y="0"/>
                      <a:pt x="16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1"/>
              <p:cNvSpPr/>
              <p:nvPr/>
            </p:nvSpPr>
            <p:spPr>
              <a:xfrm>
                <a:off x="6026625" y="1959900"/>
                <a:ext cx="14325" cy="54800"/>
              </a:xfrm>
              <a:custGeom>
                <a:rect b="b" l="l" r="r" t="t"/>
                <a:pathLst>
                  <a:path extrusionOk="0" h="2192" w="573">
                    <a:moveTo>
                      <a:pt x="1" y="0"/>
                    </a:moveTo>
                    <a:lnTo>
                      <a:pt x="1" y="0"/>
                    </a:lnTo>
                    <a:cubicBezTo>
                      <a:pt x="132" y="357"/>
                      <a:pt x="263" y="715"/>
                      <a:pt x="346" y="1084"/>
                    </a:cubicBezTo>
                    <a:cubicBezTo>
                      <a:pt x="453" y="1453"/>
                      <a:pt x="525" y="1822"/>
                      <a:pt x="572" y="2191"/>
                    </a:cubicBezTo>
                    <a:cubicBezTo>
                      <a:pt x="549" y="1822"/>
                      <a:pt x="477" y="1441"/>
                      <a:pt x="382" y="1072"/>
                    </a:cubicBezTo>
                    <a:cubicBezTo>
                      <a:pt x="275" y="715"/>
                      <a:pt x="156" y="357"/>
                      <a:pt x="1" y="0"/>
                    </a:cubicBezTo>
                    <a:close/>
                  </a:path>
                </a:pathLst>
              </a:custGeom>
              <a:solidFill>
                <a:srgbClr val="3332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51"/>
              <p:cNvSpPr/>
              <p:nvPr/>
            </p:nvSpPr>
            <p:spPr>
              <a:xfrm>
                <a:off x="6058175" y="1955725"/>
                <a:ext cx="9850" cy="49150"/>
              </a:xfrm>
              <a:custGeom>
                <a:rect b="b" l="l" r="r" t="t"/>
                <a:pathLst>
                  <a:path extrusionOk="0" h="1966" w="394">
                    <a:moveTo>
                      <a:pt x="1" y="1"/>
                    </a:moveTo>
                    <a:cubicBezTo>
                      <a:pt x="96" y="322"/>
                      <a:pt x="191" y="644"/>
                      <a:pt x="263" y="965"/>
                    </a:cubicBezTo>
                    <a:cubicBezTo>
                      <a:pt x="334" y="1298"/>
                      <a:pt x="382" y="1632"/>
                      <a:pt x="394" y="1965"/>
                    </a:cubicBezTo>
                    <a:cubicBezTo>
                      <a:pt x="394" y="1632"/>
                      <a:pt x="358" y="1298"/>
                      <a:pt x="287" y="965"/>
                    </a:cubicBezTo>
                    <a:cubicBezTo>
                      <a:pt x="215" y="632"/>
                      <a:pt x="120" y="310"/>
                      <a:pt x="1" y="1"/>
                    </a:cubicBezTo>
                    <a:close/>
                  </a:path>
                </a:pathLst>
              </a:custGeom>
              <a:solidFill>
                <a:srgbClr val="3332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51"/>
              <p:cNvSpPr/>
              <p:nvPr/>
            </p:nvSpPr>
            <p:spPr>
              <a:xfrm>
                <a:off x="6006700" y="1989375"/>
                <a:ext cx="16675" cy="46150"/>
              </a:xfrm>
              <a:custGeom>
                <a:rect b="b" l="l" r="r" t="t"/>
                <a:pathLst>
                  <a:path extrusionOk="0" h="1846" w="667">
                    <a:moveTo>
                      <a:pt x="0" y="0"/>
                    </a:moveTo>
                    <a:lnTo>
                      <a:pt x="0" y="0"/>
                    </a:lnTo>
                    <a:cubicBezTo>
                      <a:pt x="155" y="286"/>
                      <a:pt x="286" y="583"/>
                      <a:pt x="393" y="893"/>
                    </a:cubicBezTo>
                    <a:cubicBezTo>
                      <a:pt x="512" y="1203"/>
                      <a:pt x="595" y="1524"/>
                      <a:pt x="667" y="1845"/>
                    </a:cubicBezTo>
                    <a:cubicBezTo>
                      <a:pt x="619" y="1524"/>
                      <a:pt x="536" y="1203"/>
                      <a:pt x="429" y="893"/>
                    </a:cubicBezTo>
                    <a:cubicBezTo>
                      <a:pt x="310" y="571"/>
                      <a:pt x="167" y="274"/>
                      <a:pt x="0" y="0"/>
                    </a:cubicBezTo>
                    <a:close/>
                  </a:path>
                </a:pathLst>
              </a:custGeom>
              <a:solidFill>
                <a:srgbClr val="3332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92" name="Google Shape;1792;p51"/>
            <p:cNvSpPr/>
            <p:nvPr/>
          </p:nvSpPr>
          <p:spPr>
            <a:xfrm flipH="1">
              <a:off x="8214626" y="1674049"/>
              <a:ext cx="88064" cy="24856"/>
            </a:xfrm>
            <a:custGeom>
              <a:rect b="b" l="l" r="r" t="t"/>
              <a:pathLst>
                <a:path extrusionOk="0" h="709" w="2512">
                  <a:moveTo>
                    <a:pt x="190" y="0"/>
                  </a:moveTo>
                  <a:cubicBezTo>
                    <a:pt x="79" y="0"/>
                    <a:pt x="1" y="134"/>
                    <a:pt x="80" y="244"/>
                  </a:cubicBezTo>
                  <a:cubicBezTo>
                    <a:pt x="461" y="541"/>
                    <a:pt x="937" y="708"/>
                    <a:pt x="1438" y="708"/>
                  </a:cubicBezTo>
                  <a:cubicBezTo>
                    <a:pt x="1783" y="708"/>
                    <a:pt x="2116" y="625"/>
                    <a:pt x="2414" y="470"/>
                  </a:cubicBezTo>
                  <a:cubicBezTo>
                    <a:pt x="2511" y="372"/>
                    <a:pt x="2441" y="215"/>
                    <a:pt x="2320" y="215"/>
                  </a:cubicBezTo>
                  <a:cubicBezTo>
                    <a:pt x="2308" y="215"/>
                    <a:pt x="2296" y="217"/>
                    <a:pt x="2283" y="220"/>
                  </a:cubicBezTo>
                  <a:cubicBezTo>
                    <a:pt x="2015" y="356"/>
                    <a:pt x="1722" y="423"/>
                    <a:pt x="1432" y="423"/>
                  </a:cubicBezTo>
                  <a:cubicBezTo>
                    <a:pt x="1012" y="423"/>
                    <a:pt x="596" y="285"/>
                    <a:pt x="259" y="18"/>
                  </a:cubicBezTo>
                  <a:cubicBezTo>
                    <a:pt x="235" y="6"/>
                    <a:pt x="212" y="0"/>
                    <a:pt x="1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3" name="Google Shape;1793;p51"/>
          <p:cNvGrpSpPr/>
          <p:nvPr/>
        </p:nvGrpSpPr>
        <p:grpSpPr>
          <a:xfrm flipH="1">
            <a:off x="6927112" y="563829"/>
            <a:ext cx="1079374" cy="1046951"/>
            <a:chOff x="1339450" y="3166325"/>
            <a:chExt cx="948650" cy="871225"/>
          </a:xfrm>
        </p:grpSpPr>
        <p:sp>
          <p:nvSpPr>
            <p:cNvPr id="1794" name="Google Shape;1794;p51"/>
            <p:cNvSpPr/>
            <p:nvPr/>
          </p:nvSpPr>
          <p:spPr>
            <a:xfrm>
              <a:off x="1342725" y="3169575"/>
              <a:ext cx="942400" cy="864350"/>
            </a:xfrm>
            <a:custGeom>
              <a:rect b="b" l="l" r="r" t="t"/>
              <a:pathLst>
                <a:path extrusionOk="0" h="34574" w="37696">
                  <a:moveTo>
                    <a:pt x="37624" y="4453"/>
                  </a:moveTo>
                  <a:cubicBezTo>
                    <a:pt x="37624" y="4539"/>
                    <a:pt x="37624" y="4635"/>
                    <a:pt x="37615" y="4722"/>
                  </a:cubicBezTo>
                  <a:lnTo>
                    <a:pt x="37615" y="4722"/>
                  </a:lnTo>
                  <a:cubicBezTo>
                    <a:pt x="37620" y="4629"/>
                    <a:pt x="37624" y="4538"/>
                    <a:pt x="37624" y="4453"/>
                  </a:cubicBezTo>
                  <a:close/>
                  <a:moveTo>
                    <a:pt x="18324" y="27611"/>
                  </a:moveTo>
                  <a:lnTo>
                    <a:pt x="18205" y="27682"/>
                  </a:lnTo>
                  <a:cubicBezTo>
                    <a:pt x="18217" y="27670"/>
                    <a:pt x="18229" y="27658"/>
                    <a:pt x="18240" y="27658"/>
                  </a:cubicBezTo>
                  <a:lnTo>
                    <a:pt x="18324" y="27611"/>
                  </a:lnTo>
                  <a:close/>
                  <a:moveTo>
                    <a:pt x="14482" y="29508"/>
                  </a:moveTo>
                  <a:cubicBezTo>
                    <a:pt x="14410" y="29540"/>
                    <a:pt x="14339" y="29572"/>
                    <a:pt x="14264" y="29599"/>
                  </a:cubicBezTo>
                  <a:lnTo>
                    <a:pt x="14482" y="29508"/>
                  </a:lnTo>
                  <a:close/>
                  <a:moveTo>
                    <a:pt x="5560" y="31982"/>
                  </a:moveTo>
                  <a:lnTo>
                    <a:pt x="5560" y="31982"/>
                  </a:lnTo>
                  <a:cubicBezTo>
                    <a:pt x="5531" y="31986"/>
                    <a:pt x="5504" y="31989"/>
                    <a:pt x="5477" y="31992"/>
                  </a:cubicBezTo>
                  <a:cubicBezTo>
                    <a:pt x="5456" y="31992"/>
                    <a:pt x="5436" y="31993"/>
                    <a:pt x="5416" y="31995"/>
                  </a:cubicBezTo>
                  <a:lnTo>
                    <a:pt x="5416" y="31995"/>
                  </a:lnTo>
                  <a:cubicBezTo>
                    <a:pt x="5420" y="31994"/>
                    <a:pt x="5425" y="31993"/>
                    <a:pt x="5429" y="31992"/>
                  </a:cubicBezTo>
                  <a:cubicBezTo>
                    <a:pt x="5473" y="31988"/>
                    <a:pt x="5516" y="31985"/>
                    <a:pt x="5560" y="31982"/>
                  </a:cubicBezTo>
                  <a:close/>
                  <a:moveTo>
                    <a:pt x="29103" y="0"/>
                  </a:moveTo>
                  <a:cubicBezTo>
                    <a:pt x="28142" y="0"/>
                    <a:pt x="27180" y="28"/>
                    <a:pt x="26218" y="84"/>
                  </a:cubicBezTo>
                  <a:cubicBezTo>
                    <a:pt x="24706" y="167"/>
                    <a:pt x="23193" y="334"/>
                    <a:pt x="21681" y="595"/>
                  </a:cubicBezTo>
                  <a:cubicBezTo>
                    <a:pt x="17264" y="1357"/>
                    <a:pt x="12692" y="2977"/>
                    <a:pt x="9073" y="6156"/>
                  </a:cubicBezTo>
                  <a:cubicBezTo>
                    <a:pt x="5251" y="9513"/>
                    <a:pt x="3024" y="14133"/>
                    <a:pt x="1715" y="18645"/>
                  </a:cubicBezTo>
                  <a:cubicBezTo>
                    <a:pt x="1369" y="19872"/>
                    <a:pt x="1084" y="21086"/>
                    <a:pt x="857" y="22277"/>
                  </a:cubicBezTo>
                  <a:cubicBezTo>
                    <a:pt x="429" y="24539"/>
                    <a:pt x="155" y="26837"/>
                    <a:pt x="36" y="29135"/>
                  </a:cubicBezTo>
                  <a:cubicBezTo>
                    <a:pt x="0" y="29718"/>
                    <a:pt x="83" y="30302"/>
                    <a:pt x="250" y="30849"/>
                  </a:cubicBezTo>
                  <a:cubicBezTo>
                    <a:pt x="262" y="30861"/>
                    <a:pt x="262" y="30873"/>
                    <a:pt x="262" y="30885"/>
                  </a:cubicBezTo>
                  <a:cubicBezTo>
                    <a:pt x="345" y="31147"/>
                    <a:pt x="453" y="31397"/>
                    <a:pt x="572" y="31635"/>
                  </a:cubicBezTo>
                  <a:cubicBezTo>
                    <a:pt x="1369" y="33219"/>
                    <a:pt x="2917" y="34266"/>
                    <a:pt x="4679" y="34421"/>
                  </a:cubicBezTo>
                  <a:cubicBezTo>
                    <a:pt x="5994" y="34523"/>
                    <a:pt x="7308" y="34573"/>
                    <a:pt x="8623" y="34573"/>
                  </a:cubicBezTo>
                  <a:cubicBezTo>
                    <a:pt x="9773" y="34573"/>
                    <a:pt x="10923" y="34535"/>
                    <a:pt x="12073" y="34457"/>
                  </a:cubicBezTo>
                  <a:cubicBezTo>
                    <a:pt x="13287" y="34373"/>
                    <a:pt x="14561" y="34231"/>
                    <a:pt x="15835" y="34016"/>
                  </a:cubicBezTo>
                  <a:cubicBezTo>
                    <a:pt x="20300" y="33278"/>
                    <a:pt x="24956" y="31659"/>
                    <a:pt x="28623" y="28432"/>
                  </a:cubicBezTo>
                  <a:cubicBezTo>
                    <a:pt x="32337" y="25170"/>
                    <a:pt x="34552" y="20717"/>
                    <a:pt x="35862" y="16336"/>
                  </a:cubicBezTo>
                  <a:cubicBezTo>
                    <a:pt x="36290" y="14895"/>
                    <a:pt x="36636" y="13442"/>
                    <a:pt x="36909" y="11966"/>
                  </a:cubicBezTo>
                  <a:cubicBezTo>
                    <a:pt x="37302" y="9811"/>
                    <a:pt x="37564" y="7632"/>
                    <a:pt x="37671" y="5453"/>
                  </a:cubicBezTo>
                  <a:cubicBezTo>
                    <a:pt x="37695" y="5120"/>
                    <a:pt x="37671" y="4786"/>
                    <a:pt x="37624" y="4453"/>
                  </a:cubicBezTo>
                  <a:cubicBezTo>
                    <a:pt x="37421" y="3167"/>
                    <a:pt x="36743" y="2012"/>
                    <a:pt x="35719" y="1215"/>
                  </a:cubicBezTo>
                  <a:cubicBezTo>
                    <a:pt x="34945" y="607"/>
                    <a:pt x="34016" y="238"/>
                    <a:pt x="33028" y="155"/>
                  </a:cubicBezTo>
                  <a:cubicBezTo>
                    <a:pt x="31723" y="52"/>
                    <a:pt x="30414" y="0"/>
                    <a:pt x="2910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1"/>
            <p:cNvSpPr/>
            <p:nvPr/>
          </p:nvSpPr>
          <p:spPr>
            <a:xfrm>
              <a:off x="1353125" y="3277825"/>
              <a:ext cx="934975" cy="759725"/>
            </a:xfrm>
            <a:custGeom>
              <a:rect b="b" l="l" r="r" t="t"/>
              <a:pathLst>
                <a:path extrusionOk="0" h="30389" w="37399">
                  <a:moveTo>
                    <a:pt x="37041" y="2361"/>
                  </a:moveTo>
                  <a:cubicBezTo>
                    <a:pt x="36910" y="4124"/>
                    <a:pt x="36684" y="5874"/>
                    <a:pt x="36363" y="7612"/>
                  </a:cubicBezTo>
                  <a:cubicBezTo>
                    <a:pt x="36101" y="9077"/>
                    <a:pt x="35743" y="10529"/>
                    <a:pt x="35327" y="11958"/>
                  </a:cubicBezTo>
                  <a:cubicBezTo>
                    <a:pt x="33779" y="17101"/>
                    <a:pt x="31362" y="21150"/>
                    <a:pt x="28123" y="23995"/>
                  </a:cubicBezTo>
                  <a:cubicBezTo>
                    <a:pt x="24921" y="26817"/>
                    <a:pt x="20634" y="28686"/>
                    <a:pt x="15396" y="29567"/>
                  </a:cubicBezTo>
                  <a:cubicBezTo>
                    <a:pt x="14205" y="29758"/>
                    <a:pt x="12943" y="29912"/>
                    <a:pt x="11633" y="30008"/>
                  </a:cubicBezTo>
                  <a:cubicBezTo>
                    <a:pt x="10489" y="30086"/>
                    <a:pt x="9341" y="30124"/>
                    <a:pt x="8194" y="30124"/>
                  </a:cubicBezTo>
                  <a:cubicBezTo>
                    <a:pt x="6883" y="30124"/>
                    <a:pt x="5571" y="30074"/>
                    <a:pt x="4263" y="29972"/>
                  </a:cubicBezTo>
                  <a:cubicBezTo>
                    <a:pt x="2656" y="29829"/>
                    <a:pt x="1215" y="28912"/>
                    <a:pt x="406" y="27519"/>
                  </a:cubicBezTo>
                  <a:lnTo>
                    <a:pt x="406" y="27519"/>
                  </a:lnTo>
                  <a:cubicBezTo>
                    <a:pt x="1346" y="27752"/>
                    <a:pt x="2392" y="27866"/>
                    <a:pt x="3526" y="27866"/>
                  </a:cubicBezTo>
                  <a:cubicBezTo>
                    <a:pt x="3958" y="27866"/>
                    <a:pt x="4402" y="27850"/>
                    <a:pt x="4859" y="27817"/>
                  </a:cubicBezTo>
                  <a:lnTo>
                    <a:pt x="5061" y="27805"/>
                  </a:lnTo>
                  <a:lnTo>
                    <a:pt x="5168" y="27793"/>
                  </a:lnTo>
                  <a:cubicBezTo>
                    <a:pt x="5228" y="27793"/>
                    <a:pt x="5311" y="27781"/>
                    <a:pt x="5382" y="27769"/>
                  </a:cubicBezTo>
                  <a:lnTo>
                    <a:pt x="5799" y="27722"/>
                  </a:lnTo>
                  <a:cubicBezTo>
                    <a:pt x="5847" y="27722"/>
                    <a:pt x="5906" y="27698"/>
                    <a:pt x="5954" y="27698"/>
                  </a:cubicBezTo>
                  <a:cubicBezTo>
                    <a:pt x="6049" y="27686"/>
                    <a:pt x="6156" y="27674"/>
                    <a:pt x="6264" y="27662"/>
                  </a:cubicBezTo>
                  <a:cubicBezTo>
                    <a:pt x="6383" y="27650"/>
                    <a:pt x="6490" y="27626"/>
                    <a:pt x="6597" y="27603"/>
                  </a:cubicBezTo>
                  <a:cubicBezTo>
                    <a:pt x="6692" y="27591"/>
                    <a:pt x="6775" y="27579"/>
                    <a:pt x="6859" y="27567"/>
                  </a:cubicBezTo>
                  <a:cubicBezTo>
                    <a:pt x="7145" y="27519"/>
                    <a:pt x="7454" y="27460"/>
                    <a:pt x="7776" y="27388"/>
                  </a:cubicBezTo>
                  <a:lnTo>
                    <a:pt x="8026" y="27329"/>
                  </a:lnTo>
                  <a:cubicBezTo>
                    <a:pt x="8407" y="27245"/>
                    <a:pt x="8811" y="27150"/>
                    <a:pt x="9192" y="27043"/>
                  </a:cubicBezTo>
                  <a:cubicBezTo>
                    <a:pt x="9776" y="26888"/>
                    <a:pt x="10371" y="26710"/>
                    <a:pt x="10943" y="26519"/>
                  </a:cubicBezTo>
                  <a:lnTo>
                    <a:pt x="11431" y="26353"/>
                  </a:lnTo>
                  <a:cubicBezTo>
                    <a:pt x="11848" y="26210"/>
                    <a:pt x="12229" y="26079"/>
                    <a:pt x="12598" y="25936"/>
                  </a:cubicBezTo>
                  <a:cubicBezTo>
                    <a:pt x="12812" y="25852"/>
                    <a:pt x="13026" y="25757"/>
                    <a:pt x="13241" y="25674"/>
                  </a:cubicBezTo>
                  <a:cubicBezTo>
                    <a:pt x="13467" y="25591"/>
                    <a:pt x="13681" y="25495"/>
                    <a:pt x="13895" y="25400"/>
                  </a:cubicBezTo>
                  <a:cubicBezTo>
                    <a:pt x="14026" y="25352"/>
                    <a:pt x="14145" y="25293"/>
                    <a:pt x="14265" y="25245"/>
                  </a:cubicBezTo>
                  <a:cubicBezTo>
                    <a:pt x="14300" y="25233"/>
                    <a:pt x="14324" y="25221"/>
                    <a:pt x="14348" y="25198"/>
                  </a:cubicBezTo>
                  <a:lnTo>
                    <a:pt x="14669" y="25055"/>
                  </a:lnTo>
                  <a:cubicBezTo>
                    <a:pt x="14848" y="24971"/>
                    <a:pt x="15038" y="24888"/>
                    <a:pt x="15217" y="24805"/>
                  </a:cubicBezTo>
                  <a:cubicBezTo>
                    <a:pt x="15431" y="24709"/>
                    <a:pt x="15669" y="24590"/>
                    <a:pt x="15884" y="24483"/>
                  </a:cubicBezTo>
                  <a:cubicBezTo>
                    <a:pt x="16086" y="24388"/>
                    <a:pt x="16300" y="24281"/>
                    <a:pt x="16515" y="24174"/>
                  </a:cubicBezTo>
                  <a:lnTo>
                    <a:pt x="16646" y="24102"/>
                  </a:lnTo>
                  <a:cubicBezTo>
                    <a:pt x="16836" y="23995"/>
                    <a:pt x="17027" y="23900"/>
                    <a:pt x="17205" y="23805"/>
                  </a:cubicBezTo>
                  <a:cubicBezTo>
                    <a:pt x="17420" y="23697"/>
                    <a:pt x="17634" y="23578"/>
                    <a:pt x="17836" y="23459"/>
                  </a:cubicBezTo>
                  <a:cubicBezTo>
                    <a:pt x="18979" y="22840"/>
                    <a:pt x="20122" y="22150"/>
                    <a:pt x="21242" y="21400"/>
                  </a:cubicBezTo>
                  <a:cubicBezTo>
                    <a:pt x="21468" y="21257"/>
                    <a:pt x="21682" y="21114"/>
                    <a:pt x="21908" y="20959"/>
                  </a:cubicBezTo>
                  <a:cubicBezTo>
                    <a:pt x="22349" y="20661"/>
                    <a:pt x="22801" y="20340"/>
                    <a:pt x="23242" y="20018"/>
                  </a:cubicBezTo>
                  <a:cubicBezTo>
                    <a:pt x="23516" y="19816"/>
                    <a:pt x="23778" y="19614"/>
                    <a:pt x="24040" y="19423"/>
                  </a:cubicBezTo>
                  <a:lnTo>
                    <a:pt x="24301" y="19221"/>
                  </a:lnTo>
                  <a:cubicBezTo>
                    <a:pt x="24361" y="19173"/>
                    <a:pt x="24421" y="19125"/>
                    <a:pt x="24492" y="19078"/>
                  </a:cubicBezTo>
                  <a:cubicBezTo>
                    <a:pt x="24682" y="18923"/>
                    <a:pt x="24861" y="18780"/>
                    <a:pt x="25052" y="18625"/>
                  </a:cubicBezTo>
                  <a:lnTo>
                    <a:pt x="25552" y="18209"/>
                  </a:lnTo>
                  <a:lnTo>
                    <a:pt x="25814" y="17994"/>
                  </a:lnTo>
                  <a:cubicBezTo>
                    <a:pt x="25968" y="17863"/>
                    <a:pt x="26099" y="17744"/>
                    <a:pt x="26254" y="17625"/>
                  </a:cubicBezTo>
                  <a:cubicBezTo>
                    <a:pt x="26433" y="17470"/>
                    <a:pt x="26611" y="17316"/>
                    <a:pt x="26790" y="17161"/>
                  </a:cubicBezTo>
                  <a:cubicBezTo>
                    <a:pt x="27219" y="16780"/>
                    <a:pt x="27611" y="16423"/>
                    <a:pt x="27992" y="16066"/>
                  </a:cubicBezTo>
                  <a:cubicBezTo>
                    <a:pt x="28171" y="15899"/>
                    <a:pt x="28326" y="15744"/>
                    <a:pt x="28504" y="15577"/>
                  </a:cubicBezTo>
                  <a:cubicBezTo>
                    <a:pt x="28683" y="15411"/>
                    <a:pt x="28862" y="15232"/>
                    <a:pt x="29040" y="15054"/>
                  </a:cubicBezTo>
                  <a:lnTo>
                    <a:pt x="29076" y="15018"/>
                  </a:lnTo>
                  <a:cubicBezTo>
                    <a:pt x="29171" y="14923"/>
                    <a:pt x="29266" y="14827"/>
                    <a:pt x="29350" y="14732"/>
                  </a:cubicBezTo>
                  <a:cubicBezTo>
                    <a:pt x="29445" y="14637"/>
                    <a:pt x="29540" y="14553"/>
                    <a:pt x="29624" y="14458"/>
                  </a:cubicBezTo>
                  <a:lnTo>
                    <a:pt x="29671" y="14411"/>
                  </a:lnTo>
                  <a:cubicBezTo>
                    <a:pt x="29850" y="14220"/>
                    <a:pt x="30028" y="14030"/>
                    <a:pt x="30207" y="13839"/>
                  </a:cubicBezTo>
                  <a:cubicBezTo>
                    <a:pt x="30552" y="13470"/>
                    <a:pt x="30909" y="13065"/>
                    <a:pt x="31279" y="12637"/>
                  </a:cubicBezTo>
                  <a:lnTo>
                    <a:pt x="31338" y="12565"/>
                  </a:lnTo>
                  <a:cubicBezTo>
                    <a:pt x="31410" y="12482"/>
                    <a:pt x="31469" y="12410"/>
                    <a:pt x="31529" y="12339"/>
                  </a:cubicBezTo>
                  <a:cubicBezTo>
                    <a:pt x="32064" y="11708"/>
                    <a:pt x="32564" y="11077"/>
                    <a:pt x="33017" y="10458"/>
                  </a:cubicBezTo>
                  <a:cubicBezTo>
                    <a:pt x="33184" y="10220"/>
                    <a:pt x="33350" y="10005"/>
                    <a:pt x="33505" y="9779"/>
                  </a:cubicBezTo>
                  <a:cubicBezTo>
                    <a:pt x="33588" y="9660"/>
                    <a:pt x="33660" y="9553"/>
                    <a:pt x="33731" y="9434"/>
                  </a:cubicBezTo>
                  <a:cubicBezTo>
                    <a:pt x="33993" y="9065"/>
                    <a:pt x="34243" y="8660"/>
                    <a:pt x="34517" y="8219"/>
                  </a:cubicBezTo>
                  <a:cubicBezTo>
                    <a:pt x="34672" y="7969"/>
                    <a:pt x="34827" y="7719"/>
                    <a:pt x="34969" y="7469"/>
                  </a:cubicBezTo>
                  <a:cubicBezTo>
                    <a:pt x="35029" y="7338"/>
                    <a:pt x="35112" y="7207"/>
                    <a:pt x="35184" y="7076"/>
                  </a:cubicBezTo>
                  <a:cubicBezTo>
                    <a:pt x="35208" y="7029"/>
                    <a:pt x="35231" y="6993"/>
                    <a:pt x="35255" y="6945"/>
                  </a:cubicBezTo>
                  <a:cubicBezTo>
                    <a:pt x="35374" y="6731"/>
                    <a:pt x="35481" y="6517"/>
                    <a:pt x="35577" y="6314"/>
                  </a:cubicBezTo>
                  <a:cubicBezTo>
                    <a:pt x="35589" y="6302"/>
                    <a:pt x="35589" y="6291"/>
                    <a:pt x="35601" y="6279"/>
                  </a:cubicBezTo>
                  <a:lnTo>
                    <a:pt x="35636" y="6195"/>
                  </a:lnTo>
                  <a:cubicBezTo>
                    <a:pt x="35958" y="5540"/>
                    <a:pt x="36243" y="4886"/>
                    <a:pt x="36493" y="4207"/>
                  </a:cubicBezTo>
                  <a:lnTo>
                    <a:pt x="36529" y="4088"/>
                  </a:lnTo>
                  <a:cubicBezTo>
                    <a:pt x="36565" y="4016"/>
                    <a:pt x="36589" y="3945"/>
                    <a:pt x="36624" y="3838"/>
                  </a:cubicBezTo>
                  <a:cubicBezTo>
                    <a:pt x="36660" y="3719"/>
                    <a:pt x="36696" y="3612"/>
                    <a:pt x="36744" y="3481"/>
                  </a:cubicBezTo>
                  <a:cubicBezTo>
                    <a:pt x="36779" y="3350"/>
                    <a:pt x="36815" y="3219"/>
                    <a:pt x="36851" y="3088"/>
                  </a:cubicBezTo>
                  <a:cubicBezTo>
                    <a:pt x="36922" y="2850"/>
                    <a:pt x="36982" y="2600"/>
                    <a:pt x="37041" y="2361"/>
                  </a:cubicBezTo>
                  <a:close/>
                  <a:moveTo>
                    <a:pt x="37194" y="1"/>
                  </a:moveTo>
                  <a:cubicBezTo>
                    <a:pt x="37132" y="1"/>
                    <a:pt x="37071" y="43"/>
                    <a:pt x="37065" y="123"/>
                  </a:cubicBezTo>
                  <a:cubicBezTo>
                    <a:pt x="37053" y="230"/>
                    <a:pt x="37053" y="326"/>
                    <a:pt x="37053" y="421"/>
                  </a:cubicBezTo>
                  <a:lnTo>
                    <a:pt x="37041" y="587"/>
                  </a:lnTo>
                  <a:cubicBezTo>
                    <a:pt x="37017" y="1028"/>
                    <a:pt x="36958" y="1469"/>
                    <a:pt x="36874" y="1909"/>
                  </a:cubicBezTo>
                  <a:cubicBezTo>
                    <a:pt x="36851" y="2028"/>
                    <a:pt x="36827" y="2147"/>
                    <a:pt x="36791" y="2278"/>
                  </a:cubicBezTo>
                  <a:cubicBezTo>
                    <a:pt x="36732" y="2528"/>
                    <a:pt x="36672" y="2778"/>
                    <a:pt x="36601" y="3028"/>
                  </a:cubicBezTo>
                  <a:cubicBezTo>
                    <a:pt x="36565" y="3159"/>
                    <a:pt x="36517" y="3302"/>
                    <a:pt x="36482" y="3421"/>
                  </a:cubicBezTo>
                  <a:cubicBezTo>
                    <a:pt x="36446" y="3540"/>
                    <a:pt x="36410" y="3647"/>
                    <a:pt x="36374" y="3766"/>
                  </a:cubicBezTo>
                  <a:lnTo>
                    <a:pt x="36493" y="3814"/>
                  </a:lnTo>
                  <a:lnTo>
                    <a:pt x="36363" y="3802"/>
                  </a:lnTo>
                  <a:cubicBezTo>
                    <a:pt x="36339" y="3874"/>
                    <a:pt x="36315" y="3945"/>
                    <a:pt x="36279" y="4016"/>
                  </a:cubicBezTo>
                  <a:lnTo>
                    <a:pt x="36243" y="4136"/>
                  </a:lnTo>
                  <a:cubicBezTo>
                    <a:pt x="35993" y="4802"/>
                    <a:pt x="35720" y="5457"/>
                    <a:pt x="35398" y="6088"/>
                  </a:cubicBezTo>
                  <a:lnTo>
                    <a:pt x="35350" y="6207"/>
                  </a:lnTo>
                  <a:cubicBezTo>
                    <a:pt x="35339" y="6207"/>
                    <a:pt x="35339" y="6219"/>
                    <a:pt x="35339" y="6219"/>
                  </a:cubicBezTo>
                  <a:cubicBezTo>
                    <a:pt x="35231" y="6422"/>
                    <a:pt x="35136" y="6636"/>
                    <a:pt x="35017" y="6838"/>
                  </a:cubicBezTo>
                  <a:cubicBezTo>
                    <a:pt x="34993" y="6886"/>
                    <a:pt x="34969" y="6922"/>
                    <a:pt x="34946" y="6969"/>
                  </a:cubicBezTo>
                  <a:cubicBezTo>
                    <a:pt x="34886" y="7100"/>
                    <a:pt x="34803" y="7219"/>
                    <a:pt x="34731" y="7350"/>
                  </a:cubicBezTo>
                  <a:cubicBezTo>
                    <a:pt x="34588" y="7600"/>
                    <a:pt x="34434" y="7850"/>
                    <a:pt x="34291" y="8100"/>
                  </a:cubicBezTo>
                  <a:cubicBezTo>
                    <a:pt x="34017" y="8541"/>
                    <a:pt x="33767" y="8934"/>
                    <a:pt x="33505" y="9303"/>
                  </a:cubicBezTo>
                  <a:cubicBezTo>
                    <a:pt x="33422" y="9410"/>
                    <a:pt x="33350" y="9529"/>
                    <a:pt x="33279" y="9636"/>
                  </a:cubicBezTo>
                  <a:cubicBezTo>
                    <a:pt x="33124" y="9862"/>
                    <a:pt x="32969" y="10089"/>
                    <a:pt x="32791" y="10315"/>
                  </a:cubicBezTo>
                  <a:cubicBezTo>
                    <a:pt x="32338" y="10934"/>
                    <a:pt x="31850" y="11565"/>
                    <a:pt x="31326" y="12184"/>
                  </a:cubicBezTo>
                  <a:cubicBezTo>
                    <a:pt x="31267" y="12256"/>
                    <a:pt x="31195" y="12327"/>
                    <a:pt x="31136" y="12398"/>
                  </a:cubicBezTo>
                  <a:lnTo>
                    <a:pt x="31064" y="12482"/>
                  </a:lnTo>
                  <a:cubicBezTo>
                    <a:pt x="30707" y="12898"/>
                    <a:pt x="30350" y="13303"/>
                    <a:pt x="30005" y="13672"/>
                  </a:cubicBezTo>
                  <a:cubicBezTo>
                    <a:pt x="29826" y="13863"/>
                    <a:pt x="29647" y="14053"/>
                    <a:pt x="29469" y="14244"/>
                  </a:cubicBezTo>
                  <a:lnTo>
                    <a:pt x="29433" y="14280"/>
                  </a:lnTo>
                  <a:lnTo>
                    <a:pt x="29159" y="14553"/>
                  </a:lnTo>
                  <a:lnTo>
                    <a:pt x="28873" y="14839"/>
                  </a:lnTo>
                  <a:lnTo>
                    <a:pt x="28850" y="14875"/>
                  </a:lnTo>
                  <a:cubicBezTo>
                    <a:pt x="28659" y="15065"/>
                    <a:pt x="28481" y="15232"/>
                    <a:pt x="28314" y="15399"/>
                  </a:cubicBezTo>
                  <a:cubicBezTo>
                    <a:pt x="28147" y="15554"/>
                    <a:pt x="27981" y="15720"/>
                    <a:pt x="27802" y="15887"/>
                  </a:cubicBezTo>
                  <a:cubicBezTo>
                    <a:pt x="27433" y="16232"/>
                    <a:pt x="27040" y="16589"/>
                    <a:pt x="26611" y="16970"/>
                  </a:cubicBezTo>
                  <a:cubicBezTo>
                    <a:pt x="26445" y="17125"/>
                    <a:pt x="26266" y="17280"/>
                    <a:pt x="26087" y="17435"/>
                  </a:cubicBezTo>
                  <a:lnTo>
                    <a:pt x="25647" y="17804"/>
                  </a:lnTo>
                  <a:lnTo>
                    <a:pt x="25385" y="18006"/>
                  </a:lnTo>
                  <a:lnTo>
                    <a:pt x="24885" y="18411"/>
                  </a:lnTo>
                  <a:lnTo>
                    <a:pt x="24313" y="18864"/>
                  </a:lnTo>
                  <a:cubicBezTo>
                    <a:pt x="24254" y="18899"/>
                    <a:pt x="24194" y="18947"/>
                    <a:pt x="24135" y="18994"/>
                  </a:cubicBezTo>
                  <a:lnTo>
                    <a:pt x="23885" y="19185"/>
                  </a:lnTo>
                  <a:cubicBezTo>
                    <a:pt x="23623" y="19399"/>
                    <a:pt x="23361" y="19590"/>
                    <a:pt x="23087" y="19780"/>
                  </a:cubicBezTo>
                  <a:cubicBezTo>
                    <a:pt x="22647" y="20114"/>
                    <a:pt x="22206" y="20423"/>
                    <a:pt x="21765" y="20721"/>
                  </a:cubicBezTo>
                  <a:cubicBezTo>
                    <a:pt x="21551" y="20876"/>
                    <a:pt x="21325" y="21019"/>
                    <a:pt x="21099" y="21173"/>
                  </a:cubicBezTo>
                  <a:cubicBezTo>
                    <a:pt x="19980" y="21912"/>
                    <a:pt x="18848" y="22602"/>
                    <a:pt x="17717" y="23221"/>
                  </a:cubicBezTo>
                  <a:cubicBezTo>
                    <a:pt x="17515" y="23340"/>
                    <a:pt x="17277" y="23459"/>
                    <a:pt x="17098" y="23555"/>
                  </a:cubicBezTo>
                  <a:cubicBezTo>
                    <a:pt x="16908" y="23662"/>
                    <a:pt x="16717" y="23757"/>
                    <a:pt x="16539" y="23852"/>
                  </a:cubicBezTo>
                  <a:lnTo>
                    <a:pt x="16408" y="23924"/>
                  </a:lnTo>
                  <a:lnTo>
                    <a:pt x="15765" y="24233"/>
                  </a:lnTo>
                  <a:cubicBezTo>
                    <a:pt x="15550" y="24352"/>
                    <a:pt x="15324" y="24459"/>
                    <a:pt x="15110" y="24555"/>
                  </a:cubicBezTo>
                  <a:cubicBezTo>
                    <a:pt x="14931" y="24638"/>
                    <a:pt x="14753" y="24721"/>
                    <a:pt x="14574" y="24805"/>
                  </a:cubicBezTo>
                  <a:lnTo>
                    <a:pt x="14241" y="24948"/>
                  </a:lnTo>
                  <a:cubicBezTo>
                    <a:pt x="14217" y="24959"/>
                    <a:pt x="14193" y="24971"/>
                    <a:pt x="14169" y="24983"/>
                  </a:cubicBezTo>
                  <a:cubicBezTo>
                    <a:pt x="14050" y="25043"/>
                    <a:pt x="13931" y="25090"/>
                    <a:pt x="13800" y="25138"/>
                  </a:cubicBezTo>
                  <a:cubicBezTo>
                    <a:pt x="13586" y="25233"/>
                    <a:pt x="13360" y="25329"/>
                    <a:pt x="13145" y="25412"/>
                  </a:cubicBezTo>
                  <a:cubicBezTo>
                    <a:pt x="12931" y="25507"/>
                    <a:pt x="12717" y="25591"/>
                    <a:pt x="12502" y="25674"/>
                  </a:cubicBezTo>
                  <a:cubicBezTo>
                    <a:pt x="12145" y="25817"/>
                    <a:pt x="11764" y="25948"/>
                    <a:pt x="11347" y="26091"/>
                  </a:cubicBezTo>
                  <a:lnTo>
                    <a:pt x="10871" y="26257"/>
                  </a:lnTo>
                  <a:cubicBezTo>
                    <a:pt x="10300" y="26448"/>
                    <a:pt x="9704" y="26626"/>
                    <a:pt x="9133" y="26781"/>
                  </a:cubicBezTo>
                  <a:cubicBezTo>
                    <a:pt x="8740" y="26876"/>
                    <a:pt x="8359" y="26972"/>
                    <a:pt x="7978" y="27055"/>
                  </a:cubicBezTo>
                  <a:cubicBezTo>
                    <a:pt x="7895" y="27079"/>
                    <a:pt x="7811" y="27091"/>
                    <a:pt x="7728" y="27115"/>
                  </a:cubicBezTo>
                  <a:cubicBezTo>
                    <a:pt x="7407" y="27186"/>
                    <a:pt x="7097" y="27245"/>
                    <a:pt x="6811" y="27293"/>
                  </a:cubicBezTo>
                  <a:cubicBezTo>
                    <a:pt x="6728" y="27305"/>
                    <a:pt x="6668" y="27317"/>
                    <a:pt x="6561" y="27329"/>
                  </a:cubicBezTo>
                  <a:cubicBezTo>
                    <a:pt x="6454" y="27353"/>
                    <a:pt x="6347" y="27365"/>
                    <a:pt x="6216" y="27388"/>
                  </a:cubicBezTo>
                  <a:lnTo>
                    <a:pt x="5918" y="27424"/>
                  </a:lnTo>
                  <a:cubicBezTo>
                    <a:pt x="5871" y="27436"/>
                    <a:pt x="5823" y="27448"/>
                    <a:pt x="5775" y="27448"/>
                  </a:cubicBezTo>
                  <a:lnTo>
                    <a:pt x="5359" y="27496"/>
                  </a:lnTo>
                  <a:lnTo>
                    <a:pt x="5144" y="27519"/>
                  </a:lnTo>
                  <a:lnTo>
                    <a:pt x="5049" y="27531"/>
                  </a:lnTo>
                  <a:lnTo>
                    <a:pt x="4847" y="27543"/>
                  </a:lnTo>
                  <a:cubicBezTo>
                    <a:pt x="4366" y="27582"/>
                    <a:pt x="3900" y="27602"/>
                    <a:pt x="3448" y="27602"/>
                  </a:cubicBezTo>
                  <a:cubicBezTo>
                    <a:pt x="2245" y="27602"/>
                    <a:pt x="1149" y="27463"/>
                    <a:pt x="179" y="27186"/>
                  </a:cubicBezTo>
                  <a:cubicBezTo>
                    <a:pt x="166" y="27179"/>
                    <a:pt x="153" y="27176"/>
                    <a:pt x="140" y="27176"/>
                  </a:cubicBezTo>
                  <a:cubicBezTo>
                    <a:pt x="106" y="27176"/>
                    <a:pt x="74" y="27196"/>
                    <a:pt x="48" y="27222"/>
                  </a:cubicBezTo>
                  <a:cubicBezTo>
                    <a:pt x="13" y="27269"/>
                    <a:pt x="1" y="27329"/>
                    <a:pt x="37" y="27376"/>
                  </a:cubicBezTo>
                  <a:cubicBezTo>
                    <a:pt x="846" y="28996"/>
                    <a:pt x="2442" y="30067"/>
                    <a:pt x="4251" y="30222"/>
                  </a:cubicBezTo>
                  <a:cubicBezTo>
                    <a:pt x="5597" y="30329"/>
                    <a:pt x="6954" y="30389"/>
                    <a:pt x="8276" y="30389"/>
                  </a:cubicBezTo>
                  <a:cubicBezTo>
                    <a:pt x="9431" y="30389"/>
                    <a:pt x="10550" y="30341"/>
                    <a:pt x="11657" y="30270"/>
                  </a:cubicBezTo>
                  <a:cubicBezTo>
                    <a:pt x="12967" y="30174"/>
                    <a:pt x="14241" y="30032"/>
                    <a:pt x="15431" y="29829"/>
                  </a:cubicBezTo>
                  <a:cubicBezTo>
                    <a:pt x="20730" y="28948"/>
                    <a:pt x="25052" y="27055"/>
                    <a:pt x="28302" y="24197"/>
                  </a:cubicBezTo>
                  <a:cubicBezTo>
                    <a:pt x="31564" y="21328"/>
                    <a:pt x="34017" y="17232"/>
                    <a:pt x="35577" y="12041"/>
                  </a:cubicBezTo>
                  <a:cubicBezTo>
                    <a:pt x="36005" y="10612"/>
                    <a:pt x="36351" y="9148"/>
                    <a:pt x="36613" y="7672"/>
                  </a:cubicBezTo>
                  <a:cubicBezTo>
                    <a:pt x="37017" y="5505"/>
                    <a:pt x="37267" y="3326"/>
                    <a:pt x="37375" y="1135"/>
                  </a:cubicBezTo>
                  <a:cubicBezTo>
                    <a:pt x="37398" y="790"/>
                    <a:pt x="37375" y="445"/>
                    <a:pt x="37327" y="111"/>
                  </a:cubicBezTo>
                  <a:cubicBezTo>
                    <a:pt x="37310" y="37"/>
                    <a:pt x="37251" y="1"/>
                    <a:pt x="37194" y="1"/>
                  </a:cubicBezTo>
                  <a:close/>
                </a:path>
              </a:pathLst>
            </a:custGeom>
            <a:solidFill>
              <a:srgbClr val="C85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1"/>
            <p:cNvSpPr/>
            <p:nvPr/>
          </p:nvSpPr>
          <p:spPr>
            <a:xfrm>
              <a:off x="1339450" y="3166325"/>
              <a:ext cx="946850" cy="808150"/>
            </a:xfrm>
            <a:custGeom>
              <a:rect b="b" l="l" r="r" t="t"/>
              <a:pathLst>
                <a:path extrusionOk="0" h="32326" w="37874">
                  <a:moveTo>
                    <a:pt x="29259" y="285"/>
                  </a:moveTo>
                  <a:cubicBezTo>
                    <a:pt x="30567" y="285"/>
                    <a:pt x="31873" y="337"/>
                    <a:pt x="33171" y="440"/>
                  </a:cubicBezTo>
                  <a:cubicBezTo>
                    <a:pt x="33350" y="452"/>
                    <a:pt x="33528" y="475"/>
                    <a:pt x="33707" y="511"/>
                  </a:cubicBezTo>
                  <a:cubicBezTo>
                    <a:pt x="34469" y="666"/>
                    <a:pt x="35183" y="987"/>
                    <a:pt x="35790" y="1476"/>
                  </a:cubicBezTo>
                  <a:cubicBezTo>
                    <a:pt x="36779" y="2249"/>
                    <a:pt x="37433" y="3369"/>
                    <a:pt x="37636" y="4607"/>
                  </a:cubicBezTo>
                  <a:cubicBezTo>
                    <a:pt x="37636" y="4833"/>
                    <a:pt x="37624" y="5071"/>
                    <a:pt x="37600" y="5333"/>
                  </a:cubicBezTo>
                  <a:cubicBezTo>
                    <a:pt x="37588" y="5428"/>
                    <a:pt x="37576" y="5524"/>
                    <a:pt x="37564" y="5631"/>
                  </a:cubicBezTo>
                  <a:cubicBezTo>
                    <a:pt x="37529" y="5893"/>
                    <a:pt x="37493" y="6143"/>
                    <a:pt x="37445" y="6369"/>
                  </a:cubicBezTo>
                  <a:cubicBezTo>
                    <a:pt x="37421" y="6488"/>
                    <a:pt x="37398" y="6619"/>
                    <a:pt x="37362" y="6738"/>
                  </a:cubicBezTo>
                  <a:cubicBezTo>
                    <a:pt x="37314" y="7000"/>
                    <a:pt x="37255" y="7238"/>
                    <a:pt x="37171" y="7500"/>
                  </a:cubicBezTo>
                  <a:cubicBezTo>
                    <a:pt x="37136" y="7619"/>
                    <a:pt x="37100" y="7762"/>
                    <a:pt x="37064" y="7881"/>
                  </a:cubicBezTo>
                  <a:cubicBezTo>
                    <a:pt x="37029" y="8000"/>
                    <a:pt x="36981" y="8119"/>
                    <a:pt x="36945" y="8238"/>
                  </a:cubicBezTo>
                  <a:cubicBezTo>
                    <a:pt x="36910" y="8357"/>
                    <a:pt x="36862" y="8465"/>
                    <a:pt x="36814" y="8619"/>
                  </a:cubicBezTo>
                  <a:cubicBezTo>
                    <a:pt x="36755" y="8762"/>
                    <a:pt x="36707" y="8917"/>
                    <a:pt x="36648" y="9060"/>
                  </a:cubicBezTo>
                  <a:cubicBezTo>
                    <a:pt x="36576" y="9238"/>
                    <a:pt x="36505" y="9417"/>
                    <a:pt x="36421" y="9608"/>
                  </a:cubicBezTo>
                  <a:cubicBezTo>
                    <a:pt x="36350" y="9762"/>
                    <a:pt x="36290" y="9905"/>
                    <a:pt x="36219" y="10060"/>
                  </a:cubicBezTo>
                  <a:cubicBezTo>
                    <a:pt x="36136" y="10227"/>
                    <a:pt x="36064" y="10393"/>
                    <a:pt x="35981" y="10560"/>
                  </a:cubicBezTo>
                  <a:lnTo>
                    <a:pt x="35933" y="10655"/>
                  </a:lnTo>
                  <a:cubicBezTo>
                    <a:pt x="35921" y="10667"/>
                    <a:pt x="35921" y="10679"/>
                    <a:pt x="35921" y="10691"/>
                  </a:cubicBezTo>
                  <a:cubicBezTo>
                    <a:pt x="35814" y="10893"/>
                    <a:pt x="35707" y="11108"/>
                    <a:pt x="35588" y="11310"/>
                  </a:cubicBezTo>
                  <a:cubicBezTo>
                    <a:pt x="35564" y="11358"/>
                    <a:pt x="35540" y="11393"/>
                    <a:pt x="35528" y="11441"/>
                  </a:cubicBezTo>
                  <a:lnTo>
                    <a:pt x="35302" y="11822"/>
                  </a:lnTo>
                  <a:cubicBezTo>
                    <a:pt x="35159" y="12072"/>
                    <a:pt x="35005" y="12322"/>
                    <a:pt x="34862" y="12572"/>
                  </a:cubicBezTo>
                  <a:lnTo>
                    <a:pt x="34671" y="12870"/>
                  </a:lnTo>
                  <a:lnTo>
                    <a:pt x="34481" y="13168"/>
                  </a:lnTo>
                  <a:cubicBezTo>
                    <a:pt x="34350" y="13358"/>
                    <a:pt x="34219" y="13560"/>
                    <a:pt x="34088" y="13763"/>
                  </a:cubicBezTo>
                  <a:cubicBezTo>
                    <a:pt x="34004" y="13870"/>
                    <a:pt x="33933" y="13989"/>
                    <a:pt x="33850" y="14096"/>
                  </a:cubicBezTo>
                  <a:cubicBezTo>
                    <a:pt x="33695" y="14322"/>
                    <a:pt x="33540" y="14549"/>
                    <a:pt x="33373" y="14775"/>
                  </a:cubicBezTo>
                  <a:cubicBezTo>
                    <a:pt x="33254" y="14930"/>
                    <a:pt x="33147" y="15084"/>
                    <a:pt x="33016" y="15239"/>
                  </a:cubicBezTo>
                  <a:cubicBezTo>
                    <a:pt x="32885" y="15418"/>
                    <a:pt x="32754" y="15596"/>
                    <a:pt x="32599" y="15787"/>
                  </a:cubicBezTo>
                  <a:cubicBezTo>
                    <a:pt x="32540" y="15870"/>
                    <a:pt x="32457" y="15965"/>
                    <a:pt x="32385" y="16049"/>
                  </a:cubicBezTo>
                  <a:lnTo>
                    <a:pt x="32195" y="16275"/>
                  </a:lnTo>
                  <a:cubicBezTo>
                    <a:pt x="32099" y="16406"/>
                    <a:pt x="32004" y="16525"/>
                    <a:pt x="31897" y="16644"/>
                  </a:cubicBezTo>
                  <a:cubicBezTo>
                    <a:pt x="31814" y="16739"/>
                    <a:pt x="31730" y="16847"/>
                    <a:pt x="31647" y="16942"/>
                  </a:cubicBezTo>
                  <a:cubicBezTo>
                    <a:pt x="31290" y="17358"/>
                    <a:pt x="30933" y="17763"/>
                    <a:pt x="30575" y="18132"/>
                  </a:cubicBezTo>
                  <a:cubicBezTo>
                    <a:pt x="30409" y="18323"/>
                    <a:pt x="30230" y="18513"/>
                    <a:pt x="30052" y="18692"/>
                  </a:cubicBezTo>
                  <a:lnTo>
                    <a:pt x="30004" y="18740"/>
                  </a:lnTo>
                  <a:lnTo>
                    <a:pt x="29742" y="19013"/>
                  </a:lnTo>
                  <a:lnTo>
                    <a:pt x="29456" y="19299"/>
                  </a:lnTo>
                  <a:lnTo>
                    <a:pt x="29420" y="19335"/>
                  </a:lnTo>
                  <a:cubicBezTo>
                    <a:pt x="29242" y="19525"/>
                    <a:pt x="29063" y="19692"/>
                    <a:pt x="28897" y="19859"/>
                  </a:cubicBezTo>
                  <a:cubicBezTo>
                    <a:pt x="28730" y="20014"/>
                    <a:pt x="28551" y="20180"/>
                    <a:pt x="28385" y="20347"/>
                  </a:cubicBezTo>
                  <a:lnTo>
                    <a:pt x="27932" y="20752"/>
                  </a:lnTo>
                  <a:lnTo>
                    <a:pt x="27789" y="20883"/>
                  </a:lnTo>
                  <a:cubicBezTo>
                    <a:pt x="27587" y="21073"/>
                    <a:pt x="27385" y="21252"/>
                    <a:pt x="27182" y="21430"/>
                  </a:cubicBezTo>
                  <a:cubicBezTo>
                    <a:pt x="27004" y="21585"/>
                    <a:pt x="26837" y="21740"/>
                    <a:pt x="26646" y="21883"/>
                  </a:cubicBezTo>
                  <a:cubicBezTo>
                    <a:pt x="26575" y="21954"/>
                    <a:pt x="26492" y="22026"/>
                    <a:pt x="26408" y="22097"/>
                  </a:cubicBezTo>
                  <a:lnTo>
                    <a:pt x="25956" y="22478"/>
                  </a:lnTo>
                  <a:lnTo>
                    <a:pt x="25456" y="22883"/>
                  </a:lnTo>
                  <a:lnTo>
                    <a:pt x="24872" y="23324"/>
                  </a:lnTo>
                  <a:cubicBezTo>
                    <a:pt x="24825" y="23371"/>
                    <a:pt x="24765" y="23419"/>
                    <a:pt x="24706" y="23466"/>
                  </a:cubicBezTo>
                  <a:lnTo>
                    <a:pt x="24444" y="23657"/>
                  </a:lnTo>
                  <a:cubicBezTo>
                    <a:pt x="24182" y="23859"/>
                    <a:pt x="23920" y="24062"/>
                    <a:pt x="23658" y="24252"/>
                  </a:cubicBezTo>
                  <a:cubicBezTo>
                    <a:pt x="23241" y="24562"/>
                    <a:pt x="22813" y="24859"/>
                    <a:pt x="22324" y="25193"/>
                  </a:cubicBezTo>
                  <a:cubicBezTo>
                    <a:pt x="22110" y="25348"/>
                    <a:pt x="21884" y="25490"/>
                    <a:pt x="21670" y="25645"/>
                  </a:cubicBezTo>
                  <a:cubicBezTo>
                    <a:pt x="21527" y="25729"/>
                    <a:pt x="21384" y="25824"/>
                    <a:pt x="21241" y="25919"/>
                  </a:cubicBezTo>
                  <a:cubicBezTo>
                    <a:pt x="21098" y="26002"/>
                    <a:pt x="20967" y="26098"/>
                    <a:pt x="20824" y="26181"/>
                  </a:cubicBezTo>
                  <a:cubicBezTo>
                    <a:pt x="20610" y="26324"/>
                    <a:pt x="20396" y="26455"/>
                    <a:pt x="20181" y="26586"/>
                  </a:cubicBezTo>
                  <a:lnTo>
                    <a:pt x="19657" y="26895"/>
                  </a:lnTo>
                  <a:cubicBezTo>
                    <a:pt x="19443" y="27038"/>
                    <a:pt x="19217" y="27169"/>
                    <a:pt x="18991" y="27288"/>
                  </a:cubicBezTo>
                  <a:cubicBezTo>
                    <a:pt x="18764" y="27419"/>
                    <a:pt x="18550" y="27550"/>
                    <a:pt x="18312" y="27669"/>
                  </a:cubicBezTo>
                  <a:lnTo>
                    <a:pt x="18383" y="27788"/>
                  </a:lnTo>
                  <a:lnTo>
                    <a:pt x="18383" y="27788"/>
                  </a:lnTo>
                  <a:lnTo>
                    <a:pt x="18288" y="27693"/>
                  </a:lnTo>
                  <a:lnTo>
                    <a:pt x="18133" y="27776"/>
                  </a:lnTo>
                  <a:cubicBezTo>
                    <a:pt x="17967" y="27860"/>
                    <a:pt x="17812" y="27943"/>
                    <a:pt x="17657" y="28026"/>
                  </a:cubicBezTo>
                  <a:cubicBezTo>
                    <a:pt x="17252" y="28253"/>
                    <a:pt x="16800" y="28479"/>
                    <a:pt x="16336" y="28705"/>
                  </a:cubicBezTo>
                  <a:cubicBezTo>
                    <a:pt x="16109" y="28812"/>
                    <a:pt x="15895" y="28919"/>
                    <a:pt x="15669" y="29015"/>
                  </a:cubicBezTo>
                  <a:cubicBezTo>
                    <a:pt x="15490" y="29110"/>
                    <a:pt x="15312" y="29193"/>
                    <a:pt x="15133" y="29265"/>
                  </a:cubicBezTo>
                  <a:cubicBezTo>
                    <a:pt x="15026" y="29312"/>
                    <a:pt x="14919" y="29360"/>
                    <a:pt x="14800" y="29419"/>
                  </a:cubicBezTo>
                  <a:cubicBezTo>
                    <a:pt x="14776" y="29431"/>
                    <a:pt x="14752" y="29443"/>
                    <a:pt x="14728" y="29443"/>
                  </a:cubicBezTo>
                  <a:cubicBezTo>
                    <a:pt x="14609" y="29503"/>
                    <a:pt x="14490" y="29550"/>
                    <a:pt x="14359" y="29610"/>
                  </a:cubicBezTo>
                  <a:cubicBezTo>
                    <a:pt x="14145" y="29705"/>
                    <a:pt x="13930" y="29789"/>
                    <a:pt x="13716" y="29872"/>
                  </a:cubicBezTo>
                  <a:cubicBezTo>
                    <a:pt x="13502" y="29967"/>
                    <a:pt x="13288" y="30051"/>
                    <a:pt x="13073" y="30134"/>
                  </a:cubicBezTo>
                  <a:cubicBezTo>
                    <a:pt x="12704" y="30277"/>
                    <a:pt x="12323" y="30408"/>
                    <a:pt x="11918" y="30562"/>
                  </a:cubicBezTo>
                  <a:lnTo>
                    <a:pt x="11430" y="30717"/>
                  </a:lnTo>
                  <a:cubicBezTo>
                    <a:pt x="10859" y="30908"/>
                    <a:pt x="10275" y="31086"/>
                    <a:pt x="9704" y="31241"/>
                  </a:cubicBezTo>
                  <a:cubicBezTo>
                    <a:pt x="9311" y="31348"/>
                    <a:pt x="8918" y="31444"/>
                    <a:pt x="8537" y="31527"/>
                  </a:cubicBezTo>
                  <a:cubicBezTo>
                    <a:pt x="8454" y="31539"/>
                    <a:pt x="8382" y="31563"/>
                    <a:pt x="8299" y="31575"/>
                  </a:cubicBezTo>
                  <a:cubicBezTo>
                    <a:pt x="7977" y="31646"/>
                    <a:pt x="7668" y="31705"/>
                    <a:pt x="7382" y="31753"/>
                  </a:cubicBezTo>
                  <a:cubicBezTo>
                    <a:pt x="7299" y="31777"/>
                    <a:pt x="7227" y="31777"/>
                    <a:pt x="7120" y="31801"/>
                  </a:cubicBezTo>
                  <a:cubicBezTo>
                    <a:pt x="7025" y="31813"/>
                    <a:pt x="6906" y="31836"/>
                    <a:pt x="6775" y="31848"/>
                  </a:cubicBezTo>
                  <a:lnTo>
                    <a:pt x="6477" y="31896"/>
                  </a:lnTo>
                  <a:lnTo>
                    <a:pt x="6263" y="31920"/>
                  </a:lnTo>
                  <a:cubicBezTo>
                    <a:pt x="6144" y="31932"/>
                    <a:pt x="6037" y="31944"/>
                    <a:pt x="5918" y="31956"/>
                  </a:cubicBezTo>
                  <a:cubicBezTo>
                    <a:pt x="5798" y="31979"/>
                    <a:pt x="5679" y="31991"/>
                    <a:pt x="5560" y="31991"/>
                  </a:cubicBezTo>
                  <a:cubicBezTo>
                    <a:pt x="5501" y="32003"/>
                    <a:pt x="5453" y="32003"/>
                    <a:pt x="5406" y="32003"/>
                  </a:cubicBezTo>
                  <a:cubicBezTo>
                    <a:pt x="4929" y="32042"/>
                    <a:pt x="4465" y="32062"/>
                    <a:pt x="4016" y="32062"/>
                  </a:cubicBezTo>
                  <a:cubicBezTo>
                    <a:pt x="2830" y="32062"/>
                    <a:pt x="1748" y="31926"/>
                    <a:pt x="798" y="31658"/>
                  </a:cubicBezTo>
                  <a:lnTo>
                    <a:pt x="786" y="31658"/>
                  </a:lnTo>
                  <a:cubicBezTo>
                    <a:pt x="691" y="31455"/>
                    <a:pt x="607" y="31229"/>
                    <a:pt x="548" y="31003"/>
                  </a:cubicBezTo>
                  <a:cubicBezTo>
                    <a:pt x="536" y="30991"/>
                    <a:pt x="536" y="30979"/>
                    <a:pt x="536" y="30967"/>
                  </a:cubicBezTo>
                  <a:cubicBezTo>
                    <a:pt x="357" y="30432"/>
                    <a:pt x="286" y="29860"/>
                    <a:pt x="322" y="29300"/>
                  </a:cubicBezTo>
                  <a:cubicBezTo>
                    <a:pt x="429" y="27003"/>
                    <a:pt x="703" y="24717"/>
                    <a:pt x="1143" y="22454"/>
                  </a:cubicBezTo>
                  <a:cubicBezTo>
                    <a:pt x="1369" y="21228"/>
                    <a:pt x="1667" y="20014"/>
                    <a:pt x="2000" y="18835"/>
                  </a:cubicBezTo>
                  <a:cubicBezTo>
                    <a:pt x="3536" y="13501"/>
                    <a:pt x="6001" y="9322"/>
                    <a:pt x="9311" y="6405"/>
                  </a:cubicBezTo>
                  <a:cubicBezTo>
                    <a:pt x="12490" y="3619"/>
                    <a:pt x="16705" y="1761"/>
                    <a:pt x="21860" y="868"/>
                  </a:cubicBezTo>
                  <a:cubicBezTo>
                    <a:pt x="23360" y="618"/>
                    <a:pt x="24872" y="452"/>
                    <a:pt x="26384" y="368"/>
                  </a:cubicBezTo>
                  <a:cubicBezTo>
                    <a:pt x="27341" y="313"/>
                    <a:pt x="28301" y="285"/>
                    <a:pt x="29259" y="285"/>
                  </a:cubicBezTo>
                  <a:close/>
                  <a:moveTo>
                    <a:pt x="29190" y="0"/>
                  </a:moveTo>
                  <a:cubicBezTo>
                    <a:pt x="28243" y="0"/>
                    <a:pt x="27296" y="28"/>
                    <a:pt x="26349" y="83"/>
                  </a:cubicBezTo>
                  <a:cubicBezTo>
                    <a:pt x="24813" y="166"/>
                    <a:pt x="23289" y="333"/>
                    <a:pt x="21789" y="595"/>
                  </a:cubicBezTo>
                  <a:cubicBezTo>
                    <a:pt x="16586" y="1487"/>
                    <a:pt x="12311" y="3369"/>
                    <a:pt x="9108" y="6190"/>
                  </a:cubicBezTo>
                  <a:cubicBezTo>
                    <a:pt x="5763" y="9143"/>
                    <a:pt x="3274" y="13358"/>
                    <a:pt x="1727" y="18752"/>
                  </a:cubicBezTo>
                  <a:cubicBezTo>
                    <a:pt x="1381" y="19930"/>
                    <a:pt x="1096" y="21157"/>
                    <a:pt x="857" y="22383"/>
                  </a:cubicBezTo>
                  <a:cubicBezTo>
                    <a:pt x="429" y="24657"/>
                    <a:pt x="143" y="26955"/>
                    <a:pt x="36" y="29265"/>
                  </a:cubicBezTo>
                  <a:cubicBezTo>
                    <a:pt x="0" y="29860"/>
                    <a:pt x="83" y="30455"/>
                    <a:pt x="262" y="31015"/>
                  </a:cubicBezTo>
                  <a:cubicBezTo>
                    <a:pt x="262" y="31039"/>
                    <a:pt x="262" y="31051"/>
                    <a:pt x="274" y="31063"/>
                  </a:cubicBezTo>
                  <a:cubicBezTo>
                    <a:pt x="357" y="31324"/>
                    <a:pt x="453" y="31586"/>
                    <a:pt x="584" y="31836"/>
                  </a:cubicBezTo>
                  <a:cubicBezTo>
                    <a:pt x="595" y="31860"/>
                    <a:pt x="631" y="31884"/>
                    <a:pt x="667" y="31896"/>
                  </a:cubicBezTo>
                  <a:cubicBezTo>
                    <a:pt x="1720" y="32182"/>
                    <a:pt x="2795" y="32325"/>
                    <a:pt x="3893" y="32325"/>
                  </a:cubicBezTo>
                  <a:cubicBezTo>
                    <a:pt x="3937" y="32325"/>
                    <a:pt x="3980" y="32325"/>
                    <a:pt x="4024" y="32325"/>
                  </a:cubicBezTo>
                  <a:cubicBezTo>
                    <a:pt x="4465" y="32325"/>
                    <a:pt x="4929" y="32301"/>
                    <a:pt x="5406" y="32265"/>
                  </a:cubicBezTo>
                  <a:lnTo>
                    <a:pt x="5560" y="32253"/>
                  </a:lnTo>
                  <a:cubicBezTo>
                    <a:pt x="5679" y="32253"/>
                    <a:pt x="5810" y="32229"/>
                    <a:pt x="5918" y="32217"/>
                  </a:cubicBezTo>
                  <a:cubicBezTo>
                    <a:pt x="6037" y="32206"/>
                    <a:pt x="6144" y="32194"/>
                    <a:pt x="6275" y="32182"/>
                  </a:cubicBezTo>
                  <a:cubicBezTo>
                    <a:pt x="6346" y="32170"/>
                    <a:pt x="6418" y="32170"/>
                    <a:pt x="6489" y="32158"/>
                  </a:cubicBezTo>
                  <a:cubicBezTo>
                    <a:pt x="6584" y="32146"/>
                    <a:pt x="6691" y="32122"/>
                    <a:pt x="6811" y="32110"/>
                  </a:cubicBezTo>
                  <a:cubicBezTo>
                    <a:pt x="6918" y="32098"/>
                    <a:pt x="7025" y="32075"/>
                    <a:pt x="7144" y="32063"/>
                  </a:cubicBezTo>
                  <a:cubicBezTo>
                    <a:pt x="7227" y="32051"/>
                    <a:pt x="7311" y="32027"/>
                    <a:pt x="7394" y="32015"/>
                  </a:cubicBezTo>
                  <a:cubicBezTo>
                    <a:pt x="7692" y="31967"/>
                    <a:pt x="7989" y="31908"/>
                    <a:pt x="8323" y="31836"/>
                  </a:cubicBezTo>
                  <a:lnTo>
                    <a:pt x="8573" y="31777"/>
                  </a:lnTo>
                  <a:cubicBezTo>
                    <a:pt x="8954" y="31694"/>
                    <a:pt x="9347" y="31598"/>
                    <a:pt x="9739" y="31491"/>
                  </a:cubicBezTo>
                  <a:cubicBezTo>
                    <a:pt x="10323" y="31336"/>
                    <a:pt x="10906" y="31158"/>
                    <a:pt x="11490" y="30967"/>
                  </a:cubicBezTo>
                  <a:lnTo>
                    <a:pt x="11978" y="30813"/>
                  </a:lnTo>
                  <a:cubicBezTo>
                    <a:pt x="12395" y="30658"/>
                    <a:pt x="12776" y="30527"/>
                    <a:pt x="13133" y="30384"/>
                  </a:cubicBezTo>
                  <a:cubicBezTo>
                    <a:pt x="13359" y="30301"/>
                    <a:pt x="13573" y="30205"/>
                    <a:pt x="13788" y="30122"/>
                  </a:cubicBezTo>
                  <a:cubicBezTo>
                    <a:pt x="14002" y="30039"/>
                    <a:pt x="14228" y="29943"/>
                    <a:pt x="14442" y="29848"/>
                  </a:cubicBezTo>
                  <a:cubicBezTo>
                    <a:pt x="14561" y="29800"/>
                    <a:pt x="14681" y="29753"/>
                    <a:pt x="14800" y="29705"/>
                  </a:cubicBezTo>
                  <a:cubicBezTo>
                    <a:pt x="14835" y="29693"/>
                    <a:pt x="14859" y="29681"/>
                    <a:pt x="14895" y="29658"/>
                  </a:cubicBezTo>
                  <a:lnTo>
                    <a:pt x="15216" y="29515"/>
                  </a:lnTo>
                  <a:cubicBezTo>
                    <a:pt x="15395" y="29431"/>
                    <a:pt x="15574" y="29348"/>
                    <a:pt x="15752" y="29265"/>
                  </a:cubicBezTo>
                  <a:cubicBezTo>
                    <a:pt x="15978" y="29158"/>
                    <a:pt x="16205" y="29050"/>
                    <a:pt x="16419" y="28943"/>
                  </a:cubicBezTo>
                  <a:cubicBezTo>
                    <a:pt x="16895" y="28705"/>
                    <a:pt x="17348" y="28491"/>
                    <a:pt x="17764" y="28265"/>
                  </a:cubicBezTo>
                  <a:cubicBezTo>
                    <a:pt x="17919" y="28181"/>
                    <a:pt x="18074" y="28098"/>
                    <a:pt x="18229" y="28015"/>
                  </a:cubicBezTo>
                  <a:lnTo>
                    <a:pt x="18395" y="27919"/>
                  </a:lnTo>
                  <a:lnTo>
                    <a:pt x="18336" y="27812"/>
                  </a:lnTo>
                  <a:lnTo>
                    <a:pt x="18431" y="27907"/>
                  </a:lnTo>
                  <a:cubicBezTo>
                    <a:pt x="18657" y="27776"/>
                    <a:pt x="18872" y="27657"/>
                    <a:pt x="19098" y="27526"/>
                  </a:cubicBezTo>
                  <a:cubicBezTo>
                    <a:pt x="19324" y="27395"/>
                    <a:pt x="19550" y="27264"/>
                    <a:pt x="19776" y="27134"/>
                  </a:cubicBezTo>
                  <a:cubicBezTo>
                    <a:pt x="19943" y="27026"/>
                    <a:pt x="20122" y="26919"/>
                    <a:pt x="20300" y="26812"/>
                  </a:cubicBezTo>
                  <a:cubicBezTo>
                    <a:pt x="20515" y="26681"/>
                    <a:pt x="20729" y="26550"/>
                    <a:pt x="20943" y="26407"/>
                  </a:cubicBezTo>
                  <a:cubicBezTo>
                    <a:pt x="21086" y="26324"/>
                    <a:pt x="21217" y="26229"/>
                    <a:pt x="21360" y="26145"/>
                  </a:cubicBezTo>
                  <a:cubicBezTo>
                    <a:pt x="21503" y="26050"/>
                    <a:pt x="21646" y="25955"/>
                    <a:pt x="21789" y="25860"/>
                  </a:cubicBezTo>
                  <a:cubicBezTo>
                    <a:pt x="22003" y="25717"/>
                    <a:pt x="22229" y="25562"/>
                    <a:pt x="22455" y="25419"/>
                  </a:cubicBezTo>
                  <a:cubicBezTo>
                    <a:pt x="22943" y="25086"/>
                    <a:pt x="23384" y="24776"/>
                    <a:pt x="23789" y="24478"/>
                  </a:cubicBezTo>
                  <a:cubicBezTo>
                    <a:pt x="24063" y="24276"/>
                    <a:pt x="24325" y="24074"/>
                    <a:pt x="24587" y="23883"/>
                  </a:cubicBezTo>
                  <a:lnTo>
                    <a:pt x="24848" y="23681"/>
                  </a:lnTo>
                  <a:cubicBezTo>
                    <a:pt x="24908" y="23633"/>
                    <a:pt x="24968" y="23585"/>
                    <a:pt x="25039" y="23538"/>
                  </a:cubicBezTo>
                  <a:cubicBezTo>
                    <a:pt x="25229" y="23383"/>
                    <a:pt x="25408" y="23240"/>
                    <a:pt x="25599" y="23085"/>
                  </a:cubicBezTo>
                  <a:lnTo>
                    <a:pt x="26111" y="22657"/>
                  </a:lnTo>
                  <a:lnTo>
                    <a:pt x="26575" y="22276"/>
                  </a:lnTo>
                  <a:cubicBezTo>
                    <a:pt x="26658" y="22204"/>
                    <a:pt x="26730" y="22133"/>
                    <a:pt x="26813" y="22061"/>
                  </a:cubicBezTo>
                  <a:cubicBezTo>
                    <a:pt x="26992" y="21919"/>
                    <a:pt x="27170" y="21752"/>
                    <a:pt x="27349" y="21609"/>
                  </a:cubicBezTo>
                  <a:cubicBezTo>
                    <a:pt x="27551" y="21430"/>
                    <a:pt x="27754" y="21240"/>
                    <a:pt x="27956" y="21061"/>
                  </a:cubicBezTo>
                  <a:lnTo>
                    <a:pt x="28111" y="20918"/>
                  </a:lnTo>
                  <a:lnTo>
                    <a:pt x="28551" y="20514"/>
                  </a:lnTo>
                  <a:cubicBezTo>
                    <a:pt x="28730" y="20347"/>
                    <a:pt x="28885" y="20192"/>
                    <a:pt x="29063" y="20025"/>
                  </a:cubicBezTo>
                  <a:cubicBezTo>
                    <a:pt x="29242" y="19847"/>
                    <a:pt x="29420" y="19668"/>
                    <a:pt x="29599" y="19502"/>
                  </a:cubicBezTo>
                  <a:lnTo>
                    <a:pt x="29635" y="19466"/>
                  </a:lnTo>
                  <a:cubicBezTo>
                    <a:pt x="29730" y="19371"/>
                    <a:pt x="29825" y="19275"/>
                    <a:pt x="29921" y="19180"/>
                  </a:cubicBezTo>
                  <a:cubicBezTo>
                    <a:pt x="30004" y="19085"/>
                    <a:pt x="30099" y="18990"/>
                    <a:pt x="30182" y="18906"/>
                  </a:cubicBezTo>
                  <a:lnTo>
                    <a:pt x="30230" y="18859"/>
                  </a:lnTo>
                  <a:cubicBezTo>
                    <a:pt x="30409" y="18668"/>
                    <a:pt x="30587" y="18478"/>
                    <a:pt x="30766" y="18287"/>
                  </a:cubicBezTo>
                  <a:cubicBezTo>
                    <a:pt x="31111" y="17906"/>
                    <a:pt x="31480" y="17501"/>
                    <a:pt x="31837" y="17085"/>
                  </a:cubicBezTo>
                  <a:cubicBezTo>
                    <a:pt x="31921" y="16989"/>
                    <a:pt x="32004" y="16882"/>
                    <a:pt x="32087" y="16787"/>
                  </a:cubicBezTo>
                  <a:cubicBezTo>
                    <a:pt x="32183" y="16668"/>
                    <a:pt x="32290" y="16537"/>
                    <a:pt x="32385" y="16418"/>
                  </a:cubicBezTo>
                  <a:lnTo>
                    <a:pt x="32576" y="16192"/>
                  </a:lnTo>
                  <a:lnTo>
                    <a:pt x="32790" y="15918"/>
                  </a:lnTo>
                  <a:cubicBezTo>
                    <a:pt x="32933" y="15739"/>
                    <a:pt x="33076" y="15549"/>
                    <a:pt x="33219" y="15370"/>
                  </a:cubicBezTo>
                  <a:cubicBezTo>
                    <a:pt x="33338" y="15215"/>
                    <a:pt x="33457" y="15061"/>
                    <a:pt x="33576" y="14906"/>
                  </a:cubicBezTo>
                  <a:cubicBezTo>
                    <a:pt x="33731" y="14668"/>
                    <a:pt x="33909" y="14453"/>
                    <a:pt x="34052" y="14227"/>
                  </a:cubicBezTo>
                  <a:cubicBezTo>
                    <a:pt x="34135" y="14108"/>
                    <a:pt x="34207" y="14001"/>
                    <a:pt x="34290" y="13882"/>
                  </a:cubicBezTo>
                  <a:cubicBezTo>
                    <a:pt x="34421" y="13679"/>
                    <a:pt x="34564" y="13477"/>
                    <a:pt x="34695" y="13275"/>
                  </a:cubicBezTo>
                  <a:lnTo>
                    <a:pt x="34885" y="12977"/>
                  </a:lnTo>
                  <a:cubicBezTo>
                    <a:pt x="34945" y="12882"/>
                    <a:pt x="35005" y="12787"/>
                    <a:pt x="35076" y="12679"/>
                  </a:cubicBezTo>
                  <a:cubicBezTo>
                    <a:pt x="35231" y="12429"/>
                    <a:pt x="35374" y="12179"/>
                    <a:pt x="35516" y="11929"/>
                  </a:cubicBezTo>
                  <a:lnTo>
                    <a:pt x="35731" y="11536"/>
                  </a:lnTo>
                  <a:lnTo>
                    <a:pt x="35802" y="11405"/>
                  </a:lnTo>
                  <a:cubicBezTo>
                    <a:pt x="35921" y="11191"/>
                    <a:pt x="36028" y="10977"/>
                    <a:pt x="36136" y="10774"/>
                  </a:cubicBezTo>
                  <a:lnTo>
                    <a:pt x="36136" y="10762"/>
                  </a:lnTo>
                  <a:cubicBezTo>
                    <a:pt x="36148" y="10727"/>
                    <a:pt x="36171" y="10679"/>
                    <a:pt x="36183" y="10643"/>
                  </a:cubicBezTo>
                  <a:cubicBezTo>
                    <a:pt x="36278" y="10477"/>
                    <a:pt x="36350" y="10298"/>
                    <a:pt x="36421" y="10143"/>
                  </a:cubicBezTo>
                  <a:cubicBezTo>
                    <a:pt x="36493" y="9989"/>
                    <a:pt x="36564" y="9834"/>
                    <a:pt x="36636" y="9691"/>
                  </a:cubicBezTo>
                  <a:cubicBezTo>
                    <a:pt x="36707" y="9500"/>
                    <a:pt x="36790" y="9310"/>
                    <a:pt x="36862" y="9131"/>
                  </a:cubicBezTo>
                  <a:cubicBezTo>
                    <a:pt x="36921" y="8988"/>
                    <a:pt x="36981" y="8834"/>
                    <a:pt x="37040" y="8667"/>
                  </a:cubicBezTo>
                  <a:cubicBezTo>
                    <a:pt x="37076" y="8548"/>
                    <a:pt x="37124" y="8417"/>
                    <a:pt x="37171" y="8298"/>
                  </a:cubicBezTo>
                  <a:cubicBezTo>
                    <a:pt x="37207" y="8179"/>
                    <a:pt x="37243" y="8060"/>
                    <a:pt x="37291" y="7941"/>
                  </a:cubicBezTo>
                  <a:cubicBezTo>
                    <a:pt x="37326" y="7810"/>
                    <a:pt x="37362" y="7679"/>
                    <a:pt x="37398" y="7548"/>
                  </a:cubicBezTo>
                  <a:cubicBezTo>
                    <a:pt x="37481" y="7286"/>
                    <a:pt x="37541" y="7036"/>
                    <a:pt x="37600" y="6774"/>
                  </a:cubicBezTo>
                  <a:cubicBezTo>
                    <a:pt x="37624" y="6655"/>
                    <a:pt x="37660" y="6524"/>
                    <a:pt x="37672" y="6405"/>
                  </a:cubicBezTo>
                  <a:cubicBezTo>
                    <a:pt x="37719" y="6167"/>
                    <a:pt x="37767" y="5917"/>
                    <a:pt x="37802" y="5643"/>
                  </a:cubicBezTo>
                  <a:cubicBezTo>
                    <a:pt x="37814" y="5536"/>
                    <a:pt x="37826" y="5428"/>
                    <a:pt x="37838" y="5333"/>
                  </a:cubicBezTo>
                  <a:cubicBezTo>
                    <a:pt x="37862" y="5071"/>
                    <a:pt x="37874" y="4821"/>
                    <a:pt x="37874" y="4583"/>
                  </a:cubicBezTo>
                  <a:cubicBezTo>
                    <a:pt x="37874" y="4583"/>
                    <a:pt x="37874" y="4571"/>
                    <a:pt x="37874" y="4559"/>
                  </a:cubicBezTo>
                  <a:cubicBezTo>
                    <a:pt x="37672" y="3250"/>
                    <a:pt x="36969" y="2071"/>
                    <a:pt x="35933" y="1249"/>
                  </a:cubicBezTo>
                  <a:cubicBezTo>
                    <a:pt x="35278" y="737"/>
                    <a:pt x="34528" y="392"/>
                    <a:pt x="33731" y="237"/>
                  </a:cubicBezTo>
                  <a:cubicBezTo>
                    <a:pt x="33540" y="202"/>
                    <a:pt x="33350" y="178"/>
                    <a:pt x="33171" y="166"/>
                  </a:cubicBezTo>
                  <a:cubicBezTo>
                    <a:pt x="31844" y="55"/>
                    <a:pt x="30517" y="0"/>
                    <a:pt x="29190" y="0"/>
                  </a:cubicBezTo>
                  <a:close/>
                </a:path>
              </a:pathLst>
            </a:custGeom>
            <a:solidFill>
              <a:srgbClr val="C85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1"/>
            <p:cNvSpPr/>
            <p:nvPr/>
          </p:nvSpPr>
          <p:spPr>
            <a:xfrm>
              <a:off x="1342725" y="3169575"/>
              <a:ext cx="940600" cy="801700"/>
            </a:xfrm>
            <a:custGeom>
              <a:rect b="b" l="l" r="r" t="t"/>
              <a:pathLst>
                <a:path extrusionOk="0" h="32068" w="37624">
                  <a:moveTo>
                    <a:pt x="29093" y="0"/>
                  </a:moveTo>
                  <a:cubicBezTo>
                    <a:pt x="28134" y="0"/>
                    <a:pt x="27175" y="28"/>
                    <a:pt x="26218" y="84"/>
                  </a:cubicBezTo>
                  <a:cubicBezTo>
                    <a:pt x="24694" y="167"/>
                    <a:pt x="23182" y="334"/>
                    <a:pt x="21681" y="595"/>
                  </a:cubicBezTo>
                  <a:cubicBezTo>
                    <a:pt x="17264" y="1357"/>
                    <a:pt x="12692" y="2977"/>
                    <a:pt x="9073" y="6156"/>
                  </a:cubicBezTo>
                  <a:cubicBezTo>
                    <a:pt x="5251" y="9513"/>
                    <a:pt x="3012" y="14145"/>
                    <a:pt x="1715" y="18657"/>
                  </a:cubicBezTo>
                  <a:cubicBezTo>
                    <a:pt x="1357" y="19884"/>
                    <a:pt x="1072" y="21098"/>
                    <a:pt x="845" y="22277"/>
                  </a:cubicBezTo>
                  <a:cubicBezTo>
                    <a:pt x="417" y="24539"/>
                    <a:pt x="143" y="26837"/>
                    <a:pt x="36" y="29147"/>
                  </a:cubicBezTo>
                  <a:cubicBezTo>
                    <a:pt x="0" y="29730"/>
                    <a:pt x="72" y="30313"/>
                    <a:pt x="250" y="30861"/>
                  </a:cubicBezTo>
                  <a:cubicBezTo>
                    <a:pt x="250" y="30873"/>
                    <a:pt x="250" y="30885"/>
                    <a:pt x="262" y="30897"/>
                  </a:cubicBezTo>
                  <a:cubicBezTo>
                    <a:pt x="345" y="31159"/>
                    <a:pt x="441" y="31409"/>
                    <a:pt x="572" y="31647"/>
                  </a:cubicBezTo>
                  <a:cubicBezTo>
                    <a:pt x="1555" y="31923"/>
                    <a:pt x="2663" y="32068"/>
                    <a:pt x="3865" y="32068"/>
                  </a:cubicBezTo>
                  <a:cubicBezTo>
                    <a:pt x="4322" y="32068"/>
                    <a:pt x="4792" y="32047"/>
                    <a:pt x="5275" y="32004"/>
                  </a:cubicBezTo>
                  <a:cubicBezTo>
                    <a:pt x="5322" y="32004"/>
                    <a:pt x="5382" y="31992"/>
                    <a:pt x="5429" y="31992"/>
                  </a:cubicBezTo>
                  <a:cubicBezTo>
                    <a:pt x="5548" y="31980"/>
                    <a:pt x="5679" y="31968"/>
                    <a:pt x="5787" y="31956"/>
                  </a:cubicBezTo>
                  <a:cubicBezTo>
                    <a:pt x="5906" y="31945"/>
                    <a:pt x="6013" y="31933"/>
                    <a:pt x="6132" y="31921"/>
                  </a:cubicBezTo>
                  <a:cubicBezTo>
                    <a:pt x="6203" y="31909"/>
                    <a:pt x="6275" y="31909"/>
                    <a:pt x="6358" y="31885"/>
                  </a:cubicBezTo>
                  <a:cubicBezTo>
                    <a:pt x="6465" y="31885"/>
                    <a:pt x="6560" y="31861"/>
                    <a:pt x="6680" y="31849"/>
                  </a:cubicBezTo>
                  <a:cubicBezTo>
                    <a:pt x="6787" y="31837"/>
                    <a:pt x="6894" y="31814"/>
                    <a:pt x="7001" y="31790"/>
                  </a:cubicBezTo>
                  <a:cubicBezTo>
                    <a:pt x="7084" y="31790"/>
                    <a:pt x="7168" y="31766"/>
                    <a:pt x="7263" y="31754"/>
                  </a:cubicBezTo>
                  <a:cubicBezTo>
                    <a:pt x="7561" y="31706"/>
                    <a:pt x="7870" y="31647"/>
                    <a:pt x="8180" y="31575"/>
                  </a:cubicBezTo>
                  <a:lnTo>
                    <a:pt x="8418" y="31528"/>
                  </a:lnTo>
                  <a:cubicBezTo>
                    <a:pt x="8799" y="31433"/>
                    <a:pt x="9192" y="31337"/>
                    <a:pt x="9585" y="31242"/>
                  </a:cubicBezTo>
                  <a:cubicBezTo>
                    <a:pt x="10156" y="31087"/>
                    <a:pt x="10740" y="30909"/>
                    <a:pt x="11335" y="30718"/>
                  </a:cubicBezTo>
                  <a:lnTo>
                    <a:pt x="11811" y="30540"/>
                  </a:lnTo>
                  <a:cubicBezTo>
                    <a:pt x="12204" y="30409"/>
                    <a:pt x="12585" y="30254"/>
                    <a:pt x="12978" y="30111"/>
                  </a:cubicBezTo>
                  <a:cubicBezTo>
                    <a:pt x="13192" y="30028"/>
                    <a:pt x="13407" y="29932"/>
                    <a:pt x="13621" y="29849"/>
                  </a:cubicBezTo>
                  <a:cubicBezTo>
                    <a:pt x="13847" y="29766"/>
                    <a:pt x="14061" y="29682"/>
                    <a:pt x="14276" y="29587"/>
                  </a:cubicBezTo>
                  <a:lnTo>
                    <a:pt x="14645" y="29420"/>
                  </a:lnTo>
                  <a:cubicBezTo>
                    <a:pt x="14669" y="29409"/>
                    <a:pt x="14704" y="29397"/>
                    <a:pt x="14728" y="29385"/>
                  </a:cubicBezTo>
                  <a:cubicBezTo>
                    <a:pt x="14835" y="29337"/>
                    <a:pt x="14942" y="29289"/>
                    <a:pt x="15050" y="29230"/>
                  </a:cubicBezTo>
                  <a:cubicBezTo>
                    <a:pt x="15228" y="29159"/>
                    <a:pt x="15407" y="29075"/>
                    <a:pt x="15585" y="28992"/>
                  </a:cubicBezTo>
                  <a:cubicBezTo>
                    <a:pt x="15800" y="28885"/>
                    <a:pt x="16026" y="28778"/>
                    <a:pt x="16252" y="28670"/>
                  </a:cubicBezTo>
                  <a:cubicBezTo>
                    <a:pt x="16693" y="28456"/>
                    <a:pt x="17133" y="28230"/>
                    <a:pt x="17586" y="27992"/>
                  </a:cubicBezTo>
                  <a:cubicBezTo>
                    <a:pt x="17788" y="27885"/>
                    <a:pt x="18002" y="27765"/>
                    <a:pt x="18205" y="27658"/>
                  </a:cubicBezTo>
                  <a:cubicBezTo>
                    <a:pt x="18217" y="27646"/>
                    <a:pt x="18240" y="27635"/>
                    <a:pt x="18252" y="27635"/>
                  </a:cubicBezTo>
                  <a:cubicBezTo>
                    <a:pt x="18467" y="27515"/>
                    <a:pt x="18693" y="27385"/>
                    <a:pt x="18919" y="27254"/>
                  </a:cubicBezTo>
                  <a:cubicBezTo>
                    <a:pt x="19145" y="27134"/>
                    <a:pt x="19360" y="27004"/>
                    <a:pt x="19586" y="26861"/>
                  </a:cubicBezTo>
                  <a:cubicBezTo>
                    <a:pt x="19764" y="26765"/>
                    <a:pt x="19931" y="26658"/>
                    <a:pt x="20110" y="26551"/>
                  </a:cubicBezTo>
                  <a:cubicBezTo>
                    <a:pt x="20324" y="26420"/>
                    <a:pt x="20538" y="26289"/>
                    <a:pt x="20753" y="26146"/>
                  </a:cubicBezTo>
                  <a:lnTo>
                    <a:pt x="21169" y="25872"/>
                  </a:lnTo>
                  <a:lnTo>
                    <a:pt x="21598" y="25599"/>
                  </a:lnTo>
                  <a:cubicBezTo>
                    <a:pt x="21812" y="25456"/>
                    <a:pt x="22039" y="25301"/>
                    <a:pt x="22265" y="25158"/>
                  </a:cubicBezTo>
                  <a:cubicBezTo>
                    <a:pt x="22705" y="24848"/>
                    <a:pt x="23146" y="24539"/>
                    <a:pt x="23586" y="24217"/>
                  </a:cubicBezTo>
                  <a:cubicBezTo>
                    <a:pt x="23860" y="24015"/>
                    <a:pt x="24122" y="23813"/>
                    <a:pt x="24384" y="23622"/>
                  </a:cubicBezTo>
                  <a:cubicBezTo>
                    <a:pt x="24444" y="23563"/>
                    <a:pt x="24503" y="23527"/>
                    <a:pt x="24575" y="23467"/>
                  </a:cubicBezTo>
                  <a:cubicBezTo>
                    <a:pt x="24658" y="23408"/>
                    <a:pt x="24741" y="23348"/>
                    <a:pt x="24813" y="23289"/>
                  </a:cubicBezTo>
                  <a:cubicBezTo>
                    <a:pt x="25015" y="23134"/>
                    <a:pt x="25206" y="22991"/>
                    <a:pt x="25396" y="22836"/>
                  </a:cubicBezTo>
                  <a:lnTo>
                    <a:pt x="25991" y="22348"/>
                  </a:lnTo>
                  <a:lnTo>
                    <a:pt x="26289" y="22098"/>
                  </a:lnTo>
                  <a:lnTo>
                    <a:pt x="26587" y="21836"/>
                  </a:lnTo>
                  <a:cubicBezTo>
                    <a:pt x="26777" y="21693"/>
                    <a:pt x="26944" y="21527"/>
                    <a:pt x="27123" y="21384"/>
                  </a:cubicBezTo>
                  <a:cubicBezTo>
                    <a:pt x="27325" y="21205"/>
                    <a:pt x="27539" y="21027"/>
                    <a:pt x="27730" y="20836"/>
                  </a:cubicBezTo>
                  <a:lnTo>
                    <a:pt x="27849" y="20729"/>
                  </a:lnTo>
                  <a:lnTo>
                    <a:pt x="28325" y="20288"/>
                  </a:lnTo>
                  <a:lnTo>
                    <a:pt x="28837" y="19800"/>
                  </a:lnTo>
                  <a:cubicBezTo>
                    <a:pt x="29016" y="19622"/>
                    <a:pt x="29194" y="19455"/>
                    <a:pt x="29361" y="19276"/>
                  </a:cubicBezTo>
                  <a:cubicBezTo>
                    <a:pt x="29480" y="19169"/>
                    <a:pt x="29575" y="19062"/>
                    <a:pt x="29682" y="18955"/>
                  </a:cubicBezTo>
                  <a:cubicBezTo>
                    <a:pt x="29790" y="18848"/>
                    <a:pt x="29897" y="18741"/>
                    <a:pt x="29992" y="18633"/>
                  </a:cubicBezTo>
                  <a:cubicBezTo>
                    <a:pt x="30171" y="18443"/>
                    <a:pt x="30349" y="18252"/>
                    <a:pt x="30528" y="18074"/>
                  </a:cubicBezTo>
                  <a:cubicBezTo>
                    <a:pt x="30897" y="17669"/>
                    <a:pt x="31254" y="17264"/>
                    <a:pt x="31599" y="16871"/>
                  </a:cubicBezTo>
                  <a:cubicBezTo>
                    <a:pt x="31683" y="16776"/>
                    <a:pt x="31766" y="16669"/>
                    <a:pt x="31849" y="16574"/>
                  </a:cubicBezTo>
                  <a:cubicBezTo>
                    <a:pt x="31992" y="16419"/>
                    <a:pt x="32111" y="16252"/>
                    <a:pt x="32242" y="16097"/>
                  </a:cubicBezTo>
                  <a:cubicBezTo>
                    <a:pt x="32349" y="15966"/>
                    <a:pt x="32457" y="15835"/>
                    <a:pt x="32564" y="15704"/>
                  </a:cubicBezTo>
                  <a:cubicBezTo>
                    <a:pt x="32707" y="15526"/>
                    <a:pt x="32849" y="15347"/>
                    <a:pt x="32980" y="15157"/>
                  </a:cubicBezTo>
                  <a:cubicBezTo>
                    <a:pt x="33099" y="15002"/>
                    <a:pt x="33219" y="14847"/>
                    <a:pt x="33338" y="14692"/>
                  </a:cubicBezTo>
                  <a:cubicBezTo>
                    <a:pt x="33492" y="14466"/>
                    <a:pt x="33671" y="14240"/>
                    <a:pt x="33814" y="14014"/>
                  </a:cubicBezTo>
                  <a:lnTo>
                    <a:pt x="34052" y="13680"/>
                  </a:lnTo>
                  <a:cubicBezTo>
                    <a:pt x="34183" y="13478"/>
                    <a:pt x="34314" y="13276"/>
                    <a:pt x="34445" y="13073"/>
                  </a:cubicBezTo>
                  <a:cubicBezTo>
                    <a:pt x="34516" y="12978"/>
                    <a:pt x="34576" y="12883"/>
                    <a:pt x="34635" y="12776"/>
                  </a:cubicBezTo>
                  <a:cubicBezTo>
                    <a:pt x="34707" y="12680"/>
                    <a:pt x="34766" y="12585"/>
                    <a:pt x="34826" y="12478"/>
                  </a:cubicBezTo>
                  <a:cubicBezTo>
                    <a:pt x="34981" y="12228"/>
                    <a:pt x="35135" y="11978"/>
                    <a:pt x="35278" y="11728"/>
                  </a:cubicBezTo>
                  <a:lnTo>
                    <a:pt x="35493" y="11335"/>
                  </a:lnTo>
                  <a:cubicBezTo>
                    <a:pt x="35516" y="11299"/>
                    <a:pt x="35540" y="11252"/>
                    <a:pt x="35564" y="11204"/>
                  </a:cubicBezTo>
                  <a:cubicBezTo>
                    <a:pt x="35671" y="11002"/>
                    <a:pt x="35778" y="10787"/>
                    <a:pt x="35886" y="10573"/>
                  </a:cubicBezTo>
                  <a:cubicBezTo>
                    <a:pt x="35909" y="10525"/>
                    <a:pt x="35921" y="10490"/>
                    <a:pt x="35945" y="10454"/>
                  </a:cubicBezTo>
                  <a:cubicBezTo>
                    <a:pt x="36028" y="10287"/>
                    <a:pt x="36112" y="10109"/>
                    <a:pt x="36183" y="9954"/>
                  </a:cubicBezTo>
                  <a:cubicBezTo>
                    <a:pt x="36255" y="9799"/>
                    <a:pt x="36314" y="9644"/>
                    <a:pt x="36386" y="9501"/>
                  </a:cubicBezTo>
                  <a:cubicBezTo>
                    <a:pt x="36457" y="9311"/>
                    <a:pt x="36540" y="9132"/>
                    <a:pt x="36612" y="8942"/>
                  </a:cubicBezTo>
                  <a:cubicBezTo>
                    <a:pt x="36671" y="8787"/>
                    <a:pt x="36731" y="8644"/>
                    <a:pt x="36790" y="8489"/>
                  </a:cubicBezTo>
                  <a:cubicBezTo>
                    <a:pt x="36826" y="8370"/>
                    <a:pt x="36874" y="8239"/>
                    <a:pt x="36909" y="8120"/>
                  </a:cubicBezTo>
                  <a:cubicBezTo>
                    <a:pt x="36957" y="8001"/>
                    <a:pt x="36993" y="7894"/>
                    <a:pt x="37029" y="7763"/>
                  </a:cubicBezTo>
                  <a:cubicBezTo>
                    <a:pt x="37076" y="7632"/>
                    <a:pt x="37112" y="7501"/>
                    <a:pt x="37148" y="7370"/>
                  </a:cubicBezTo>
                  <a:cubicBezTo>
                    <a:pt x="37219" y="7120"/>
                    <a:pt x="37290" y="6870"/>
                    <a:pt x="37338" y="6608"/>
                  </a:cubicBezTo>
                  <a:cubicBezTo>
                    <a:pt x="37374" y="6489"/>
                    <a:pt x="37398" y="6358"/>
                    <a:pt x="37421" y="6239"/>
                  </a:cubicBezTo>
                  <a:cubicBezTo>
                    <a:pt x="37469" y="5989"/>
                    <a:pt x="37505" y="5739"/>
                    <a:pt x="37541" y="5489"/>
                  </a:cubicBezTo>
                  <a:cubicBezTo>
                    <a:pt x="37552" y="5394"/>
                    <a:pt x="37564" y="5298"/>
                    <a:pt x="37576" y="5191"/>
                  </a:cubicBezTo>
                  <a:cubicBezTo>
                    <a:pt x="37600" y="4941"/>
                    <a:pt x="37624" y="4691"/>
                    <a:pt x="37624" y="4453"/>
                  </a:cubicBezTo>
                  <a:cubicBezTo>
                    <a:pt x="37410" y="3167"/>
                    <a:pt x="36731" y="2012"/>
                    <a:pt x="35707" y="1215"/>
                  </a:cubicBezTo>
                  <a:cubicBezTo>
                    <a:pt x="34933" y="607"/>
                    <a:pt x="34004" y="238"/>
                    <a:pt x="33016" y="155"/>
                  </a:cubicBezTo>
                  <a:cubicBezTo>
                    <a:pt x="31711" y="52"/>
                    <a:pt x="30402" y="0"/>
                    <a:pt x="2909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51"/>
            <p:cNvSpPr/>
            <p:nvPr/>
          </p:nvSpPr>
          <p:spPr>
            <a:xfrm>
              <a:off x="1350150" y="3188875"/>
              <a:ext cx="875725" cy="775450"/>
            </a:xfrm>
            <a:custGeom>
              <a:rect b="b" l="l" r="r" t="t"/>
              <a:pathLst>
                <a:path extrusionOk="0" h="31018" w="35029">
                  <a:moveTo>
                    <a:pt x="34905" y="1"/>
                  </a:moveTo>
                  <a:cubicBezTo>
                    <a:pt x="34898" y="1"/>
                    <a:pt x="34892" y="1"/>
                    <a:pt x="34886" y="2"/>
                  </a:cubicBezTo>
                  <a:cubicBezTo>
                    <a:pt x="28707" y="169"/>
                    <a:pt x="20944" y="3455"/>
                    <a:pt x="14145" y="8789"/>
                  </a:cubicBezTo>
                  <a:cubicBezTo>
                    <a:pt x="5525" y="15540"/>
                    <a:pt x="1" y="24207"/>
                    <a:pt x="72" y="30875"/>
                  </a:cubicBezTo>
                  <a:cubicBezTo>
                    <a:pt x="72" y="30946"/>
                    <a:pt x="132" y="31006"/>
                    <a:pt x="203" y="31006"/>
                  </a:cubicBezTo>
                  <a:lnTo>
                    <a:pt x="203" y="31018"/>
                  </a:lnTo>
                  <a:cubicBezTo>
                    <a:pt x="275" y="31006"/>
                    <a:pt x="334" y="30958"/>
                    <a:pt x="334" y="30887"/>
                  </a:cubicBezTo>
                  <a:cubicBezTo>
                    <a:pt x="275" y="24291"/>
                    <a:pt x="5751" y="15706"/>
                    <a:pt x="14312" y="9003"/>
                  </a:cubicBezTo>
                  <a:cubicBezTo>
                    <a:pt x="21063" y="3693"/>
                    <a:pt x="28766" y="431"/>
                    <a:pt x="34898" y="252"/>
                  </a:cubicBezTo>
                  <a:cubicBezTo>
                    <a:pt x="34969" y="252"/>
                    <a:pt x="35029" y="193"/>
                    <a:pt x="35029" y="121"/>
                  </a:cubicBezTo>
                  <a:cubicBezTo>
                    <a:pt x="35029" y="56"/>
                    <a:pt x="34969" y="1"/>
                    <a:pt x="34905" y="1"/>
                  </a:cubicBezTo>
                  <a:close/>
                </a:path>
              </a:pathLst>
            </a:custGeom>
            <a:solidFill>
              <a:srgbClr val="3332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1"/>
            <p:cNvSpPr/>
            <p:nvPr/>
          </p:nvSpPr>
          <p:spPr>
            <a:xfrm>
              <a:off x="1942300" y="3188875"/>
              <a:ext cx="283575" cy="77775"/>
            </a:xfrm>
            <a:custGeom>
              <a:rect b="b" l="l" r="r" t="t"/>
              <a:pathLst>
                <a:path extrusionOk="0" h="3111" w="11343">
                  <a:moveTo>
                    <a:pt x="11219" y="1"/>
                  </a:moveTo>
                  <a:cubicBezTo>
                    <a:pt x="11212" y="1"/>
                    <a:pt x="11206" y="1"/>
                    <a:pt x="11200" y="2"/>
                  </a:cubicBezTo>
                  <a:cubicBezTo>
                    <a:pt x="7890" y="85"/>
                    <a:pt x="4056" y="1074"/>
                    <a:pt x="127" y="2860"/>
                  </a:cubicBezTo>
                  <a:cubicBezTo>
                    <a:pt x="0" y="2917"/>
                    <a:pt x="30" y="3110"/>
                    <a:pt x="163" y="3110"/>
                  </a:cubicBezTo>
                  <a:cubicBezTo>
                    <a:pt x="167" y="3110"/>
                    <a:pt x="171" y="3110"/>
                    <a:pt x="175" y="3110"/>
                  </a:cubicBezTo>
                  <a:cubicBezTo>
                    <a:pt x="199" y="3110"/>
                    <a:pt x="211" y="3110"/>
                    <a:pt x="234" y="3098"/>
                  </a:cubicBezTo>
                  <a:cubicBezTo>
                    <a:pt x="4128" y="1336"/>
                    <a:pt x="7926" y="347"/>
                    <a:pt x="11212" y="264"/>
                  </a:cubicBezTo>
                  <a:cubicBezTo>
                    <a:pt x="11283" y="252"/>
                    <a:pt x="11343" y="193"/>
                    <a:pt x="11331" y="121"/>
                  </a:cubicBezTo>
                  <a:cubicBezTo>
                    <a:pt x="11342" y="56"/>
                    <a:pt x="11283" y="1"/>
                    <a:pt x="112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51"/>
            <p:cNvSpPr/>
            <p:nvPr/>
          </p:nvSpPr>
          <p:spPr>
            <a:xfrm>
              <a:off x="1351050" y="3623225"/>
              <a:ext cx="145000" cy="340800"/>
            </a:xfrm>
            <a:custGeom>
              <a:rect b="b" l="l" r="r" t="t"/>
              <a:pathLst>
                <a:path extrusionOk="0" h="13632" w="5800">
                  <a:moveTo>
                    <a:pt x="5634" y="0"/>
                  </a:moveTo>
                  <a:cubicBezTo>
                    <a:pt x="5601" y="0"/>
                    <a:pt x="5566" y="14"/>
                    <a:pt x="5537" y="47"/>
                  </a:cubicBezTo>
                  <a:cubicBezTo>
                    <a:pt x="1953" y="4797"/>
                    <a:pt x="0" y="9572"/>
                    <a:pt x="36" y="13501"/>
                  </a:cubicBezTo>
                  <a:cubicBezTo>
                    <a:pt x="36" y="13572"/>
                    <a:pt x="96" y="13632"/>
                    <a:pt x="167" y="13632"/>
                  </a:cubicBezTo>
                  <a:cubicBezTo>
                    <a:pt x="239" y="13632"/>
                    <a:pt x="298" y="13572"/>
                    <a:pt x="298" y="13501"/>
                  </a:cubicBezTo>
                  <a:cubicBezTo>
                    <a:pt x="262" y="9631"/>
                    <a:pt x="2191" y="4905"/>
                    <a:pt x="5739" y="202"/>
                  </a:cubicBezTo>
                  <a:cubicBezTo>
                    <a:pt x="5800" y="98"/>
                    <a:pt x="5722" y="0"/>
                    <a:pt x="56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51"/>
            <p:cNvSpPr/>
            <p:nvPr/>
          </p:nvSpPr>
          <p:spPr>
            <a:xfrm>
              <a:off x="1363850" y="3636000"/>
              <a:ext cx="303025" cy="314650"/>
            </a:xfrm>
            <a:custGeom>
              <a:rect b="b" l="l" r="r" t="t"/>
              <a:pathLst>
                <a:path extrusionOk="0" h="12586" w="12121">
                  <a:moveTo>
                    <a:pt x="870" y="0"/>
                  </a:moveTo>
                  <a:cubicBezTo>
                    <a:pt x="512" y="1215"/>
                    <a:pt x="227" y="2441"/>
                    <a:pt x="0" y="3620"/>
                  </a:cubicBezTo>
                  <a:cubicBezTo>
                    <a:pt x="358" y="3917"/>
                    <a:pt x="703" y="4227"/>
                    <a:pt x="1036" y="4525"/>
                  </a:cubicBezTo>
                  <a:cubicBezTo>
                    <a:pt x="3822" y="7001"/>
                    <a:pt x="6394" y="9692"/>
                    <a:pt x="8740" y="12585"/>
                  </a:cubicBezTo>
                  <a:cubicBezTo>
                    <a:pt x="9311" y="12430"/>
                    <a:pt x="9895" y="12252"/>
                    <a:pt x="10490" y="12061"/>
                  </a:cubicBezTo>
                  <a:lnTo>
                    <a:pt x="10954" y="11895"/>
                  </a:lnTo>
                  <a:cubicBezTo>
                    <a:pt x="11347" y="11764"/>
                    <a:pt x="11728" y="11621"/>
                    <a:pt x="12121" y="11466"/>
                  </a:cubicBezTo>
                  <a:cubicBezTo>
                    <a:pt x="9168" y="7704"/>
                    <a:pt x="5858" y="4239"/>
                    <a:pt x="2227" y="1131"/>
                  </a:cubicBezTo>
                  <a:cubicBezTo>
                    <a:pt x="1774" y="750"/>
                    <a:pt x="1322" y="369"/>
                    <a:pt x="8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1"/>
            <p:cNvSpPr/>
            <p:nvPr/>
          </p:nvSpPr>
          <p:spPr>
            <a:xfrm>
              <a:off x="1360575" y="3632575"/>
              <a:ext cx="310175" cy="321350"/>
            </a:xfrm>
            <a:custGeom>
              <a:rect b="b" l="l" r="r" t="t"/>
              <a:pathLst>
                <a:path extrusionOk="0" h="12854" w="12407">
                  <a:moveTo>
                    <a:pt x="1072" y="363"/>
                  </a:moveTo>
                  <a:cubicBezTo>
                    <a:pt x="1441" y="661"/>
                    <a:pt x="1834" y="994"/>
                    <a:pt x="2263" y="1364"/>
                  </a:cubicBezTo>
                  <a:cubicBezTo>
                    <a:pt x="5846" y="4435"/>
                    <a:pt x="9121" y="7841"/>
                    <a:pt x="12050" y="11543"/>
                  </a:cubicBezTo>
                  <a:cubicBezTo>
                    <a:pt x="11728" y="11674"/>
                    <a:pt x="11407" y="11782"/>
                    <a:pt x="11049" y="11912"/>
                  </a:cubicBezTo>
                  <a:lnTo>
                    <a:pt x="10573" y="12067"/>
                  </a:lnTo>
                  <a:cubicBezTo>
                    <a:pt x="10026" y="12258"/>
                    <a:pt x="9466" y="12424"/>
                    <a:pt x="8918" y="12567"/>
                  </a:cubicBezTo>
                  <a:cubicBezTo>
                    <a:pt x="6585" y="9698"/>
                    <a:pt x="4013" y="7019"/>
                    <a:pt x="1251" y="4566"/>
                  </a:cubicBezTo>
                  <a:cubicBezTo>
                    <a:pt x="929" y="4281"/>
                    <a:pt x="608" y="3995"/>
                    <a:pt x="274" y="3709"/>
                  </a:cubicBezTo>
                  <a:cubicBezTo>
                    <a:pt x="501" y="2578"/>
                    <a:pt x="762" y="1447"/>
                    <a:pt x="1072" y="363"/>
                  </a:cubicBezTo>
                  <a:close/>
                  <a:moveTo>
                    <a:pt x="1002" y="1"/>
                  </a:moveTo>
                  <a:cubicBezTo>
                    <a:pt x="944" y="1"/>
                    <a:pt x="886" y="38"/>
                    <a:pt x="870" y="102"/>
                  </a:cubicBezTo>
                  <a:cubicBezTo>
                    <a:pt x="536" y="1280"/>
                    <a:pt x="239" y="2507"/>
                    <a:pt x="0" y="3733"/>
                  </a:cubicBezTo>
                  <a:cubicBezTo>
                    <a:pt x="0" y="3781"/>
                    <a:pt x="12" y="3828"/>
                    <a:pt x="48" y="3864"/>
                  </a:cubicBezTo>
                  <a:cubicBezTo>
                    <a:pt x="393" y="4162"/>
                    <a:pt x="739" y="4471"/>
                    <a:pt x="1084" y="4769"/>
                  </a:cubicBezTo>
                  <a:cubicBezTo>
                    <a:pt x="3858" y="7233"/>
                    <a:pt x="6430" y="9924"/>
                    <a:pt x="8775" y="12805"/>
                  </a:cubicBezTo>
                  <a:cubicBezTo>
                    <a:pt x="8799" y="12829"/>
                    <a:pt x="8835" y="12853"/>
                    <a:pt x="8871" y="12853"/>
                  </a:cubicBezTo>
                  <a:lnTo>
                    <a:pt x="8906" y="12853"/>
                  </a:lnTo>
                  <a:cubicBezTo>
                    <a:pt x="9478" y="12698"/>
                    <a:pt x="10073" y="12520"/>
                    <a:pt x="10657" y="12329"/>
                  </a:cubicBezTo>
                  <a:lnTo>
                    <a:pt x="11133" y="12163"/>
                  </a:lnTo>
                  <a:cubicBezTo>
                    <a:pt x="11561" y="12020"/>
                    <a:pt x="11931" y="11877"/>
                    <a:pt x="12300" y="11734"/>
                  </a:cubicBezTo>
                  <a:cubicBezTo>
                    <a:pt x="12383" y="11698"/>
                    <a:pt x="12407" y="11603"/>
                    <a:pt x="12359" y="11531"/>
                  </a:cubicBezTo>
                  <a:cubicBezTo>
                    <a:pt x="9395" y="7757"/>
                    <a:pt x="6073" y="4293"/>
                    <a:pt x="2441" y="1173"/>
                  </a:cubicBezTo>
                  <a:cubicBezTo>
                    <a:pt x="1941" y="744"/>
                    <a:pt x="1501" y="375"/>
                    <a:pt x="1084" y="30"/>
                  </a:cubicBezTo>
                  <a:cubicBezTo>
                    <a:pt x="1060" y="10"/>
                    <a:pt x="1031" y="1"/>
                    <a:pt x="10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51"/>
            <p:cNvSpPr/>
            <p:nvPr/>
          </p:nvSpPr>
          <p:spPr>
            <a:xfrm>
              <a:off x="1884750" y="3171650"/>
              <a:ext cx="355125" cy="340250"/>
            </a:xfrm>
            <a:custGeom>
              <a:rect b="b" l="l" r="r" t="t"/>
              <a:pathLst>
                <a:path extrusionOk="0" h="13610" w="14205">
                  <a:moveTo>
                    <a:pt x="4537" y="1"/>
                  </a:moveTo>
                  <a:cubicBezTo>
                    <a:pt x="3013" y="84"/>
                    <a:pt x="1501" y="251"/>
                    <a:pt x="0" y="501"/>
                  </a:cubicBezTo>
                  <a:cubicBezTo>
                    <a:pt x="739" y="1108"/>
                    <a:pt x="1477" y="1727"/>
                    <a:pt x="2191" y="2370"/>
                  </a:cubicBezTo>
                  <a:cubicBezTo>
                    <a:pt x="5977" y="5727"/>
                    <a:pt x="9394" y="9502"/>
                    <a:pt x="12371" y="13609"/>
                  </a:cubicBezTo>
                  <a:cubicBezTo>
                    <a:pt x="12502" y="13407"/>
                    <a:pt x="12633" y="13205"/>
                    <a:pt x="12764" y="13002"/>
                  </a:cubicBezTo>
                  <a:cubicBezTo>
                    <a:pt x="12823" y="12907"/>
                    <a:pt x="12895" y="12812"/>
                    <a:pt x="12954" y="12704"/>
                  </a:cubicBezTo>
                  <a:cubicBezTo>
                    <a:pt x="13026" y="12609"/>
                    <a:pt x="13085" y="12514"/>
                    <a:pt x="13145" y="12407"/>
                  </a:cubicBezTo>
                  <a:cubicBezTo>
                    <a:pt x="13300" y="12157"/>
                    <a:pt x="13454" y="11907"/>
                    <a:pt x="13585" y="11657"/>
                  </a:cubicBezTo>
                  <a:lnTo>
                    <a:pt x="13812" y="11264"/>
                  </a:lnTo>
                  <a:cubicBezTo>
                    <a:pt x="13835" y="11216"/>
                    <a:pt x="13859" y="11180"/>
                    <a:pt x="13883" y="11133"/>
                  </a:cubicBezTo>
                  <a:cubicBezTo>
                    <a:pt x="13990" y="10930"/>
                    <a:pt x="14097" y="10716"/>
                    <a:pt x="14205" y="10502"/>
                  </a:cubicBezTo>
                  <a:cubicBezTo>
                    <a:pt x="14205" y="10502"/>
                    <a:pt x="14205" y="10502"/>
                    <a:pt x="14205" y="10490"/>
                  </a:cubicBezTo>
                  <a:cubicBezTo>
                    <a:pt x="11811" y="7335"/>
                    <a:pt x="9168" y="4370"/>
                    <a:pt x="6299" y="1632"/>
                  </a:cubicBezTo>
                  <a:cubicBezTo>
                    <a:pt x="5727" y="1084"/>
                    <a:pt x="5132" y="536"/>
                    <a:pt x="45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1"/>
            <p:cNvSpPr/>
            <p:nvPr/>
          </p:nvSpPr>
          <p:spPr>
            <a:xfrm>
              <a:off x="1881175" y="3168375"/>
              <a:ext cx="362275" cy="347100"/>
            </a:xfrm>
            <a:custGeom>
              <a:rect b="b" l="l" r="r" t="t"/>
              <a:pathLst>
                <a:path extrusionOk="0" h="13884" w="14491">
                  <a:moveTo>
                    <a:pt x="4656" y="274"/>
                  </a:moveTo>
                  <a:cubicBezTo>
                    <a:pt x="5239" y="798"/>
                    <a:pt x="5823" y="1334"/>
                    <a:pt x="6382" y="1870"/>
                  </a:cubicBezTo>
                  <a:cubicBezTo>
                    <a:pt x="9228" y="4584"/>
                    <a:pt x="11847" y="7525"/>
                    <a:pt x="14217" y="10657"/>
                  </a:cubicBezTo>
                  <a:cubicBezTo>
                    <a:pt x="14145" y="10788"/>
                    <a:pt x="14002" y="11073"/>
                    <a:pt x="13919" y="11216"/>
                  </a:cubicBezTo>
                  <a:cubicBezTo>
                    <a:pt x="13895" y="11264"/>
                    <a:pt x="13871" y="11311"/>
                    <a:pt x="13847" y="11347"/>
                  </a:cubicBezTo>
                  <a:lnTo>
                    <a:pt x="13633" y="11740"/>
                  </a:lnTo>
                  <a:cubicBezTo>
                    <a:pt x="13478" y="11978"/>
                    <a:pt x="13336" y="12228"/>
                    <a:pt x="13181" y="12478"/>
                  </a:cubicBezTo>
                  <a:lnTo>
                    <a:pt x="13002" y="12776"/>
                  </a:lnTo>
                  <a:lnTo>
                    <a:pt x="12800" y="13074"/>
                  </a:lnTo>
                  <a:cubicBezTo>
                    <a:pt x="12704" y="13228"/>
                    <a:pt x="12609" y="13371"/>
                    <a:pt x="12502" y="13526"/>
                  </a:cubicBezTo>
                  <a:cubicBezTo>
                    <a:pt x="9549" y="9466"/>
                    <a:pt x="6168" y="5739"/>
                    <a:pt x="2417" y="2406"/>
                  </a:cubicBezTo>
                  <a:cubicBezTo>
                    <a:pt x="1786" y="1846"/>
                    <a:pt x="1132" y="1286"/>
                    <a:pt x="453" y="727"/>
                  </a:cubicBezTo>
                  <a:lnTo>
                    <a:pt x="441" y="727"/>
                  </a:lnTo>
                  <a:cubicBezTo>
                    <a:pt x="1834" y="501"/>
                    <a:pt x="3239" y="358"/>
                    <a:pt x="4656" y="274"/>
                  </a:cubicBezTo>
                  <a:close/>
                  <a:moveTo>
                    <a:pt x="4680" y="1"/>
                  </a:moveTo>
                  <a:cubicBezTo>
                    <a:pt x="3144" y="84"/>
                    <a:pt x="1632" y="262"/>
                    <a:pt x="120" y="513"/>
                  </a:cubicBezTo>
                  <a:cubicBezTo>
                    <a:pt x="72" y="524"/>
                    <a:pt x="24" y="560"/>
                    <a:pt x="12" y="608"/>
                  </a:cubicBezTo>
                  <a:cubicBezTo>
                    <a:pt x="1" y="655"/>
                    <a:pt x="24" y="715"/>
                    <a:pt x="60" y="751"/>
                  </a:cubicBezTo>
                  <a:cubicBezTo>
                    <a:pt x="810" y="1358"/>
                    <a:pt x="1548" y="1989"/>
                    <a:pt x="2239" y="2608"/>
                  </a:cubicBezTo>
                  <a:cubicBezTo>
                    <a:pt x="6025" y="5966"/>
                    <a:pt x="9430" y="9728"/>
                    <a:pt x="12395" y="13824"/>
                  </a:cubicBezTo>
                  <a:cubicBezTo>
                    <a:pt x="12419" y="13859"/>
                    <a:pt x="12466" y="13883"/>
                    <a:pt x="12502" y="13883"/>
                  </a:cubicBezTo>
                  <a:lnTo>
                    <a:pt x="12514" y="13871"/>
                  </a:lnTo>
                  <a:cubicBezTo>
                    <a:pt x="12550" y="13859"/>
                    <a:pt x="12597" y="13847"/>
                    <a:pt x="12621" y="13812"/>
                  </a:cubicBezTo>
                  <a:cubicBezTo>
                    <a:pt x="12752" y="13609"/>
                    <a:pt x="12895" y="13407"/>
                    <a:pt x="13026" y="13205"/>
                  </a:cubicBezTo>
                  <a:lnTo>
                    <a:pt x="13216" y="12907"/>
                  </a:lnTo>
                  <a:cubicBezTo>
                    <a:pt x="13276" y="12812"/>
                    <a:pt x="13336" y="12705"/>
                    <a:pt x="13407" y="12609"/>
                  </a:cubicBezTo>
                  <a:cubicBezTo>
                    <a:pt x="13550" y="12359"/>
                    <a:pt x="13705" y="12097"/>
                    <a:pt x="13847" y="11847"/>
                  </a:cubicBezTo>
                  <a:lnTo>
                    <a:pt x="14062" y="11454"/>
                  </a:lnTo>
                  <a:lnTo>
                    <a:pt x="14133" y="11335"/>
                  </a:lnTo>
                  <a:cubicBezTo>
                    <a:pt x="14252" y="11121"/>
                    <a:pt x="14467" y="10680"/>
                    <a:pt x="14467" y="10680"/>
                  </a:cubicBezTo>
                  <a:cubicBezTo>
                    <a:pt x="14490" y="10645"/>
                    <a:pt x="14479" y="10585"/>
                    <a:pt x="14455" y="10549"/>
                  </a:cubicBezTo>
                  <a:cubicBezTo>
                    <a:pt x="12062" y="7382"/>
                    <a:pt x="9418" y="4418"/>
                    <a:pt x="6549" y="1667"/>
                  </a:cubicBezTo>
                  <a:cubicBezTo>
                    <a:pt x="5954" y="1120"/>
                    <a:pt x="5358" y="572"/>
                    <a:pt x="4763" y="36"/>
                  </a:cubicBezTo>
                  <a:cubicBezTo>
                    <a:pt x="4739" y="12"/>
                    <a:pt x="4703" y="1"/>
                    <a:pt x="46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1"/>
            <p:cNvSpPr/>
            <p:nvPr/>
          </p:nvSpPr>
          <p:spPr>
            <a:xfrm>
              <a:off x="1339450" y="3166325"/>
              <a:ext cx="948650" cy="871225"/>
            </a:xfrm>
            <a:custGeom>
              <a:rect b="b" l="l" r="r" t="t"/>
              <a:pathLst>
                <a:path extrusionOk="0" h="34849" w="37946">
                  <a:moveTo>
                    <a:pt x="29147" y="261"/>
                  </a:moveTo>
                  <a:cubicBezTo>
                    <a:pt x="30456" y="261"/>
                    <a:pt x="31802" y="309"/>
                    <a:pt x="33147" y="416"/>
                  </a:cubicBezTo>
                  <a:cubicBezTo>
                    <a:pt x="33326" y="428"/>
                    <a:pt x="33492" y="452"/>
                    <a:pt x="33671" y="487"/>
                  </a:cubicBezTo>
                  <a:cubicBezTo>
                    <a:pt x="34433" y="642"/>
                    <a:pt x="35147" y="964"/>
                    <a:pt x="35755" y="1452"/>
                  </a:cubicBezTo>
                  <a:cubicBezTo>
                    <a:pt x="36743" y="2226"/>
                    <a:pt x="37398" y="3333"/>
                    <a:pt x="37612" y="4571"/>
                  </a:cubicBezTo>
                  <a:lnTo>
                    <a:pt x="37612" y="4607"/>
                  </a:lnTo>
                  <a:cubicBezTo>
                    <a:pt x="37612" y="4762"/>
                    <a:pt x="37600" y="4916"/>
                    <a:pt x="37588" y="5071"/>
                  </a:cubicBezTo>
                  <a:cubicBezTo>
                    <a:pt x="37576" y="5119"/>
                    <a:pt x="37612" y="5167"/>
                    <a:pt x="37672" y="5178"/>
                  </a:cubicBezTo>
                  <a:cubicBezTo>
                    <a:pt x="37672" y="5309"/>
                    <a:pt x="37672" y="5440"/>
                    <a:pt x="37672" y="5571"/>
                  </a:cubicBezTo>
                  <a:cubicBezTo>
                    <a:pt x="37552" y="7750"/>
                    <a:pt x="37302" y="9929"/>
                    <a:pt x="36910" y="12072"/>
                  </a:cubicBezTo>
                  <a:cubicBezTo>
                    <a:pt x="36648" y="13537"/>
                    <a:pt x="36290" y="14989"/>
                    <a:pt x="35874" y="16418"/>
                  </a:cubicBezTo>
                  <a:cubicBezTo>
                    <a:pt x="34326" y="21561"/>
                    <a:pt x="31909" y="25610"/>
                    <a:pt x="28670" y="28455"/>
                  </a:cubicBezTo>
                  <a:cubicBezTo>
                    <a:pt x="25456" y="31277"/>
                    <a:pt x="21181" y="33146"/>
                    <a:pt x="15931" y="34027"/>
                  </a:cubicBezTo>
                  <a:cubicBezTo>
                    <a:pt x="14752" y="34218"/>
                    <a:pt x="13490" y="34372"/>
                    <a:pt x="12180" y="34468"/>
                  </a:cubicBezTo>
                  <a:cubicBezTo>
                    <a:pt x="11036" y="34546"/>
                    <a:pt x="9888" y="34584"/>
                    <a:pt x="8741" y="34584"/>
                  </a:cubicBezTo>
                  <a:cubicBezTo>
                    <a:pt x="7430" y="34584"/>
                    <a:pt x="6118" y="34534"/>
                    <a:pt x="4810" y="34432"/>
                  </a:cubicBezTo>
                  <a:cubicBezTo>
                    <a:pt x="3096" y="34277"/>
                    <a:pt x="1584" y="33253"/>
                    <a:pt x="810" y="31717"/>
                  </a:cubicBezTo>
                  <a:cubicBezTo>
                    <a:pt x="691" y="31479"/>
                    <a:pt x="595" y="31241"/>
                    <a:pt x="512" y="30991"/>
                  </a:cubicBezTo>
                  <a:cubicBezTo>
                    <a:pt x="512" y="30979"/>
                    <a:pt x="500" y="30967"/>
                    <a:pt x="500" y="30955"/>
                  </a:cubicBezTo>
                  <a:cubicBezTo>
                    <a:pt x="334" y="30408"/>
                    <a:pt x="262" y="29836"/>
                    <a:pt x="286" y="29277"/>
                  </a:cubicBezTo>
                  <a:cubicBezTo>
                    <a:pt x="405" y="26979"/>
                    <a:pt x="679" y="24693"/>
                    <a:pt x="1107" y="22431"/>
                  </a:cubicBezTo>
                  <a:cubicBezTo>
                    <a:pt x="1346" y="21204"/>
                    <a:pt x="1631" y="19990"/>
                    <a:pt x="1965" y="18811"/>
                  </a:cubicBezTo>
                  <a:cubicBezTo>
                    <a:pt x="3512" y="13477"/>
                    <a:pt x="5965" y="9298"/>
                    <a:pt x="9287" y="6381"/>
                  </a:cubicBezTo>
                  <a:cubicBezTo>
                    <a:pt x="12454" y="3607"/>
                    <a:pt x="16669" y="1749"/>
                    <a:pt x="21836" y="856"/>
                  </a:cubicBezTo>
                  <a:cubicBezTo>
                    <a:pt x="23324" y="595"/>
                    <a:pt x="24837" y="428"/>
                    <a:pt x="26349" y="344"/>
                  </a:cubicBezTo>
                  <a:cubicBezTo>
                    <a:pt x="27265" y="285"/>
                    <a:pt x="28206" y="261"/>
                    <a:pt x="29147" y="261"/>
                  </a:cubicBezTo>
                  <a:close/>
                  <a:moveTo>
                    <a:pt x="29190" y="0"/>
                  </a:moveTo>
                  <a:cubicBezTo>
                    <a:pt x="28243" y="0"/>
                    <a:pt x="27296" y="28"/>
                    <a:pt x="26349" y="83"/>
                  </a:cubicBezTo>
                  <a:cubicBezTo>
                    <a:pt x="24813" y="166"/>
                    <a:pt x="23289" y="333"/>
                    <a:pt x="21789" y="595"/>
                  </a:cubicBezTo>
                  <a:cubicBezTo>
                    <a:pt x="16586" y="1487"/>
                    <a:pt x="12311" y="3369"/>
                    <a:pt x="9108" y="6190"/>
                  </a:cubicBezTo>
                  <a:cubicBezTo>
                    <a:pt x="5763" y="9143"/>
                    <a:pt x="3274" y="13358"/>
                    <a:pt x="1715" y="18752"/>
                  </a:cubicBezTo>
                  <a:cubicBezTo>
                    <a:pt x="1381" y="19930"/>
                    <a:pt x="1084" y="21157"/>
                    <a:pt x="857" y="22383"/>
                  </a:cubicBezTo>
                  <a:cubicBezTo>
                    <a:pt x="417" y="24657"/>
                    <a:pt x="143" y="26955"/>
                    <a:pt x="24" y="29265"/>
                  </a:cubicBezTo>
                  <a:cubicBezTo>
                    <a:pt x="0" y="29860"/>
                    <a:pt x="72" y="30455"/>
                    <a:pt x="250" y="31015"/>
                  </a:cubicBezTo>
                  <a:cubicBezTo>
                    <a:pt x="250" y="31039"/>
                    <a:pt x="262" y="31051"/>
                    <a:pt x="262" y="31063"/>
                  </a:cubicBezTo>
                  <a:cubicBezTo>
                    <a:pt x="345" y="31324"/>
                    <a:pt x="453" y="31586"/>
                    <a:pt x="584" y="31836"/>
                  </a:cubicBezTo>
                  <a:cubicBezTo>
                    <a:pt x="1393" y="33456"/>
                    <a:pt x="2989" y="34527"/>
                    <a:pt x="4798" y="34682"/>
                  </a:cubicBezTo>
                  <a:cubicBezTo>
                    <a:pt x="6144" y="34789"/>
                    <a:pt x="7501" y="34849"/>
                    <a:pt x="8823" y="34849"/>
                  </a:cubicBezTo>
                  <a:cubicBezTo>
                    <a:pt x="9978" y="34849"/>
                    <a:pt x="11097" y="34801"/>
                    <a:pt x="12216" y="34730"/>
                  </a:cubicBezTo>
                  <a:cubicBezTo>
                    <a:pt x="13526" y="34634"/>
                    <a:pt x="14800" y="34480"/>
                    <a:pt x="15990" y="34277"/>
                  </a:cubicBezTo>
                  <a:cubicBezTo>
                    <a:pt x="21277" y="33396"/>
                    <a:pt x="25610" y="31503"/>
                    <a:pt x="28849" y="28657"/>
                  </a:cubicBezTo>
                  <a:cubicBezTo>
                    <a:pt x="32123" y="25776"/>
                    <a:pt x="34576" y="21692"/>
                    <a:pt x="36136" y="16501"/>
                  </a:cubicBezTo>
                  <a:cubicBezTo>
                    <a:pt x="36564" y="15061"/>
                    <a:pt x="36910" y="13596"/>
                    <a:pt x="37171" y="12120"/>
                  </a:cubicBezTo>
                  <a:cubicBezTo>
                    <a:pt x="37564" y="9965"/>
                    <a:pt x="37826" y="7774"/>
                    <a:pt x="37933" y="5583"/>
                  </a:cubicBezTo>
                  <a:cubicBezTo>
                    <a:pt x="37945" y="5238"/>
                    <a:pt x="37933" y="4905"/>
                    <a:pt x="37886" y="4559"/>
                  </a:cubicBezTo>
                  <a:cubicBezTo>
                    <a:pt x="37672" y="3250"/>
                    <a:pt x="36969" y="2071"/>
                    <a:pt x="35933" y="1249"/>
                  </a:cubicBezTo>
                  <a:cubicBezTo>
                    <a:pt x="35278" y="737"/>
                    <a:pt x="34528" y="392"/>
                    <a:pt x="33731" y="237"/>
                  </a:cubicBezTo>
                  <a:cubicBezTo>
                    <a:pt x="33540" y="202"/>
                    <a:pt x="33350" y="178"/>
                    <a:pt x="33171" y="166"/>
                  </a:cubicBezTo>
                  <a:cubicBezTo>
                    <a:pt x="31844" y="55"/>
                    <a:pt x="30517" y="0"/>
                    <a:pt x="291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51"/>
            <p:cNvSpPr/>
            <p:nvPr/>
          </p:nvSpPr>
          <p:spPr>
            <a:xfrm>
              <a:off x="1488275" y="3260000"/>
              <a:ext cx="462275" cy="369475"/>
            </a:xfrm>
            <a:custGeom>
              <a:rect b="b" l="l" r="r" t="t"/>
              <a:pathLst>
                <a:path extrusionOk="0" h="14779" w="18491">
                  <a:moveTo>
                    <a:pt x="18346" y="0"/>
                  </a:moveTo>
                  <a:cubicBezTo>
                    <a:pt x="18328" y="0"/>
                    <a:pt x="18308" y="5"/>
                    <a:pt x="18288" y="15"/>
                  </a:cubicBezTo>
                  <a:cubicBezTo>
                    <a:pt x="14835" y="1598"/>
                    <a:pt x="11597" y="3586"/>
                    <a:pt x="8620" y="5944"/>
                  </a:cubicBezTo>
                  <a:cubicBezTo>
                    <a:pt x="5394" y="8432"/>
                    <a:pt x="2512" y="11337"/>
                    <a:pt x="48" y="14576"/>
                  </a:cubicBezTo>
                  <a:cubicBezTo>
                    <a:pt x="0" y="14624"/>
                    <a:pt x="12" y="14707"/>
                    <a:pt x="72" y="14754"/>
                  </a:cubicBezTo>
                  <a:cubicBezTo>
                    <a:pt x="96" y="14766"/>
                    <a:pt x="119" y="14778"/>
                    <a:pt x="155" y="14778"/>
                  </a:cubicBezTo>
                  <a:cubicBezTo>
                    <a:pt x="191" y="14778"/>
                    <a:pt x="226" y="14766"/>
                    <a:pt x="262" y="14731"/>
                  </a:cubicBezTo>
                  <a:cubicBezTo>
                    <a:pt x="2715" y="11516"/>
                    <a:pt x="5584" y="8635"/>
                    <a:pt x="8787" y="6158"/>
                  </a:cubicBezTo>
                  <a:cubicBezTo>
                    <a:pt x="11740" y="3813"/>
                    <a:pt x="14966" y="1824"/>
                    <a:pt x="18395" y="253"/>
                  </a:cubicBezTo>
                  <a:cubicBezTo>
                    <a:pt x="18467" y="217"/>
                    <a:pt x="18491" y="146"/>
                    <a:pt x="18467" y="74"/>
                  </a:cubicBezTo>
                  <a:cubicBezTo>
                    <a:pt x="18441" y="31"/>
                    <a:pt x="18396" y="0"/>
                    <a:pt x="18346" y="0"/>
                  </a:cubicBezTo>
                  <a:close/>
                </a:path>
              </a:pathLst>
            </a:custGeom>
            <a:solidFill>
              <a:srgbClr val="F2E8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51"/>
            <p:cNvSpPr/>
            <p:nvPr/>
          </p:nvSpPr>
          <p:spPr>
            <a:xfrm>
              <a:off x="1352300" y="3278175"/>
              <a:ext cx="934600" cy="696300"/>
            </a:xfrm>
            <a:custGeom>
              <a:rect b="b" l="l" r="r" t="t"/>
              <a:pathLst>
                <a:path extrusionOk="0" h="27852" w="37384">
                  <a:moveTo>
                    <a:pt x="37235" y="0"/>
                  </a:moveTo>
                  <a:cubicBezTo>
                    <a:pt x="37171" y="0"/>
                    <a:pt x="37122" y="56"/>
                    <a:pt x="37122" y="121"/>
                  </a:cubicBezTo>
                  <a:cubicBezTo>
                    <a:pt x="37122" y="347"/>
                    <a:pt x="37098" y="597"/>
                    <a:pt x="37074" y="859"/>
                  </a:cubicBezTo>
                  <a:cubicBezTo>
                    <a:pt x="37074" y="954"/>
                    <a:pt x="37062" y="1050"/>
                    <a:pt x="37050" y="1157"/>
                  </a:cubicBezTo>
                  <a:cubicBezTo>
                    <a:pt x="37015" y="1419"/>
                    <a:pt x="36967" y="1669"/>
                    <a:pt x="36931" y="1895"/>
                  </a:cubicBezTo>
                  <a:cubicBezTo>
                    <a:pt x="36907" y="2014"/>
                    <a:pt x="36884" y="2145"/>
                    <a:pt x="36848" y="2264"/>
                  </a:cubicBezTo>
                  <a:cubicBezTo>
                    <a:pt x="36788" y="2526"/>
                    <a:pt x="36729" y="2764"/>
                    <a:pt x="36657" y="3026"/>
                  </a:cubicBezTo>
                  <a:cubicBezTo>
                    <a:pt x="36622" y="3145"/>
                    <a:pt x="36586" y="3288"/>
                    <a:pt x="36538" y="3407"/>
                  </a:cubicBezTo>
                  <a:cubicBezTo>
                    <a:pt x="36503" y="3526"/>
                    <a:pt x="36467" y="3645"/>
                    <a:pt x="36431" y="3764"/>
                  </a:cubicBezTo>
                  <a:cubicBezTo>
                    <a:pt x="36384" y="3883"/>
                    <a:pt x="36348" y="3991"/>
                    <a:pt x="36288" y="4145"/>
                  </a:cubicBezTo>
                  <a:cubicBezTo>
                    <a:pt x="36241" y="4288"/>
                    <a:pt x="36181" y="4443"/>
                    <a:pt x="36122" y="4586"/>
                  </a:cubicBezTo>
                  <a:cubicBezTo>
                    <a:pt x="36050" y="4764"/>
                    <a:pt x="35979" y="4943"/>
                    <a:pt x="35895" y="5134"/>
                  </a:cubicBezTo>
                  <a:cubicBezTo>
                    <a:pt x="35836" y="5288"/>
                    <a:pt x="35764" y="5431"/>
                    <a:pt x="35693" y="5586"/>
                  </a:cubicBezTo>
                  <a:cubicBezTo>
                    <a:pt x="35622" y="5753"/>
                    <a:pt x="35538" y="5919"/>
                    <a:pt x="35455" y="6086"/>
                  </a:cubicBezTo>
                  <a:lnTo>
                    <a:pt x="35419" y="6181"/>
                  </a:lnTo>
                  <a:cubicBezTo>
                    <a:pt x="35407" y="6193"/>
                    <a:pt x="35395" y="6205"/>
                    <a:pt x="35395" y="6217"/>
                  </a:cubicBezTo>
                  <a:cubicBezTo>
                    <a:pt x="35288" y="6419"/>
                    <a:pt x="35181" y="6634"/>
                    <a:pt x="35074" y="6836"/>
                  </a:cubicBezTo>
                  <a:cubicBezTo>
                    <a:pt x="35050" y="6884"/>
                    <a:pt x="35026" y="6919"/>
                    <a:pt x="35002" y="6967"/>
                  </a:cubicBezTo>
                  <a:lnTo>
                    <a:pt x="34788" y="7348"/>
                  </a:lnTo>
                  <a:cubicBezTo>
                    <a:pt x="34645" y="7598"/>
                    <a:pt x="34491" y="7848"/>
                    <a:pt x="34348" y="8098"/>
                  </a:cubicBezTo>
                  <a:lnTo>
                    <a:pt x="34157" y="8396"/>
                  </a:lnTo>
                  <a:lnTo>
                    <a:pt x="33967" y="8694"/>
                  </a:lnTo>
                  <a:cubicBezTo>
                    <a:pt x="33836" y="8884"/>
                    <a:pt x="33705" y="9086"/>
                    <a:pt x="33562" y="9289"/>
                  </a:cubicBezTo>
                  <a:cubicBezTo>
                    <a:pt x="33478" y="9396"/>
                    <a:pt x="33419" y="9515"/>
                    <a:pt x="33336" y="9622"/>
                  </a:cubicBezTo>
                  <a:cubicBezTo>
                    <a:pt x="33181" y="9848"/>
                    <a:pt x="33014" y="10075"/>
                    <a:pt x="32847" y="10301"/>
                  </a:cubicBezTo>
                  <a:cubicBezTo>
                    <a:pt x="32740" y="10456"/>
                    <a:pt x="32621" y="10610"/>
                    <a:pt x="32502" y="10765"/>
                  </a:cubicBezTo>
                  <a:cubicBezTo>
                    <a:pt x="32371" y="10944"/>
                    <a:pt x="32228" y="11122"/>
                    <a:pt x="32085" y="11313"/>
                  </a:cubicBezTo>
                  <a:cubicBezTo>
                    <a:pt x="32014" y="11396"/>
                    <a:pt x="31943" y="11491"/>
                    <a:pt x="31871" y="11575"/>
                  </a:cubicBezTo>
                  <a:lnTo>
                    <a:pt x="31681" y="11801"/>
                  </a:lnTo>
                  <a:cubicBezTo>
                    <a:pt x="31585" y="11932"/>
                    <a:pt x="31490" y="12051"/>
                    <a:pt x="31383" y="12170"/>
                  </a:cubicBezTo>
                  <a:cubicBezTo>
                    <a:pt x="31300" y="12265"/>
                    <a:pt x="31216" y="12373"/>
                    <a:pt x="31133" y="12468"/>
                  </a:cubicBezTo>
                  <a:cubicBezTo>
                    <a:pt x="30764" y="12884"/>
                    <a:pt x="30407" y="13289"/>
                    <a:pt x="30061" y="13658"/>
                  </a:cubicBezTo>
                  <a:cubicBezTo>
                    <a:pt x="29883" y="13849"/>
                    <a:pt x="29716" y="14039"/>
                    <a:pt x="29526" y="14218"/>
                  </a:cubicBezTo>
                  <a:lnTo>
                    <a:pt x="29490" y="14266"/>
                  </a:lnTo>
                  <a:lnTo>
                    <a:pt x="29216" y="14539"/>
                  </a:lnTo>
                  <a:lnTo>
                    <a:pt x="28942" y="14825"/>
                  </a:lnTo>
                  <a:lnTo>
                    <a:pt x="28906" y="14861"/>
                  </a:lnTo>
                  <a:cubicBezTo>
                    <a:pt x="28716" y="15051"/>
                    <a:pt x="28549" y="15218"/>
                    <a:pt x="28383" y="15385"/>
                  </a:cubicBezTo>
                  <a:cubicBezTo>
                    <a:pt x="28204" y="15540"/>
                    <a:pt x="28037" y="15706"/>
                    <a:pt x="27871" y="15873"/>
                  </a:cubicBezTo>
                  <a:lnTo>
                    <a:pt x="27418" y="16278"/>
                  </a:lnTo>
                  <a:lnTo>
                    <a:pt x="27275" y="16409"/>
                  </a:lnTo>
                  <a:cubicBezTo>
                    <a:pt x="27073" y="16599"/>
                    <a:pt x="26871" y="16778"/>
                    <a:pt x="26668" y="16956"/>
                  </a:cubicBezTo>
                  <a:cubicBezTo>
                    <a:pt x="26490" y="17111"/>
                    <a:pt x="26311" y="17266"/>
                    <a:pt x="26132" y="17409"/>
                  </a:cubicBezTo>
                  <a:cubicBezTo>
                    <a:pt x="26049" y="17480"/>
                    <a:pt x="25978" y="17552"/>
                    <a:pt x="25894" y="17623"/>
                  </a:cubicBezTo>
                  <a:lnTo>
                    <a:pt x="25442" y="18004"/>
                  </a:lnTo>
                  <a:lnTo>
                    <a:pt x="24930" y="18409"/>
                  </a:lnTo>
                  <a:lnTo>
                    <a:pt x="24358" y="18850"/>
                  </a:lnTo>
                  <a:cubicBezTo>
                    <a:pt x="24299" y="18897"/>
                    <a:pt x="24239" y="18945"/>
                    <a:pt x="24180" y="18992"/>
                  </a:cubicBezTo>
                  <a:lnTo>
                    <a:pt x="23930" y="19183"/>
                  </a:lnTo>
                  <a:cubicBezTo>
                    <a:pt x="23668" y="19385"/>
                    <a:pt x="23406" y="19588"/>
                    <a:pt x="23132" y="19778"/>
                  </a:cubicBezTo>
                  <a:cubicBezTo>
                    <a:pt x="22727" y="20088"/>
                    <a:pt x="22287" y="20385"/>
                    <a:pt x="21810" y="20719"/>
                  </a:cubicBezTo>
                  <a:cubicBezTo>
                    <a:pt x="21596" y="20874"/>
                    <a:pt x="21370" y="21016"/>
                    <a:pt x="21144" y="21171"/>
                  </a:cubicBezTo>
                  <a:cubicBezTo>
                    <a:pt x="21013" y="21255"/>
                    <a:pt x="20858" y="21350"/>
                    <a:pt x="20727" y="21445"/>
                  </a:cubicBezTo>
                  <a:cubicBezTo>
                    <a:pt x="20584" y="21528"/>
                    <a:pt x="20453" y="21624"/>
                    <a:pt x="20298" y="21707"/>
                  </a:cubicBezTo>
                  <a:cubicBezTo>
                    <a:pt x="20084" y="21850"/>
                    <a:pt x="19882" y="21981"/>
                    <a:pt x="19667" y="22112"/>
                  </a:cubicBezTo>
                  <a:lnTo>
                    <a:pt x="19143" y="22421"/>
                  </a:lnTo>
                  <a:cubicBezTo>
                    <a:pt x="18917" y="22564"/>
                    <a:pt x="18691" y="22695"/>
                    <a:pt x="18477" y="22814"/>
                  </a:cubicBezTo>
                  <a:cubicBezTo>
                    <a:pt x="18250" y="22945"/>
                    <a:pt x="18024" y="23076"/>
                    <a:pt x="17798" y="23195"/>
                  </a:cubicBezTo>
                  <a:lnTo>
                    <a:pt x="17869" y="23314"/>
                  </a:lnTo>
                  <a:lnTo>
                    <a:pt x="17762" y="23219"/>
                  </a:lnTo>
                  <a:lnTo>
                    <a:pt x="17607" y="23302"/>
                  </a:lnTo>
                  <a:cubicBezTo>
                    <a:pt x="17453" y="23386"/>
                    <a:pt x="17298" y="23469"/>
                    <a:pt x="17143" y="23552"/>
                  </a:cubicBezTo>
                  <a:cubicBezTo>
                    <a:pt x="16726" y="23779"/>
                    <a:pt x="16286" y="24005"/>
                    <a:pt x="15810" y="24231"/>
                  </a:cubicBezTo>
                  <a:cubicBezTo>
                    <a:pt x="15595" y="24338"/>
                    <a:pt x="15381" y="24445"/>
                    <a:pt x="15155" y="24541"/>
                  </a:cubicBezTo>
                  <a:cubicBezTo>
                    <a:pt x="14976" y="24636"/>
                    <a:pt x="14798" y="24719"/>
                    <a:pt x="14619" y="24791"/>
                  </a:cubicBezTo>
                  <a:cubicBezTo>
                    <a:pt x="14512" y="24838"/>
                    <a:pt x="14405" y="24886"/>
                    <a:pt x="14286" y="24945"/>
                  </a:cubicBezTo>
                  <a:cubicBezTo>
                    <a:pt x="14262" y="24957"/>
                    <a:pt x="14238" y="24969"/>
                    <a:pt x="14214" y="24969"/>
                  </a:cubicBezTo>
                  <a:cubicBezTo>
                    <a:pt x="14083" y="25029"/>
                    <a:pt x="13964" y="25076"/>
                    <a:pt x="13845" y="25136"/>
                  </a:cubicBezTo>
                  <a:cubicBezTo>
                    <a:pt x="13631" y="25231"/>
                    <a:pt x="13416" y="25315"/>
                    <a:pt x="13202" y="25398"/>
                  </a:cubicBezTo>
                  <a:cubicBezTo>
                    <a:pt x="12976" y="25493"/>
                    <a:pt x="12762" y="25577"/>
                    <a:pt x="12547" y="25660"/>
                  </a:cubicBezTo>
                  <a:cubicBezTo>
                    <a:pt x="12190" y="25803"/>
                    <a:pt x="11809" y="25934"/>
                    <a:pt x="11392" y="26088"/>
                  </a:cubicBezTo>
                  <a:lnTo>
                    <a:pt x="10916" y="26243"/>
                  </a:lnTo>
                  <a:cubicBezTo>
                    <a:pt x="10345" y="26434"/>
                    <a:pt x="9761" y="26612"/>
                    <a:pt x="9178" y="26767"/>
                  </a:cubicBezTo>
                  <a:cubicBezTo>
                    <a:pt x="8797" y="26874"/>
                    <a:pt x="8404" y="26970"/>
                    <a:pt x="8023" y="27053"/>
                  </a:cubicBezTo>
                  <a:cubicBezTo>
                    <a:pt x="7940" y="27065"/>
                    <a:pt x="7856" y="27089"/>
                    <a:pt x="7773" y="27101"/>
                  </a:cubicBezTo>
                  <a:cubicBezTo>
                    <a:pt x="7451" y="27172"/>
                    <a:pt x="7154" y="27231"/>
                    <a:pt x="6856" y="27279"/>
                  </a:cubicBezTo>
                  <a:cubicBezTo>
                    <a:pt x="6773" y="27303"/>
                    <a:pt x="6713" y="27303"/>
                    <a:pt x="6606" y="27327"/>
                  </a:cubicBezTo>
                  <a:cubicBezTo>
                    <a:pt x="6499" y="27339"/>
                    <a:pt x="6392" y="27362"/>
                    <a:pt x="6261" y="27374"/>
                  </a:cubicBezTo>
                  <a:lnTo>
                    <a:pt x="5963" y="27422"/>
                  </a:lnTo>
                  <a:lnTo>
                    <a:pt x="5737" y="27446"/>
                  </a:lnTo>
                  <a:cubicBezTo>
                    <a:pt x="5630" y="27458"/>
                    <a:pt x="5523" y="27470"/>
                    <a:pt x="5404" y="27482"/>
                  </a:cubicBezTo>
                  <a:cubicBezTo>
                    <a:pt x="5284" y="27505"/>
                    <a:pt x="5165" y="27517"/>
                    <a:pt x="5034" y="27517"/>
                  </a:cubicBezTo>
                  <a:cubicBezTo>
                    <a:pt x="4987" y="27529"/>
                    <a:pt x="4939" y="27529"/>
                    <a:pt x="4892" y="27529"/>
                  </a:cubicBezTo>
                  <a:cubicBezTo>
                    <a:pt x="4411" y="27568"/>
                    <a:pt x="3945" y="27588"/>
                    <a:pt x="3493" y="27588"/>
                  </a:cubicBezTo>
                  <a:cubicBezTo>
                    <a:pt x="2290" y="27588"/>
                    <a:pt x="1194" y="27449"/>
                    <a:pt x="224" y="27172"/>
                  </a:cubicBezTo>
                  <a:cubicBezTo>
                    <a:pt x="210" y="27168"/>
                    <a:pt x="196" y="27166"/>
                    <a:pt x="183" y="27166"/>
                  </a:cubicBezTo>
                  <a:cubicBezTo>
                    <a:pt x="47" y="27166"/>
                    <a:pt x="1" y="27378"/>
                    <a:pt x="153" y="27422"/>
                  </a:cubicBezTo>
                  <a:cubicBezTo>
                    <a:pt x="1206" y="27708"/>
                    <a:pt x="2281" y="27851"/>
                    <a:pt x="3379" y="27851"/>
                  </a:cubicBezTo>
                  <a:cubicBezTo>
                    <a:pt x="3423" y="27851"/>
                    <a:pt x="3466" y="27851"/>
                    <a:pt x="3510" y="27851"/>
                  </a:cubicBezTo>
                  <a:cubicBezTo>
                    <a:pt x="3951" y="27851"/>
                    <a:pt x="4415" y="27827"/>
                    <a:pt x="4892" y="27791"/>
                  </a:cubicBezTo>
                  <a:lnTo>
                    <a:pt x="5046" y="27779"/>
                  </a:lnTo>
                  <a:cubicBezTo>
                    <a:pt x="5165" y="27779"/>
                    <a:pt x="5296" y="27755"/>
                    <a:pt x="5404" y="27743"/>
                  </a:cubicBezTo>
                  <a:cubicBezTo>
                    <a:pt x="5523" y="27732"/>
                    <a:pt x="5630" y="27720"/>
                    <a:pt x="5761" y="27708"/>
                  </a:cubicBezTo>
                  <a:cubicBezTo>
                    <a:pt x="5832" y="27696"/>
                    <a:pt x="5904" y="27696"/>
                    <a:pt x="5975" y="27684"/>
                  </a:cubicBezTo>
                  <a:cubicBezTo>
                    <a:pt x="6070" y="27672"/>
                    <a:pt x="6177" y="27648"/>
                    <a:pt x="6297" y="27636"/>
                  </a:cubicBezTo>
                  <a:cubicBezTo>
                    <a:pt x="6404" y="27624"/>
                    <a:pt x="6511" y="27601"/>
                    <a:pt x="6630" y="27589"/>
                  </a:cubicBezTo>
                  <a:cubicBezTo>
                    <a:pt x="6713" y="27577"/>
                    <a:pt x="6797" y="27553"/>
                    <a:pt x="6880" y="27541"/>
                  </a:cubicBezTo>
                  <a:cubicBezTo>
                    <a:pt x="7178" y="27493"/>
                    <a:pt x="7475" y="27434"/>
                    <a:pt x="7809" y="27362"/>
                  </a:cubicBezTo>
                  <a:lnTo>
                    <a:pt x="8059" y="27303"/>
                  </a:lnTo>
                  <a:cubicBezTo>
                    <a:pt x="8440" y="27220"/>
                    <a:pt x="8833" y="27124"/>
                    <a:pt x="9225" y="27017"/>
                  </a:cubicBezTo>
                  <a:cubicBezTo>
                    <a:pt x="9809" y="26862"/>
                    <a:pt x="10392" y="26684"/>
                    <a:pt x="10976" y="26493"/>
                  </a:cubicBezTo>
                  <a:lnTo>
                    <a:pt x="11464" y="26339"/>
                  </a:lnTo>
                  <a:cubicBezTo>
                    <a:pt x="11881" y="26184"/>
                    <a:pt x="12262" y="26053"/>
                    <a:pt x="12619" y="25910"/>
                  </a:cubicBezTo>
                  <a:cubicBezTo>
                    <a:pt x="12845" y="25827"/>
                    <a:pt x="13059" y="25731"/>
                    <a:pt x="13274" y="25648"/>
                  </a:cubicBezTo>
                  <a:cubicBezTo>
                    <a:pt x="13488" y="25565"/>
                    <a:pt x="13714" y="25469"/>
                    <a:pt x="13928" y="25374"/>
                  </a:cubicBezTo>
                  <a:cubicBezTo>
                    <a:pt x="14047" y="25326"/>
                    <a:pt x="14167" y="25279"/>
                    <a:pt x="14286" y="25231"/>
                  </a:cubicBezTo>
                  <a:cubicBezTo>
                    <a:pt x="14321" y="25219"/>
                    <a:pt x="14345" y="25207"/>
                    <a:pt x="14381" y="25184"/>
                  </a:cubicBezTo>
                  <a:lnTo>
                    <a:pt x="14702" y="25041"/>
                  </a:lnTo>
                  <a:cubicBezTo>
                    <a:pt x="14881" y="24957"/>
                    <a:pt x="15060" y="24874"/>
                    <a:pt x="15238" y="24791"/>
                  </a:cubicBezTo>
                  <a:cubicBezTo>
                    <a:pt x="15464" y="24684"/>
                    <a:pt x="15691" y="24576"/>
                    <a:pt x="15905" y="24469"/>
                  </a:cubicBezTo>
                  <a:cubicBezTo>
                    <a:pt x="16381" y="24231"/>
                    <a:pt x="16834" y="24017"/>
                    <a:pt x="17250" y="23791"/>
                  </a:cubicBezTo>
                  <a:cubicBezTo>
                    <a:pt x="17405" y="23707"/>
                    <a:pt x="17560" y="23624"/>
                    <a:pt x="17715" y="23541"/>
                  </a:cubicBezTo>
                  <a:lnTo>
                    <a:pt x="17881" y="23445"/>
                  </a:lnTo>
                  <a:lnTo>
                    <a:pt x="17822" y="23338"/>
                  </a:lnTo>
                  <a:lnTo>
                    <a:pt x="17917" y="23433"/>
                  </a:lnTo>
                  <a:cubicBezTo>
                    <a:pt x="18143" y="23302"/>
                    <a:pt x="18358" y="23183"/>
                    <a:pt x="18584" y="23052"/>
                  </a:cubicBezTo>
                  <a:cubicBezTo>
                    <a:pt x="18810" y="22921"/>
                    <a:pt x="19036" y="22790"/>
                    <a:pt x="19262" y="22660"/>
                  </a:cubicBezTo>
                  <a:cubicBezTo>
                    <a:pt x="19429" y="22552"/>
                    <a:pt x="19608" y="22445"/>
                    <a:pt x="19786" y="22338"/>
                  </a:cubicBezTo>
                  <a:cubicBezTo>
                    <a:pt x="20001" y="22207"/>
                    <a:pt x="20215" y="22076"/>
                    <a:pt x="20429" y="21933"/>
                  </a:cubicBezTo>
                  <a:cubicBezTo>
                    <a:pt x="20572" y="21850"/>
                    <a:pt x="20703" y="21755"/>
                    <a:pt x="20846" y="21671"/>
                  </a:cubicBezTo>
                  <a:cubicBezTo>
                    <a:pt x="20989" y="21576"/>
                    <a:pt x="21132" y="21481"/>
                    <a:pt x="21275" y="21386"/>
                  </a:cubicBezTo>
                  <a:cubicBezTo>
                    <a:pt x="21489" y="21243"/>
                    <a:pt x="21715" y="21088"/>
                    <a:pt x="21941" y="20945"/>
                  </a:cubicBezTo>
                  <a:cubicBezTo>
                    <a:pt x="22429" y="20612"/>
                    <a:pt x="22870" y="20302"/>
                    <a:pt x="23275" y="20004"/>
                  </a:cubicBezTo>
                  <a:cubicBezTo>
                    <a:pt x="23549" y="19802"/>
                    <a:pt x="23811" y="19600"/>
                    <a:pt x="24073" y="19409"/>
                  </a:cubicBezTo>
                  <a:lnTo>
                    <a:pt x="24334" y="19207"/>
                  </a:lnTo>
                  <a:cubicBezTo>
                    <a:pt x="24394" y="19159"/>
                    <a:pt x="24454" y="19111"/>
                    <a:pt x="24525" y="19064"/>
                  </a:cubicBezTo>
                  <a:cubicBezTo>
                    <a:pt x="24715" y="18909"/>
                    <a:pt x="24894" y="18766"/>
                    <a:pt x="25085" y="18611"/>
                  </a:cubicBezTo>
                  <a:lnTo>
                    <a:pt x="25620" y="18195"/>
                  </a:lnTo>
                  <a:lnTo>
                    <a:pt x="26073" y="17814"/>
                  </a:lnTo>
                  <a:cubicBezTo>
                    <a:pt x="26156" y="17754"/>
                    <a:pt x="26239" y="17683"/>
                    <a:pt x="26323" y="17611"/>
                  </a:cubicBezTo>
                  <a:cubicBezTo>
                    <a:pt x="26501" y="17456"/>
                    <a:pt x="26680" y="17302"/>
                    <a:pt x="26859" y="17147"/>
                  </a:cubicBezTo>
                  <a:cubicBezTo>
                    <a:pt x="27061" y="16968"/>
                    <a:pt x="27263" y="16790"/>
                    <a:pt x="27466" y="16611"/>
                  </a:cubicBezTo>
                  <a:lnTo>
                    <a:pt x="27609" y="16468"/>
                  </a:lnTo>
                  <a:lnTo>
                    <a:pt x="28061" y="16052"/>
                  </a:lnTo>
                  <a:cubicBezTo>
                    <a:pt x="28240" y="15897"/>
                    <a:pt x="28395" y="15742"/>
                    <a:pt x="28573" y="15563"/>
                  </a:cubicBezTo>
                  <a:cubicBezTo>
                    <a:pt x="28752" y="15397"/>
                    <a:pt x="28930" y="15218"/>
                    <a:pt x="29109" y="15040"/>
                  </a:cubicBezTo>
                  <a:lnTo>
                    <a:pt x="29145" y="15004"/>
                  </a:lnTo>
                  <a:cubicBezTo>
                    <a:pt x="29240" y="14909"/>
                    <a:pt x="29335" y="14813"/>
                    <a:pt x="29418" y="14730"/>
                  </a:cubicBezTo>
                  <a:cubicBezTo>
                    <a:pt x="29514" y="14635"/>
                    <a:pt x="29609" y="14539"/>
                    <a:pt x="29692" y="14444"/>
                  </a:cubicBezTo>
                  <a:lnTo>
                    <a:pt x="29740" y="14408"/>
                  </a:lnTo>
                  <a:cubicBezTo>
                    <a:pt x="29919" y="14218"/>
                    <a:pt x="30097" y="14027"/>
                    <a:pt x="30276" y="13837"/>
                  </a:cubicBezTo>
                  <a:cubicBezTo>
                    <a:pt x="30621" y="13456"/>
                    <a:pt x="30978" y="13051"/>
                    <a:pt x="31347" y="12634"/>
                  </a:cubicBezTo>
                  <a:cubicBezTo>
                    <a:pt x="31431" y="12539"/>
                    <a:pt x="31514" y="12432"/>
                    <a:pt x="31597" y="12337"/>
                  </a:cubicBezTo>
                  <a:cubicBezTo>
                    <a:pt x="31693" y="12206"/>
                    <a:pt x="31800" y="12087"/>
                    <a:pt x="31895" y="11968"/>
                  </a:cubicBezTo>
                  <a:lnTo>
                    <a:pt x="32085" y="11730"/>
                  </a:lnTo>
                  <a:lnTo>
                    <a:pt x="32300" y="11468"/>
                  </a:lnTo>
                  <a:cubicBezTo>
                    <a:pt x="32443" y="11289"/>
                    <a:pt x="32586" y="11099"/>
                    <a:pt x="32728" y="10920"/>
                  </a:cubicBezTo>
                  <a:cubicBezTo>
                    <a:pt x="32847" y="10765"/>
                    <a:pt x="32967" y="10610"/>
                    <a:pt x="33074" y="10444"/>
                  </a:cubicBezTo>
                  <a:cubicBezTo>
                    <a:pt x="33240" y="10217"/>
                    <a:pt x="33419" y="9991"/>
                    <a:pt x="33562" y="9765"/>
                  </a:cubicBezTo>
                  <a:cubicBezTo>
                    <a:pt x="33645" y="9658"/>
                    <a:pt x="33717" y="9551"/>
                    <a:pt x="33800" y="9432"/>
                  </a:cubicBezTo>
                  <a:cubicBezTo>
                    <a:pt x="33931" y="9229"/>
                    <a:pt x="34074" y="9027"/>
                    <a:pt x="34193" y="8824"/>
                  </a:cubicBezTo>
                  <a:lnTo>
                    <a:pt x="34383" y="8527"/>
                  </a:lnTo>
                  <a:cubicBezTo>
                    <a:pt x="34455" y="8432"/>
                    <a:pt x="34514" y="8336"/>
                    <a:pt x="34574" y="8229"/>
                  </a:cubicBezTo>
                  <a:cubicBezTo>
                    <a:pt x="34729" y="7979"/>
                    <a:pt x="34883" y="7729"/>
                    <a:pt x="35026" y="7467"/>
                  </a:cubicBezTo>
                  <a:lnTo>
                    <a:pt x="35241" y="7086"/>
                  </a:lnTo>
                  <a:lnTo>
                    <a:pt x="35312" y="6955"/>
                  </a:lnTo>
                  <a:cubicBezTo>
                    <a:pt x="35419" y="6741"/>
                    <a:pt x="35538" y="6527"/>
                    <a:pt x="35634" y="6312"/>
                  </a:cubicBezTo>
                  <a:cubicBezTo>
                    <a:pt x="35657" y="6277"/>
                    <a:pt x="35681" y="6229"/>
                    <a:pt x="35693" y="6193"/>
                  </a:cubicBezTo>
                  <a:cubicBezTo>
                    <a:pt x="35788" y="6027"/>
                    <a:pt x="35860" y="5848"/>
                    <a:pt x="35931" y="5693"/>
                  </a:cubicBezTo>
                  <a:cubicBezTo>
                    <a:pt x="36003" y="5538"/>
                    <a:pt x="36074" y="5384"/>
                    <a:pt x="36134" y="5229"/>
                  </a:cubicBezTo>
                  <a:cubicBezTo>
                    <a:pt x="36217" y="5050"/>
                    <a:pt x="36300" y="4860"/>
                    <a:pt x="36372" y="4681"/>
                  </a:cubicBezTo>
                  <a:cubicBezTo>
                    <a:pt x="36431" y="4526"/>
                    <a:pt x="36479" y="4383"/>
                    <a:pt x="36538" y="4217"/>
                  </a:cubicBezTo>
                  <a:cubicBezTo>
                    <a:pt x="36586" y="4098"/>
                    <a:pt x="36634" y="3967"/>
                    <a:pt x="36669" y="3848"/>
                  </a:cubicBezTo>
                  <a:cubicBezTo>
                    <a:pt x="36717" y="3729"/>
                    <a:pt x="36753" y="3610"/>
                    <a:pt x="36788" y="3479"/>
                  </a:cubicBezTo>
                  <a:cubicBezTo>
                    <a:pt x="36836" y="3348"/>
                    <a:pt x="36872" y="3217"/>
                    <a:pt x="36907" y="3098"/>
                  </a:cubicBezTo>
                  <a:cubicBezTo>
                    <a:pt x="36979" y="2836"/>
                    <a:pt x="37050" y="2586"/>
                    <a:pt x="37110" y="2324"/>
                  </a:cubicBezTo>
                  <a:cubicBezTo>
                    <a:pt x="37134" y="2193"/>
                    <a:pt x="37158" y="2074"/>
                    <a:pt x="37181" y="1943"/>
                  </a:cubicBezTo>
                  <a:cubicBezTo>
                    <a:pt x="37229" y="1716"/>
                    <a:pt x="37265" y="1466"/>
                    <a:pt x="37300" y="1193"/>
                  </a:cubicBezTo>
                  <a:cubicBezTo>
                    <a:pt x="37324" y="1085"/>
                    <a:pt x="37324" y="978"/>
                    <a:pt x="37336" y="871"/>
                  </a:cubicBezTo>
                  <a:cubicBezTo>
                    <a:pt x="37360" y="621"/>
                    <a:pt x="37384" y="359"/>
                    <a:pt x="37384" y="133"/>
                  </a:cubicBezTo>
                  <a:cubicBezTo>
                    <a:pt x="37384" y="61"/>
                    <a:pt x="37324" y="2"/>
                    <a:pt x="37253" y="2"/>
                  </a:cubicBezTo>
                  <a:cubicBezTo>
                    <a:pt x="37247" y="1"/>
                    <a:pt x="37240" y="0"/>
                    <a:pt x="372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1"/>
            <p:cNvSpPr/>
            <p:nvPr/>
          </p:nvSpPr>
          <p:spPr>
            <a:xfrm>
              <a:off x="1761375" y="3262975"/>
              <a:ext cx="126675" cy="120025"/>
            </a:xfrm>
            <a:custGeom>
              <a:rect b="b" l="l" r="r" t="t"/>
              <a:pathLst>
                <a:path extrusionOk="0" h="4801" w="5067">
                  <a:moveTo>
                    <a:pt x="2842" y="1"/>
                  </a:moveTo>
                  <a:cubicBezTo>
                    <a:pt x="2778" y="1"/>
                    <a:pt x="2720" y="46"/>
                    <a:pt x="2709" y="110"/>
                  </a:cubicBezTo>
                  <a:lnTo>
                    <a:pt x="2304" y="2229"/>
                  </a:lnTo>
                  <a:lnTo>
                    <a:pt x="232" y="1741"/>
                  </a:lnTo>
                  <a:cubicBezTo>
                    <a:pt x="215" y="1735"/>
                    <a:pt x="199" y="1733"/>
                    <a:pt x="183" y="1733"/>
                  </a:cubicBezTo>
                  <a:cubicBezTo>
                    <a:pt x="42" y="1733"/>
                    <a:pt x="1" y="1959"/>
                    <a:pt x="173" y="1991"/>
                  </a:cubicBezTo>
                  <a:lnTo>
                    <a:pt x="2256" y="2479"/>
                  </a:lnTo>
                  <a:lnTo>
                    <a:pt x="1828" y="4658"/>
                  </a:lnTo>
                  <a:cubicBezTo>
                    <a:pt x="1816" y="4730"/>
                    <a:pt x="1864" y="4789"/>
                    <a:pt x="1935" y="4801"/>
                  </a:cubicBezTo>
                  <a:lnTo>
                    <a:pt x="1959" y="4801"/>
                  </a:lnTo>
                  <a:cubicBezTo>
                    <a:pt x="2018" y="4801"/>
                    <a:pt x="2078" y="4765"/>
                    <a:pt x="2090" y="4706"/>
                  </a:cubicBezTo>
                  <a:lnTo>
                    <a:pt x="2507" y="2539"/>
                  </a:lnTo>
                  <a:lnTo>
                    <a:pt x="4900" y="3098"/>
                  </a:lnTo>
                  <a:lnTo>
                    <a:pt x="4935" y="3098"/>
                  </a:lnTo>
                  <a:cubicBezTo>
                    <a:pt x="4995" y="3098"/>
                    <a:pt x="5043" y="3051"/>
                    <a:pt x="5054" y="2991"/>
                  </a:cubicBezTo>
                  <a:cubicBezTo>
                    <a:pt x="5066" y="2920"/>
                    <a:pt x="5019" y="2860"/>
                    <a:pt x="4959" y="2848"/>
                  </a:cubicBezTo>
                  <a:lnTo>
                    <a:pt x="2554" y="2277"/>
                  </a:lnTo>
                  <a:lnTo>
                    <a:pt x="2959" y="146"/>
                  </a:lnTo>
                  <a:cubicBezTo>
                    <a:pt x="2971" y="86"/>
                    <a:pt x="2923" y="15"/>
                    <a:pt x="2864" y="3"/>
                  </a:cubicBezTo>
                  <a:cubicBezTo>
                    <a:pt x="2856" y="2"/>
                    <a:pt x="2849" y="1"/>
                    <a:pt x="28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1"/>
            <p:cNvSpPr/>
            <p:nvPr/>
          </p:nvSpPr>
          <p:spPr>
            <a:xfrm>
              <a:off x="1616850" y="3350200"/>
              <a:ext cx="137150" cy="136400"/>
            </a:xfrm>
            <a:custGeom>
              <a:rect b="b" l="l" r="r" t="t"/>
              <a:pathLst>
                <a:path extrusionOk="0" h="5456" w="5486">
                  <a:moveTo>
                    <a:pt x="3054" y="1"/>
                  </a:moveTo>
                  <a:cubicBezTo>
                    <a:pt x="2991" y="1"/>
                    <a:pt x="2942" y="56"/>
                    <a:pt x="2942" y="121"/>
                  </a:cubicBezTo>
                  <a:lnTo>
                    <a:pt x="2823" y="2491"/>
                  </a:lnTo>
                  <a:lnTo>
                    <a:pt x="156" y="2193"/>
                  </a:lnTo>
                  <a:cubicBezTo>
                    <a:pt x="148" y="2192"/>
                    <a:pt x="141" y="2191"/>
                    <a:pt x="134" y="2191"/>
                  </a:cubicBezTo>
                  <a:cubicBezTo>
                    <a:pt x="72" y="2191"/>
                    <a:pt x="23" y="2237"/>
                    <a:pt x="13" y="2312"/>
                  </a:cubicBezTo>
                  <a:cubicBezTo>
                    <a:pt x="1" y="2384"/>
                    <a:pt x="48" y="2455"/>
                    <a:pt x="132" y="2455"/>
                  </a:cubicBezTo>
                  <a:lnTo>
                    <a:pt x="2811" y="2753"/>
                  </a:lnTo>
                  <a:lnTo>
                    <a:pt x="2680" y="5324"/>
                  </a:lnTo>
                  <a:cubicBezTo>
                    <a:pt x="2680" y="5396"/>
                    <a:pt x="2739" y="5455"/>
                    <a:pt x="2811" y="5455"/>
                  </a:cubicBezTo>
                  <a:cubicBezTo>
                    <a:pt x="2870" y="5455"/>
                    <a:pt x="2930" y="5396"/>
                    <a:pt x="2942" y="5336"/>
                  </a:cubicBezTo>
                  <a:lnTo>
                    <a:pt x="3061" y="2776"/>
                  </a:lnTo>
                  <a:lnTo>
                    <a:pt x="5287" y="3026"/>
                  </a:lnTo>
                  <a:lnTo>
                    <a:pt x="5311" y="3026"/>
                  </a:lnTo>
                  <a:cubicBezTo>
                    <a:pt x="5315" y="3027"/>
                    <a:pt x="5318" y="3027"/>
                    <a:pt x="5322" y="3027"/>
                  </a:cubicBezTo>
                  <a:cubicBezTo>
                    <a:pt x="5478" y="3027"/>
                    <a:pt x="5486" y="2776"/>
                    <a:pt x="5323" y="2776"/>
                  </a:cubicBezTo>
                  <a:lnTo>
                    <a:pt x="5335" y="2765"/>
                  </a:lnTo>
                  <a:lnTo>
                    <a:pt x="3084" y="2514"/>
                  </a:lnTo>
                  <a:lnTo>
                    <a:pt x="3204" y="133"/>
                  </a:lnTo>
                  <a:cubicBezTo>
                    <a:pt x="3204" y="62"/>
                    <a:pt x="3144" y="2"/>
                    <a:pt x="3073" y="2"/>
                  </a:cubicBezTo>
                  <a:cubicBezTo>
                    <a:pt x="3066" y="1"/>
                    <a:pt x="3060" y="1"/>
                    <a:pt x="30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1"/>
            <p:cNvSpPr/>
            <p:nvPr/>
          </p:nvSpPr>
          <p:spPr>
            <a:xfrm>
              <a:off x="1507500" y="3459275"/>
              <a:ext cx="134675" cy="134775"/>
            </a:xfrm>
            <a:custGeom>
              <a:rect b="b" l="l" r="r" t="t"/>
              <a:pathLst>
                <a:path extrusionOk="0" h="5391" w="5387">
                  <a:moveTo>
                    <a:pt x="2380" y="0"/>
                  </a:moveTo>
                  <a:cubicBezTo>
                    <a:pt x="2308" y="0"/>
                    <a:pt x="2235" y="57"/>
                    <a:pt x="2255" y="152"/>
                  </a:cubicBezTo>
                  <a:lnTo>
                    <a:pt x="2660" y="2438"/>
                  </a:lnTo>
                  <a:lnTo>
                    <a:pt x="184" y="2402"/>
                  </a:lnTo>
                  <a:cubicBezTo>
                    <a:pt x="177" y="2401"/>
                    <a:pt x="170" y="2401"/>
                    <a:pt x="163" y="2401"/>
                  </a:cubicBezTo>
                  <a:cubicBezTo>
                    <a:pt x="0" y="2401"/>
                    <a:pt x="0" y="2665"/>
                    <a:pt x="163" y="2665"/>
                  </a:cubicBezTo>
                  <a:cubicBezTo>
                    <a:pt x="170" y="2665"/>
                    <a:pt x="177" y="2665"/>
                    <a:pt x="184" y="2664"/>
                  </a:cubicBezTo>
                  <a:lnTo>
                    <a:pt x="2708" y="2700"/>
                  </a:lnTo>
                  <a:lnTo>
                    <a:pt x="3172" y="5283"/>
                  </a:lnTo>
                  <a:cubicBezTo>
                    <a:pt x="3184" y="5343"/>
                    <a:pt x="3232" y="5390"/>
                    <a:pt x="3303" y="5390"/>
                  </a:cubicBezTo>
                  <a:lnTo>
                    <a:pt x="3327" y="5390"/>
                  </a:lnTo>
                  <a:cubicBezTo>
                    <a:pt x="3387" y="5379"/>
                    <a:pt x="3434" y="5307"/>
                    <a:pt x="3422" y="5248"/>
                  </a:cubicBezTo>
                  <a:lnTo>
                    <a:pt x="2970" y="2712"/>
                  </a:lnTo>
                  <a:lnTo>
                    <a:pt x="5232" y="2747"/>
                  </a:lnTo>
                  <a:cubicBezTo>
                    <a:pt x="5387" y="2723"/>
                    <a:pt x="5387" y="2497"/>
                    <a:pt x="5232" y="2485"/>
                  </a:cubicBezTo>
                  <a:lnTo>
                    <a:pt x="5232" y="2473"/>
                  </a:lnTo>
                  <a:lnTo>
                    <a:pt x="2922" y="2438"/>
                  </a:lnTo>
                  <a:lnTo>
                    <a:pt x="2505" y="104"/>
                  </a:lnTo>
                  <a:cubicBezTo>
                    <a:pt x="2490" y="32"/>
                    <a:pt x="2435" y="0"/>
                    <a:pt x="23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6" name="Shape 1296"/>
        <p:cNvGrpSpPr/>
        <p:nvPr/>
      </p:nvGrpSpPr>
      <p:grpSpPr>
        <a:xfrm>
          <a:off x="0" y="0"/>
          <a:ext cx="0" cy="0"/>
          <a:chOff x="0" y="0"/>
          <a:chExt cx="0" cy="0"/>
        </a:xfrm>
      </p:grpSpPr>
      <p:sp>
        <p:nvSpPr>
          <p:cNvPr id="1297" name="Google Shape;1297;p38"/>
          <p:cNvSpPr txBox="1"/>
          <p:nvPr>
            <p:ph type="title"/>
          </p:nvPr>
        </p:nvSpPr>
        <p:spPr>
          <a:xfrm>
            <a:off x="758775" y="391647"/>
            <a:ext cx="76263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chemeClr val="dk1"/>
                </a:solidFill>
              </a:rPr>
              <a:t>Table </a:t>
            </a:r>
            <a:r>
              <a:rPr lang="en"/>
              <a:t>o</a:t>
            </a:r>
            <a:r>
              <a:rPr lang="en" sz="2600">
                <a:solidFill>
                  <a:schemeClr val="dk1"/>
                </a:solidFill>
              </a:rPr>
              <a:t>f </a:t>
            </a:r>
            <a:r>
              <a:rPr lang="en"/>
              <a:t>c</a:t>
            </a:r>
            <a:r>
              <a:rPr lang="en" sz="2600">
                <a:solidFill>
                  <a:schemeClr val="dk1"/>
                </a:solidFill>
              </a:rPr>
              <a:t>ontents</a:t>
            </a:r>
            <a:endParaRPr sz="2600">
              <a:solidFill>
                <a:schemeClr val="dk1"/>
              </a:solidFill>
            </a:endParaRPr>
          </a:p>
        </p:txBody>
      </p:sp>
      <p:sp>
        <p:nvSpPr>
          <p:cNvPr id="1298" name="Google Shape;1298;p38"/>
          <p:cNvSpPr txBox="1"/>
          <p:nvPr>
            <p:ph idx="2" type="title"/>
          </p:nvPr>
        </p:nvSpPr>
        <p:spPr>
          <a:xfrm>
            <a:off x="868088" y="1583029"/>
            <a:ext cx="827100" cy="531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2"/>
                </a:solidFill>
              </a:rPr>
              <a:t>01</a:t>
            </a:r>
            <a:endParaRPr>
              <a:solidFill>
                <a:schemeClr val="accent2"/>
              </a:solidFill>
            </a:endParaRPr>
          </a:p>
        </p:txBody>
      </p:sp>
      <p:sp>
        <p:nvSpPr>
          <p:cNvPr id="1299" name="Google Shape;1299;p38"/>
          <p:cNvSpPr txBox="1"/>
          <p:nvPr>
            <p:ph idx="3" type="title"/>
          </p:nvPr>
        </p:nvSpPr>
        <p:spPr>
          <a:xfrm>
            <a:off x="80387" y="2024859"/>
            <a:ext cx="2402400" cy="531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Problem statement</a:t>
            </a:r>
            <a:endParaRPr/>
          </a:p>
        </p:txBody>
      </p:sp>
      <p:sp>
        <p:nvSpPr>
          <p:cNvPr id="1300" name="Google Shape;1300;p38"/>
          <p:cNvSpPr txBox="1"/>
          <p:nvPr>
            <p:ph idx="5" type="title"/>
          </p:nvPr>
        </p:nvSpPr>
        <p:spPr>
          <a:xfrm>
            <a:off x="3270425" y="1601979"/>
            <a:ext cx="827100" cy="531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2"/>
                </a:solidFill>
              </a:rPr>
              <a:t>02</a:t>
            </a:r>
            <a:endParaRPr>
              <a:solidFill>
                <a:schemeClr val="accent2"/>
              </a:solidFill>
            </a:endParaRPr>
          </a:p>
        </p:txBody>
      </p:sp>
      <p:sp>
        <p:nvSpPr>
          <p:cNvPr id="1301" name="Google Shape;1301;p38"/>
          <p:cNvSpPr txBox="1"/>
          <p:nvPr>
            <p:ph idx="6" type="title"/>
          </p:nvPr>
        </p:nvSpPr>
        <p:spPr>
          <a:xfrm>
            <a:off x="2482775" y="2043809"/>
            <a:ext cx="2402400" cy="531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Data description</a:t>
            </a:r>
            <a:endParaRPr/>
          </a:p>
        </p:txBody>
      </p:sp>
      <p:sp>
        <p:nvSpPr>
          <p:cNvPr id="1302" name="Google Shape;1302;p38"/>
          <p:cNvSpPr txBox="1"/>
          <p:nvPr>
            <p:ph idx="8" type="title"/>
          </p:nvPr>
        </p:nvSpPr>
        <p:spPr>
          <a:xfrm>
            <a:off x="5487038" y="1601979"/>
            <a:ext cx="827100" cy="531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2"/>
                </a:solidFill>
              </a:rPr>
              <a:t>0</a:t>
            </a:r>
            <a:r>
              <a:rPr lang="en">
                <a:solidFill>
                  <a:schemeClr val="accent2"/>
                </a:solidFill>
              </a:rPr>
              <a:t>3</a:t>
            </a:r>
            <a:endParaRPr>
              <a:solidFill>
                <a:schemeClr val="accent2"/>
              </a:solidFill>
            </a:endParaRPr>
          </a:p>
        </p:txBody>
      </p:sp>
      <p:sp>
        <p:nvSpPr>
          <p:cNvPr id="1303" name="Google Shape;1303;p38"/>
          <p:cNvSpPr txBox="1"/>
          <p:nvPr>
            <p:ph idx="9" type="title"/>
          </p:nvPr>
        </p:nvSpPr>
        <p:spPr>
          <a:xfrm>
            <a:off x="4699336" y="2043809"/>
            <a:ext cx="2402400" cy="531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Procedures</a:t>
            </a:r>
            <a:endParaRPr/>
          </a:p>
        </p:txBody>
      </p:sp>
      <p:grpSp>
        <p:nvGrpSpPr>
          <p:cNvPr id="1304" name="Google Shape;1304;p38"/>
          <p:cNvGrpSpPr/>
          <p:nvPr/>
        </p:nvGrpSpPr>
        <p:grpSpPr>
          <a:xfrm>
            <a:off x="1025984" y="2986519"/>
            <a:ext cx="1875605" cy="2287941"/>
            <a:chOff x="422525" y="2986600"/>
            <a:chExt cx="1790725" cy="2184400"/>
          </a:xfrm>
        </p:grpSpPr>
        <p:sp>
          <p:nvSpPr>
            <p:cNvPr id="1305" name="Google Shape;1305;p38"/>
            <p:cNvSpPr/>
            <p:nvPr/>
          </p:nvSpPr>
          <p:spPr>
            <a:xfrm>
              <a:off x="1568500" y="4342000"/>
              <a:ext cx="487600" cy="635825"/>
            </a:xfrm>
            <a:custGeom>
              <a:rect b="b" l="l" r="r" t="t"/>
              <a:pathLst>
                <a:path extrusionOk="0" h="25433" w="19504">
                  <a:moveTo>
                    <a:pt x="3180" y="0"/>
                  </a:moveTo>
                  <a:lnTo>
                    <a:pt x="1" y="2227"/>
                  </a:lnTo>
                  <a:lnTo>
                    <a:pt x="16324" y="25432"/>
                  </a:lnTo>
                  <a:lnTo>
                    <a:pt x="19503" y="23194"/>
                  </a:lnTo>
                  <a:lnTo>
                    <a:pt x="318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38"/>
            <p:cNvSpPr/>
            <p:nvPr/>
          </p:nvSpPr>
          <p:spPr>
            <a:xfrm>
              <a:off x="745475" y="3143950"/>
              <a:ext cx="650425" cy="919775"/>
            </a:xfrm>
            <a:custGeom>
              <a:rect b="b" l="l" r="r" t="t"/>
              <a:pathLst>
                <a:path extrusionOk="0" h="36791" w="26017">
                  <a:moveTo>
                    <a:pt x="160" y="1"/>
                  </a:moveTo>
                  <a:cubicBezTo>
                    <a:pt x="77" y="1"/>
                    <a:pt x="1" y="93"/>
                    <a:pt x="61" y="178"/>
                  </a:cubicBezTo>
                  <a:lnTo>
                    <a:pt x="25778" y="36743"/>
                  </a:lnTo>
                  <a:cubicBezTo>
                    <a:pt x="25802" y="36778"/>
                    <a:pt x="25838" y="36790"/>
                    <a:pt x="25873" y="36790"/>
                  </a:cubicBezTo>
                  <a:cubicBezTo>
                    <a:pt x="25969" y="36790"/>
                    <a:pt x="26016" y="36695"/>
                    <a:pt x="25969" y="36623"/>
                  </a:cubicBezTo>
                  <a:lnTo>
                    <a:pt x="251" y="48"/>
                  </a:lnTo>
                  <a:cubicBezTo>
                    <a:pt x="225" y="14"/>
                    <a:pt x="192" y="1"/>
                    <a:pt x="1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38"/>
            <p:cNvSpPr/>
            <p:nvPr/>
          </p:nvSpPr>
          <p:spPr>
            <a:xfrm>
              <a:off x="658875" y="3289250"/>
              <a:ext cx="776950" cy="546750"/>
            </a:xfrm>
            <a:custGeom>
              <a:rect b="b" l="l" r="r" t="t"/>
              <a:pathLst>
                <a:path extrusionOk="0" h="21870" w="31078">
                  <a:moveTo>
                    <a:pt x="30914" y="0"/>
                  </a:moveTo>
                  <a:cubicBezTo>
                    <a:pt x="30893" y="0"/>
                    <a:pt x="30871" y="7"/>
                    <a:pt x="30850" y="22"/>
                  </a:cubicBezTo>
                  <a:lnTo>
                    <a:pt x="60" y="21667"/>
                  </a:lnTo>
                  <a:cubicBezTo>
                    <a:pt x="12" y="21703"/>
                    <a:pt x="0" y="21775"/>
                    <a:pt x="36" y="21822"/>
                  </a:cubicBezTo>
                  <a:cubicBezTo>
                    <a:pt x="48" y="21858"/>
                    <a:pt x="84" y="21870"/>
                    <a:pt x="120" y="21870"/>
                  </a:cubicBezTo>
                  <a:cubicBezTo>
                    <a:pt x="143" y="21870"/>
                    <a:pt x="167" y="21870"/>
                    <a:pt x="191" y="21858"/>
                  </a:cubicBezTo>
                  <a:lnTo>
                    <a:pt x="30981" y="201"/>
                  </a:lnTo>
                  <a:cubicBezTo>
                    <a:pt x="31078" y="132"/>
                    <a:pt x="31008" y="0"/>
                    <a:pt x="309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38"/>
            <p:cNvSpPr/>
            <p:nvPr/>
          </p:nvSpPr>
          <p:spPr>
            <a:xfrm>
              <a:off x="630900" y="3250500"/>
              <a:ext cx="776300" cy="546825"/>
            </a:xfrm>
            <a:custGeom>
              <a:rect b="b" l="l" r="r" t="t"/>
              <a:pathLst>
                <a:path extrusionOk="0" h="21873" w="31052">
                  <a:moveTo>
                    <a:pt x="30927" y="0"/>
                  </a:moveTo>
                  <a:cubicBezTo>
                    <a:pt x="30908" y="0"/>
                    <a:pt x="30889" y="4"/>
                    <a:pt x="30873" y="12"/>
                  </a:cubicBezTo>
                  <a:lnTo>
                    <a:pt x="84" y="21670"/>
                  </a:lnTo>
                  <a:cubicBezTo>
                    <a:pt x="0" y="21729"/>
                    <a:pt x="36" y="21872"/>
                    <a:pt x="155" y="21872"/>
                  </a:cubicBezTo>
                  <a:cubicBezTo>
                    <a:pt x="179" y="21872"/>
                    <a:pt x="203" y="21860"/>
                    <a:pt x="215" y="21848"/>
                  </a:cubicBezTo>
                  <a:lnTo>
                    <a:pt x="30992" y="191"/>
                  </a:lnTo>
                  <a:cubicBezTo>
                    <a:pt x="31040" y="155"/>
                    <a:pt x="31052" y="96"/>
                    <a:pt x="31028" y="48"/>
                  </a:cubicBezTo>
                  <a:cubicBezTo>
                    <a:pt x="31004" y="16"/>
                    <a:pt x="30964" y="0"/>
                    <a:pt x="309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38"/>
            <p:cNvSpPr/>
            <p:nvPr/>
          </p:nvSpPr>
          <p:spPr>
            <a:xfrm>
              <a:off x="604100" y="3211575"/>
              <a:ext cx="775725" cy="546875"/>
            </a:xfrm>
            <a:custGeom>
              <a:rect b="b" l="l" r="r" t="t"/>
              <a:pathLst>
                <a:path extrusionOk="0" h="21875" w="31029">
                  <a:moveTo>
                    <a:pt x="30919" y="1"/>
                  </a:moveTo>
                  <a:cubicBezTo>
                    <a:pt x="30897" y="1"/>
                    <a:pt x="30873" y="7"/>
                    <a:pt x="30850" y="21"/>
                  </a:cubicBezTo>
                  <a:lnTo>
                    <a:pt x="60" y="21679"/>
                  </a:lnTo>
                  <a:cubicBezTo>
                    <a:pt x="13" y="21715"/>
                    <a:pt x="1" y="21774"/>
                    <a:pt x="36" y="21834"/>
                  </a:cubicBezTo>
                  <a:cubicBezTo>
                    <a:pt x="56" y="21853"/>
                    <a:pt x="75" y="21873"/>
                    <a:pt x="108" y="21873"/>
                  </a:cubicBezTo>
                  <a:cubicBezTo>
                    <a:pt x="115" y="21873"/>
                    <a:pt x="123" y="21872"/>
                    <a:pt x="132" y="21869"/>
                  </a:cubicBezTo>
                  <a:cubicBezTo>
                    <a:pt x="139" y="21873"/>
                    <a:pt x="146" y="21874"/>
                    <a:pt x="152" y="21874"/>
                  </a:cubicBezTo>
                  <a:cubicBezTo>
                    <a:pt x="168" y="21874"/>
                    <a:pt x="183" y="21866"/>
                    <a:pt x="191" y="21857"/>
                  </a:cubicBezTo>
                  <a:lnTo>
                    <a:pt x="30981" y="200"/>
                  </a:lnTo>
                  <a:cubicBezTo>
                    <a:pt x="31017" y="164"/>
                    <a:pt x="31028" y="105"/>
                    <a:pt x="31005" y="45"/>
                  </a:cubicBezTo>
                  <a:cubicBezTo>
                    <a:pt x="30983" y="16"/>
                    <a:pt x="30953" y="1"/>
                    <a:pt x="309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38"/>
            <p:cNvSpPr/>
            <p:nvPr/>
          </p:nvSpPr>
          <p:spPr>
            <a:xfrm>
              <a:off x="577025" y="3188750"/>
              <a:ext cx="753875" cy="530875"/>
            </a:xfrm>
            <a:custGeom>
              <a:rect b="b" l="l" r="r" t="t"/>
              <a:pathLst>
                <a:path extrusionOk="0" h="21235" w="30155">
                  <a:moveTo>
                    <a:pt x="30003" y="0"/>
                  </a:moveTo>
                  <a:cubicBezTo>
                    <a:pt x="29984" y="0"/>
                    <a:pt x="29965" y="6"/>
                    <a:pt x="29944" y="18"/>
                  </a:cubicBezTo>
                  <a:lnTo>
                    <a:pt x="60" y="21044"/>
                  </a:lnTo>
                  <a:cubicBezTo>
                    <a:pt x="12" y="21080"/>
                    <a:pt x="0" y="21139"/>
                    <a:pt x="36" y="21187"/>
                  </a:cubicBezTo>
                  <a:cubicBezTo>
                    <a:pt x="48" y="21223"/>
                    <a:pt x="84" y="21235"/>
                    <a:pt x="119" y="21235"/>
                  </a:cubicBezTo>
                  <a:cubicBezTo>
                    <a:pt x="143" y="21235"/>
                    <a:pt x="167" y="21235"/>
                    <a:pt x="191" y="21211"/>
                  </a:cubicBezTo>
                  <a:lnTo>
                    <a:pt x="30075" y="196"/>
                  </a:lnTo>
                  <a:cubicBezTo>
                    <a:pt x="30155" y="127"/>
                    <a:pt x="30094" y="0"/>
                    <a:pt x="300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38"/>
            <p:cNvSpPr/>
            <p:nvPr/>
          </p:nvSpPr>
          <p:spPr>
            <a:xfrm>
              <a:off x="548750" y="3148700"/>
              <a:ext cx="755775" cy="532225"/>
            </a:xfrm>
            <a:custGeom>
              <a:rect b="b" l="l" r="r" t="t"/>
              <a:pathLst>
                <a:path extrusionOk="0" h="21289" w="30231">
                  <a:moveTo>
                    <a:pt x="30105" y="0"/>
                  </a:moveTo>
                  <a:cubicBezTo>
                    <a:pt x="30086" y="0"/>
                    <a:pt x="30067" y="4"/>
                    <a:pt x="30052" y="12"/>
                  </a:cubicBezTo>
                  <a:lnTo>
                    <a:pt x="95" y="21086"/>
                  </a:lnTo>
                  <a:cubicBezTo>
                    <a:pt x="0" y="21146"/>
                    <a:pt x="48" y="21289"/>
                    <a:pt x="167" y="21289"/>
                  </a:cubicBezTo>
                  <a:cubicBezTo>
                    <a:pt x="179" y="21289"/>
                    <a:pt x="203" y="21277"/>
                    <a:pt x="226" y="21265"/>
                  </a:cubicBezTo>
                  <a:lnTo>
                    <a:pt x="30171" y="191"/>
                  </a:lnTo>
                  <a:cubicBezTo>
                    <a:pt x="30218" y="155"/>
                    <a:pt x="30230" y="96"/>
                    <a:pt x="30206" y="48"/>
                  </a:cubicBezTo>
                  <a:cubicBezTo>
                    <a:pt x="30183" y="16"/>
                    <a:pt x="30143" y="0"/>
                    <a:pt x="301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38"/>
            <p:cNvSpPr/>
            <p:nvPr/>
          </p:nvSpPr>
          <p:spPr>
            <a:xfrm>
              <a:off x="556775" y="3122675"/>
              <a:ext cx="703225" cy="495150"/>
            </a:xfrm>
            <a:custGeom>
              <a:rect b="b" l="l" r="r" t="t"/>
              <a:pathLst>
                <a:path extrusionOk="0" h="19806" w="28129">
                  <a:moveTo>
                    <a:pt x="27975" y="0"/>
                  </a:moveTo>
                  <a:cubicBezTo>
                    <a:pt x="27957" y="0"/>
                    <a:pt x="27939" y="5"/>
                    <a:pt x="27921" y="17"/>
                  </a:cubicBezTo>
                  <a:lnTo>
                    <a:pt x="60" y="19603"/>
                  </a:lnTo>
                  <a:cubicBezTo>
                    <a:pt x="13" y="19639"/>
                    <a:pt x="1" y="19698"/>
                    <a:pt x="36" y="19758"/>
                  </a:cubicBezTo>
                  <a:cubicBezTo>
                    <a:pt x="60" y="19782"/>
                    <a:pt x="84" y="19806"/>
                    <a:pt x="120" y="19806"/>
                  </a:cubicBezTo>
                  <a:cubicBezTo>
                    <a:pt x="144" y="19806"/>
                    <a:pt x="167" y="19794"/>
                    <a:pt x="191" y="19782"/>
                  </a:cubicBezTo>
                  <a:lnTo>
                    <a:pt x="28040" y="196"/>
                  </a:lnTo>
                  <a:cubicBezTo>
                    <a:pt x="28129" y="127"/>
                    <a:pt x="28062" y="0"/>
                    <a:pt x="279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38"/>
            <p:cNvSpPr/>
            <p:nvPr/>
          </p:nvSpPr>
          <p:spPr>
            <a:xfrm>
              <a:off x="542500" y="3096375"/>
              <a:ext cx="671225" cy="472925"/>
            </a:xfrm>
            <a:custGeom>
              <a:rect b="b" l="l" r="r" t="t"/>
              <a:pathLst>
                <a:path extrusionOk="0" h="18917" w="26849">
                  <a:moveTo>
                    <a:pt x="26730" y="1"/>
                  </a:moveTo>
                  <a:cubicBezTo>
                    <a:pt x="26710" y="1"/>
                    <a:pt x="26689" y="8"/>
                    <a:pt x="26670" y="22"/>
                  </a:cubicBezTo>
                  <a:lnTo>
                    <a:pt x="95" y="18714"/>
                  </a:lnTo>
                  <a:cubicBezTo>
                    <a:pt x="0" y="18774"/>
                    <a:pt x="48" y="18917"/>
                    <a:pt x="155" y="18917"/>
                  </a:cubicBezTo>
                  <a:cubicBezTo>
                    <a:pt x="179" y="18917"/>
                    <a:pt x="203" y="18917"/>
                    <a:pt x="214" y="18893"/>
                  </a:cubicBezTo>
                  <a:lnTo>
                    <a:pt x="26789" y="212"/>
                  </a:lnTo>
                  <a:cubicBezTo>
                    <a:pt x="26837" y="176"/>
                    <a:pt x="26849" y="105"/>
                    <a:pt x="26813" y="46"/>
                  </a:cubicBezTo>
                  <a:cubicBezTo>
                    <a:pt x="26791" y="17"/>
                    <a:pt x="26761" y="1"/>
                    <a:pt x="267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38"/>
            <p:cNvSpPr/>
            <p:nvPr/>
          </p:nvSpPr>
          <p:spPr>
            <a:xfrm>
              <a:off x="535950" y="3072850"/>
              <a:ext cx="629925" cy="443175"/>
            </a:xfrm>
            <a:custGeom>
              <a:rect b="b" l="l" r="r" t="t"/>
              <a:pathLst>
                <a:path extrusionOk="0" h="17727" w="25197">
                  <a:moveTo>
                    <a:pt x="25032" y="0"/>
                  </a:moveTo>
                  <a:cubicBezTo>
                    <a:pt x="25011" y="0"/>
                    <a:pt x="24989" y="7"/>
                    <a:pt x="24968" y="22"/>
                  </a:cubicBezTo>
                  <a:lnTo>
                    <a:pt x="84" y="17524"/>
                  </a:lnTo>
                  <a:cubicBezTo>
                    <a:pt x="0" y="17584"/>
                    <a:pt x="48" y="17727"/>
                    <a:pt x="155" y="17727"/>
                  </a:cubicBezTo>
                  <a:cubicBezTo>
                    <a:pt x="179" y="17727"/>
                    <a:pt x="191" y="17715"/>
                    <a:pt x="215" y="17703"/>
                  </a:cubicBezTo>
                  <a:lnTo>
                    <a:pt x="25099" y="201"/>
                  </a:lnTo>
                  <a:cubicBezTo>
                    <a:pt x="25196" y="132"/>
                    <a:pt x="25126" y="0"/>
                    <a:pt x="250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38"/>
            <p:cNvSpPr/>
            <p:nvPr/>
          </p:nvSpPr>
          <p:spPr>
            <a:xfrm>
              <a:off x="536825" y="3062750"/>
              <a:ext cx="559625" cy="394950"/>
            </a:xfrm>
            <a:custGeom>
              <a:rect b="b" l="l" r="r" t="t"/>
              <a:pathLst>
                <a:path extrusionOk="0" h="15798" w="22385">
                  <a:moveTo>
                    <a:pt x="22270" y="1"/>
                  </a:moveTo>
                  <a:cubicBezTo>
                    <a:pt x="22247" y="1"/>
                    <a:pt x="22225" y="7"/>
                    <a:pt x="22206" y="21"/>
                  </a:cubicBezTo>
                  <a:lnTo>
                    <a:pt x="60" y="15595"/>
                  </a:lnTo>
                  <a:cubicBezTo>
                    <a:pt x="13" y="15630"/>
                    <a:pt x="1" y="15702"/>
                    <a:pt x="37" y="15749"/>
                  </a:cubicBezTo>
                  <a:cubicBezTo>
                    <a:pt x="49" y="15785"/>
                    <a:pt x="84" y="15797"/>
                    <a:pt x="120" y="15797"/>
                  </a:cubicBezTo>
                  <a:cubicBezTo>
                    <a:pt x="144" y="15797"/>
                    <a:pt x="168" y="15797"/>
                    <a:pt x="191" y="15785"/>
                  </a:cubicBezTo>
                  <a:lnTo>
                    <a:pt x="22337" y="200"/>
                  </a:lnTo>
                  <a:cubicBezTo>
                    <a:pt x="22373" y="164"/>
                    <a:pt x="22385" y="93"/>
                    <a:pt x="22361" y="45"/>
                  </a:cubicBezTo>
                  <a:cubicBezTo>
                    <a:pt x="22339" y="16"/>
                    <a:pt x="22304" y="1"/>
                    <a:pt x="222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38"/>
            <p:cNvSpPr/>
            <p:nvPr/>
          </p:nvSpPr>
          <p:spPr>
            <a:xfrm>
              <a:off x="550225" y="3042500"/>
              <a:ext cx="492950" cy="347625"/>
            </a:xfrm>
            <a:custGeom>
              <a:rect b="b" l="l" r="r" t="t"/>
              <a:pathLst>
                <a:path extrusionOk="0" h="13905" w="19718">
                  <a:moveTo>
                    <a:pt x="19591" y="1"/>
                  </a:moveTo>
                  <a:cubicBezTo>
                    <a:pt x="19568" y="1"/>
                    <a:pt x="19546" y="8"/>
                    <a:pt x="19527" y="22"/>
                  </a:cubicBezTo>
                  <a:lnTo>
                    <a:pt x="84" y="13702"/>
                  </a:lnTo>
                  <a:cubicBezTo>
                    <a:pt x="1" y="13761"/>
                    <a:pt x="36" y="13892"/>
                    <a:pt x="144" y="13904"/>
                  </a:cubicBezTo>
                  <a:cubicBezTo>
                    <a:pt x="167" y="13904"/>
                    <a:pt x="191" y="13892"/>
                    <a:pt x="215" y="13881"/>
                  </a:cubicBezTo>
                  <a:lnTo>
                    <a:pt x="19658" y="200"/>
                  </a:lnTo>
                  <a:cubicBezTo>
                    <a:pt x="19706" y="165"/>
                    <a:pt x="19717" y="93"/>
                    <a:pt x="19682" y="45"/>
                  </a:cubicBezTo>
                  <a:cubicBezTo>
                    <a:pt x="19660" y="17"/>
                    <a:pt x="19625" y="1"/>
                    <a:pt x="195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38"/>
            <p:cNvSpPr/>
            <p:nvPr/>
          </p:nvSpPr>
          <p:spPr>
            <a:xfrm>
              <a:off x="559750" y="3027925"/>
              <a:ext cx="421500" cy="297300"/>
            </a:xfrm>
            <a:custGeom>
              <a:rect b="b" l="l" r="r" t="t"/>
              <a:pathLst>
                <a:path extrusionOk="0" h="11892" w="16860">
                  <a:moveTo>
                    <a:pt x="16741" y="1"/>
                  </a:moveTo>
                  <a:cubicBezTo>
                    <a:pt x="16721" y="1"/>
                    <a:pt x="16700" y="7"/>
                    <a:pt x="16681" y="21"/>
                  </a:cubicBezTo>
                  <a:lnTo>
                    <a:pt x="96" y="11677"/>
                  </a:lnTo>
                  <a:cubicBezTo>
                    <a:pt x="1" y="11749"/>
                    <a:pt x="48" y="11892"/>
                    <a:pt x="155" y="11892"/>
                  </a:cubicBezTo>
                  <a:cubicBezTo>
                    <a:pt x="179" y="11880"/>
                    <a:pt x="203" y="11880"/>
                    <a:pt x="227" y="11868"/>
                  </a:cubicBezTo>
                  <a:lnTo>
                    <a:pt x="16800" y="200"/>
                  </a:lnTo>
                  <a:cubicBezTo>
                    <a:pt x="16848" y="164"/>
                    <a:pt x="16860" y="93"/>
                    <a:pt x="16824" y="45"/>
                  </a:cubicBezTo>
                  <a:cubicBezTo>
                    <a:pt x="16803" y="16"/>
                    <a:pt x="16772" y="1"/>
                    <a:pt x="167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38"/>
            <p:cNvSpPr/>
            <p:nvPr/>
          </p:nvSpPr>
          <p:spPr>
            <a:xfrm>
              <a:off x="1213700" y="3921125"/>
              <a:ext cx="314650" cy="222075"/>
            </a:xfrm>
            <a:custGeom>
              <a:rect b="b" l="l" r="r" t="t"/>
              <a:pathLst>
                <a:path extrusionOk="0" h="8883" w="12586">
                  <a:moveTo>
                    <a:pt x="12448" y="0"/>
                  </a:moveTo>
                  <a:cubicBezTo>
                    <a:pt x="12430" y="0"/>
                    <a:pt x="12411" y="4"/>
                    <a:pt x="12395" y="12"/>
                  </a:cubicBezTo>
                  <a:lnTo>
                    <a:pt x="84" y="8680"/>
                  </a:lnTo>
                  <a:cubicBezTo>
                    <a:pt x="1" y="8739"/>
                    <a:pt x="36" y="8882"/>
                    <a:pt x="156" y="8882"/>
                  </a:cubicBezTo>
                  <a:cubicBezTo>
                    <a:pt x="167" y="8882"/>
                    <a:pt x="191" y="8870"/>
                    <a:pt x="203" y="8858"/>
                  </a:cubicBezTo>
                  <a:lnTo>
                    <a:pt x="12526" y="202"/>
                  </a:lnTo>
                  <a:cubicBezTo>
                    <a:pt x="12574" y="167"/>
                    <a:pt x="12586" y="95"/>
                    <a:pt x="12550" y="48"/>
                  </a:cubicBezTo>
                  <a:cubicBezTo>
                    <a:pt x="12526" y="16"/>
                    <a:pt x="12486" y="0"/>
                    <a:pt x="124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38"/>
            <p:cNvSpPr/>
            <p:nvPr/>
          </p:nvSpPr>
          <p:spPr>
            <a:xfrm>
              <a:off x="1104175" y="3824725"/>
              <a:ext cx="479300" cy="337525"/>
            </a:xfrm>
            <a:custGeom>
              <a:rect b="b" l="l" r="r" t="t"/>
              <a:pathLst>
                <a:path extrusionOk="0" h="13501" w="19172">
                  <a:moveTo>
                    <a:pt x="19008" y="1"/>
                  </a:moveTo>
                  <a:cubicBezTo>
                    <a:pt x="18987" y="1"/>
                    <a:pt x="18965" y="7"/>
                    <a:pt x="18943" y="22"/>
                  </a:cubicBezTo>
                  <a:lnTo>
                    <a:pt x="72" y="13298"/>
                  </a:lnTo>
                  <a:cubicBezTo>
                    <a:pt x="12" y="13333"/>
                    <a:pt x="0" y="13405"/>
                    <a:pt x="36" y="13452"/>
                  </a:cubicBezTo>
                  <a:cubicBezTo>
                    <a:pt x="60" y="13488"/>
                    <a:pt x="95" y="13500"/>
                    <a:pt x="131" y="13500"/>
                  </a:cubicBezTo>
                  <a:cubicBezTo>
                    <a:pt x="155" y="13500"/>
                    <a:pt x="179" y="13500"/>
                    <a:pt x="191" y="13488"/>
                  </a:cubicBezTo>
                  <a:lnTo>
                    <a:pt x="19074" y="201"/>
                  </a:lnTo>
                  <a:cubicBezTo>
                    <a:pt x="19171" y="133"/>
                    <a:pt x="19101" y="1"/>
                    <a:pt x="190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38"/>
            <p:cNvSpPr/>
            <p:nvPr/>
          </p:nvSpPr>
          <p:spPr>
            <a:xfrm>
              <a:off x="1028850" y="3761675"/>
              <a:ext cx="560825" cy="395800"/>
            </a:xfrm>
            <a:custGeom>
              <a:rect b="b" l="l" r="r" t="t"/>
              <a:pathLst>
                <a:path extrusionOk="0" h="15832" w="22433">
                  <a:moveTo>
                    <a:pt x="22302" y="0"/>
                  </a:moveTo>
                  <a:cubicBezTo>
                    <a:pt x="22281" y="0"/>
                    <a:pt x="22260" y="7"/>
                    <a:pt x="22242" y="20"/>
                  </a:cubicBezTo>
                  <a:lnTo>
                    <a:pt x="60" y="15629"/>
                  </a:lnTo>
                  <a:cubicBezTo>
                    <a:pt x="13" y="15665"/>
                    <a:pt x="1" y="15736"/>
                    <a:pt x="37" y="15784"/>
                  </a:cubicBezTo>
                  <a:cubicBezTo>
                    <a:pt x="49" y="15808"/>
                    <a:pt x="84" y="15832"/>
                    <a:pt x="120" y="15832"/>
                  </a:cubicBezTo>
                  <a:cubicBezTo>
                    <a:pt x="144" y="15832"/>
                    <a:pt x="168" y="15820"/>
                    <a:pt x="191" y="15808"/>
                  </a:cubicBezTo>
                  <a:lnTo>
                    <a:pt x="22373" y="199"/>
                  </a:lnTo>
                  <a:cubicBezTo>
                    <a:pt x="22420" y="163"/>
                    <a:pt x="22432" y="103"/>
                    <a:pt x="22397" y="56"/>
                  </a:cubicBezTo>
                  <a:cubicBezTo>
                    <a:pt x="22374" y="19"/>
                    <a:pt x="22338" y="0"/>
                    <a:pt x="223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38"/>
            <p:cNvSpPr/>
            <p:nvPr/>
          </p:nvSpPr>
          <p:spPr>
            <a:xfrm>
              <a:off x="980050" y="3701225"/>
              <a:ext cx="612900" cy="431850"/>
            </a:xfrm>
            <a:custGeom>
              <a:rect b="b" l="l" r="r" t="t"/>
              <a:pathLst>
                <a:path extrusionOk="0" h="17274" w="24516">
                  <a:moveTo>
                    <a:pt x="24401" y="0"/>
                  </a:moveTo>
                  <a:cubicBezTo>
                    <a:pt x="24378" y="0"/>
                    <a:pt x="24355" y="7"/>
                    <a:pt x="24337" y="21"/>
                  </a:cubicBezTo>
                  <a:lnTo>
                    <a:pt x="96" y="17071"/>
                  </a:lnTo>
                  <a:cubicBezTo>
                    <a:pt x="0" y="17130"/>
                    <a:pt x="48" y="17273"/>
                    <a:pt x="155" y="17273"/>
                  </a:cubicBezTo>
                  <a:cubicBezTo>
                    <a:pt x="179" y="17273"/>
                    <a:pt x="203" y="17273"/>
                    <a:pt x="227" y="17261"/>
                  </a:cubicBezTo>
                  <a:lnTo>
                    <a:pt x="24456" y="200"/>
                  </a:lnTo>
                  <a:cubicBezTo>
                    <a:pt x="24503" y="164"/>
                    <a:pt x="24515" y="93"/>
                    <a:pt x="24491" y="45"/>
                  </a:cubicBezTo>
                  <a:cubicBezTo>
                    <a:pt x="24470" y="16"/>
                    <a:pt x="24435" y="0"/>
                    <a:pt x="244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38"/>
            <p:cNvSpPr/>
            <p:nvPr/>
          </p:nvSpPr>
          <p:spPr>
            <a:xfrm>
              <a:off x="932125" y="3639475"/>
              <a:ext cx="667400" cy="469475"/>
            </a:xfrm>
            <a:custGeom>
              <a:rect b="b" l="l" r="r" t="t"/>
              <a:pathLst>
                <a:path extrusionOk="0" h="18779" w="26696">
                  <a:moveTo>
                    <a:pt x="26536" y="1"/>
                  </a:moveTo>
                  <a:cubicBezTo>
                    <a:pt x="26514" y="1"/>
                    <a:pt x="26491" y="8"/>
                    <a:pt x="26468" y="27"/>
                  </a:cubicBezTo>
                  <a:lnTo>
                    <a:pt x="96" y="18576"/>
                  </a:lnTo>
                  <a:cubicBezTo>
                    <a:pt x="0" y="18636"/>
                    <a:pt x="48" y="18767"/>
                    <a:pt x="155" y="18779"/>
                  </a:cubicBezTo>
                  <a:cubicBezTo>
                    <a:pt x="179" y="18779"/>
                    <a:pt x="203" y="18767"/>
                    <a:pt x="227" y="18755"/>
                  </a:cubicBezTo>
                  <a:lnTo>
                    <a:pt x="26599" y="205"/>
                  </a:lnTo>
                  <a:cubicBezTo>
                    <a:pt x="26695" y="138"/>
                    <a:pt x="26628" y="1"/>
                    <a:pt x="265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38"/>
            <p:cNvSpPr/>
            <p:nvPr/>
          </p:nvSpPr>
          <p:spPr>
            <a:xfrm>
              <a:off x="885100" y="3591675"/>
              <a:ext cx="698625" cy="492875"/>
            </a:xfrm>
            <a:custGeom>
              <a:rect b="b" l="l" r="r" t="t"/>
              <a:pathLst>
                <a:path extrusionOk="0" h="19715" w="27945">
                  <a:moveTo>
                    <a:pt x="27829" y="1"/>
                  </a:moveTo>
                  <a:cubicBezTo>
                    <a:pt x="27807" y="1"/>
                    <a:pt x="27784" y="8"/>
                    <a:pt x="27766" y="22"/>
                  </a:cubicBezTo>
                  <a:lnTo>
                    <a:pt x="60" y="19512"/>
                  </a:lnTo>
                  <a:cubicBezTo>
                    <a:pt x="12" y="19548"/>
                    <a:pt x="0" y="19619"/>
                    <a:pt x="24" y="19667"/>
                  </a:cubicBezTo>
                  <a:cubicBezTo>
                    <a:pt x="48" y="19691"/>
                    <a:pt x="84" y="19715"/>
                    <a:pt x="119" y="19715"/>
                  </a:cubicBezTo>
                  <a:cubicBezTo>
                    <a:pt x="143" y="19715"/>
                    <a:pt x="167" y="19703"/>
                    <a:pt x="191" y="19691"/>
                  </a:cubicBezTo>
                  <a:lnTo>
                    <a:pt x="27885" y="200"/>
                  </a:lnTo>
                  <a:cubicBezTo>
                    <a:pt x="27932" y="165"/>
                    <a:pt x="27944" y="93"/>
                    <a:pt x="27920" y="45"/>
                  </a:cubicBezTo>
                  <a:cubicBezTo>
                    <a:pt x="27899" y="17"/>
                    <a:pt x="27864" y="1"/>
                    <a:pt x="278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38"/>
            <p:cNvSpPr/>
            <p:nvPr/>
          </p:nvSpPr>
          <p:spPr>
            <a:xfrm>
              <a:off x="836275" y="3523150"/>
              <a:ext cx="762625" cy="537000"/>
            </a:xfrm>
            <a:custGeom>
              <a:rect b="b" l="l" r="r" t="t"/>
              <a:pathLst>
                <a:path extrusionOk="0" h="21480" w="30505">
                  <a:moveTo>
                    <a:pt x="30379" y="0"/>
                  </a:moveTo>
                  <a:cubicBezTo>
                    <a:pt x="30360" y="0"/>
                    <a:pt x="30342" y="4"/>
                    <a:pt x="30326" y="12"/>
                  </a:cubicBezTo>
                  <a:lnTo>
                    <a:pt x="96" y="21277"/>
                  </a:lnTo>
                  <a:cubicBezTo>
                    <a:pt x="1" y="21348"/>
                    <a:pt x="48" y="21479"/>
                    <a:pt x="155" y="21479"/>
                  </a:cubicBezTo>
                  <a:cubicBezTo>
                    <a:pt x="179" y="21479"/>
                    <a:pt x="203" y="21479"/>
                    <a:pt x="215" y="21467"/>
                  </a:cubicBezTo>
                  <a:lnTo>
                    <a:pt x="30457" y="191"/>
                  </a:lnTo>
                  <a:cubicBezTo>
                    <a:pt x="30493" y="155"/>
                    <a:pt x="30504" y="96"/>
                    <a:pt x="30481" y="48"/>
                  </a:cubicBezTo>
                  <a:cubicBezTo>
                    <a:pt x="30457" y="16"/>
                    <a:pt x="30417" y="0"/>
                    <a:pt x="303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38"/>
            <p:cNvSpPr/>
            <p:nvPr/>
          </p:nvSpPr>
          <p:spPr>
            <a:xfrm>
              <a:off x="796100" y="3484200"/>
              <a:ext cx="776650" cy="546775"/>
            </a:xfrm>
            <a:custGeom>
              <a:rect b="b" l="l" r="r" t="t"/>
              <a:pathLst>
                <a:path extrusionOk="0" h="21871" w="31066">
                  <a:moveTo>
                    <a:pt x="30913" y="1"/>
                  </a:moveTo>
                  <a:cubicBezTo>
                    <a:pt x="30893" y="1"/>
                    <a:pt x="30871" y="7"/>
                    <a:pt x="30849" y="23"/>
                  </a:cubicBezTo>
                  <a:lnTo>
                    <a:pt x="60" y="21680"/>
                  </a:lnTo>
                  <a:cubicBezTo>
                    <a:pt x="12" y="21716"/>
                    <a:pt x="0" y="21775"/>
                    <a:pt x="24" y="21823"/>
                  </a:cubicBezTo>
                  <a:cubicBezTo>
                    <a:pt x="48" y="21859"/>
                    <a:pt x="84" y="21870"/>
                    <a:pt x="119" y="21870"/>
                  </a:cubicBezTo>
                  <a:cubicBezTo>
                    <a:pt x="143" y="21870"/>
                    <a:pt x="167" y="21870"/>
                    <a:pt x="191" y="21859"/>
                  </a:cubicBezTo>
                  <a:lnTo>
                    <a:pt x="30968" y="201"/>
                  </a:lnTo>
                  <a:cubicBezTo>
                    <a:pt x="31066" y="133"/>
                    <a:pt x="31004" y="1"/>
                    <a:pt x="309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38"/>
            <p:cNvSpPr/>
            <p:nvPr/>
          </p:nvSpPr>
          <p:spPr>
            <a:xfrm>
              <a:off x="768125" y="3445250"/>
              <a:ext cx="776600" cy="547025"/>
            </a:xfrm>
            <a:custGeom>
              <a:rect b="b" l="l" r="r" t="t"/>
              <a:pathLst>
                <a:path extrusionOk="0" h="21881" w="31064">
                  <a:moveTo>
                    <a:pt x="30933" y="1"/>
                  </a:moveTo>
                  <a:cubicBezTo>
                    <a:pt x="30912" y="1"/>
                    <a:pt x="30891" y="7"/>
                    <a:pt x="30873" y="21"/>
                  </a:cubicBezTo>
                  <a:lnTo>
                    <a:pt x="83" y="21678"/>
                  </a:lnTo>
                  <a:cubicBezTo>
                    <a:pt x="0" y="21738"/>
                    <a:pt x="36" y="21881"/>
                    <a:pt x="143" y="21881"/>
                  </a:cubicBezTo>
                  <a:cubicBezTo>
                    <a:pt x="167" y="21881"/>
                    <a:pt x="191" y="21869"/>
                    <a:pt x="214" y="21857"/>
                  </a:cubicBezTo>
                  <a:lnTo>
                    <a:pt x="31004" y="211"/>
                  </a:lnTo>
                  <a:cubicBezTo>
                    <a:pt x="31052" y="176"/>
                    <a:pt x="31063" y="104"/>
                    <a:pt x="31028" y="57"/>
                  </a:cubicBezTo>
                  <a:cubicBezTo>
                    <a:pt x="31005" y="19"/>
                    <a:pt x="30969" y="1"/>
                    <a:pt x="309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38"/>
            <p:cNvSpPr/>
            <p:nvPr/>
          </p:nvSpPr>
          <p:spPr>
            <a:xfrm>
              <a:off x="741325" y="3406550"/>
              <a:ext cx="775725" cy="547025"/>
            </a:xfrm>
            <a:custGeom>
              <a:rect b="b" l="l" r="r" t="t"/>
              <a:pathLst>
                <a:path extrusionOk="0" h="21881" w="31029">
                  <a:moveTo>
                    <a:pt x="30913" y="0"/>
                  </a:moveTo>
                  <a:cubicBezTo>
                    <a:pt x="30891" y="0"/>
                    <a:pt x="30868" y="7"/>
                    <a:pt x="30850" y="21"/>
                  </a:cubicBezTo>
                  <a:lnTo>
                    <a:pt x="60" y="21678"/>
                  </a:lnTo>
                  <a:cubicBezTo>
                    <a:pt x="12" y="21702"/>
                    <a:pt x="1" y="21774"/>
                    <a:pt x="36" y="21833"/>
                  </a:cubicBezTo>
                  <a:cubicBezTo>
                    <a:pt x="60" y="21857"/>
                    <a:pt x="96" y="21881"/>
                    <a:pt x="131" y="21881"/>
                  </a:cubicBezTo>
                  <a:cubicBezTo>
                    <a:pt x="155" y="21881"/>
                    <a:pt x="167" y="21869"/>
                    <a:pt x="191" y="21857"/>
                  </a:cubicBezTo>
                  <a:lnTo>
                    <a:pt x="30969" y="200"/>
                  </a:lnTo>
                  <a:cubicBezTo>
                    <a:pt x="31016" y="164"/>
                    <a:pt x="31028" y="92"/>
                    <a:pt x="31004" y="45"/>
                  </a:cubicBezTo>
                  <a:cubicBezTo>
                    <a:pt x="30983" y="16"/>
                    <a:pt x="30948" y="0"/>
                    <a:pt x="309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38"/>
            <p:cNvSpPr/>
            <p:nvPr/>
          </p:nvSpPr>
          <p:spPr>
            <a:xfrm>
              <a:off x="713950" y="3367850"/>
              <a:ext cx="776000" cy="546750"/>
            </a:xfrm>
            <a:custGeom>
              <a:rect b="b" l="l" r="r" t="t"/>
              <a:pathLst>
                <a:path extrusionOk="0" h="21870" w="31040">
                  <a:moveTo>
                    <a:pt x="30921" y="0"/>
                  </a:moveTo>
                  <a:cubicBezTo>
                    <a:pt x="30901" y="0"/>
                    <a:pt x="30880" y="7"/>
                    <a:pt x="30861" y="21"/>
                  </a:cubicBezTo>
                  <a:lnTo>
                    <a:pt x="72" y="21667"/>
                  </a:lnTo>
                  <a:cubicBezTo>
                    <a:pt x="12" y="21702"/>
                    <a:pt x="0" y="21774"/>
                    <a:pt x="36" y="21821"/>
                  </a:cubicBezTo>
                  <a:cubicBezTo>
                    <a:pt x="60" y="21857"/>
                    <a:pt x="95" y="21869"/>
                    <a:pt x="131" y="21869"/>
                  </a:cubicBezTo>
                  <a:cubicBezTo>
                    <a:pt x="155" y="21869"/>
                    <a:pt x="179" y="21869"/>
                    <a:pt x="203" y="21857"/>
                  </a:cubicBezTo>
                  <a:lnTo>
                    <a:pt x="30980" y="200"/>
                  </a:lnTo>
                  <a:cubicBezTo>
                    <a:pt x="31028" y="164"/>
                    <a:pt x="31040" y="93"/>
                    <a:pt x="31004" y="45"/>
                  </a:cubicBezTo>
                  <a:cubicBezTo>
                    <a:pt x="30982" y="16"/>
                    <a:pt x="30952" y="0"/>
                    <a:pt x="309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38"/>
            <p:cNvSpPr/>
            <p:nvPr/>
          </p:nvSpPr>
          <p:spPr>
            <a:xfrm>
              <a:off x="675550" y="3326850"/>
              <a:ext cx="789700" cy="556775"/>
            </a:xfrm>
            <a:custGeom>
              <a:rect b="b" l="l" r="r" t="t"/>
              <a:pathLst>
                <a:path extrusionOk="0" h="22271" w="31588">
                  <a:moveTo>
                    <a:pt x="31477" y="1"/>
                  </a:moveTo>
                  <a:cubicBezTo>
                    <a:pt x="31453" y="1"/>
                    <a:pt x="31429" y="10"/>
                    <a:pt x="31409" y="30"/>
                  </a:cubicBezTo>
                  <a:lnTo>
                    <a:pt x="72" y="22068"/>
                  </a:lnTo>
                  <a:cubicBezTo>
                    <a:pt x="12" y="22104"/>
                    <a:pt x="0" y="22176"/>
                    <a:pt x="36" y="22223"/>
                  </a:cubicBezTo>
                  <a:cubicBezTo>
                    <a:pt x="60" y="22259"/>
                    <a:pt x="95" y="22271"/>
                    <a:pt x="131" y="22271"/>
                  </a:cubicBezTo>
                  <a:cubicBezTo>
                    <a:pt x="155" y="22271"/>
                    <a:pt x="179" y="22259"/>
                    <a:pt x="191" y="22247"/>
                  </a:cubicBezTo>
                  <a:lnTo>
                    <a:pt x="31540" y="197"/>
                  </a:lnTo>
                  <a:cubicBezTo>
                    <a:pt x="31576" y="161"/>
                    <a:pt x="31588" y="101"/>
                    <a:pt x="31564" y="54"/>
                  </a:cubicBezTo>
                  <a:cubicBezTo>
                    <a:pt x="31543" y="19"/>
                    <a:pt x="31510" y="1"/>
                    <a:pt x="314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38"/>
            <p:cNvSpPr/>
            <p:nvPr/>
          </p:nvSpPr>
          <p:spPr>
            <a:xfrm>
              <a:off x="783700" y="3116975"/>
              <a:ext cx="650000" cy="919950"/>
            </a:xfrm>
            <a:custGeom>
              <a:rect b="b" l="l" r="r" t="t"/>
              <a:pathLst>
                <a:path extrusionOk="0" h="36798" w="26000">
                  <a:moveTo>
                    <a:pt x="154" y="0"/>
                  </a:moveTo>
                  <a:cubicBezTo>
                    <a:pt x="75" y="0"/>
                    <a:pt x="1" y="90"/>
                    <a:pt x="68" y="174"/>
                  </a:cubicBezTo>
                  <a:lnTo>
                    <a:pt x="25785" y="36750"/>
                  </a:lnTo>
                  <a:cubicBezTo>
                    <a:pt x="25797" y="36774"/>
                    <a:pt x="25833" y="36798"/>
                    <a:pt x="25868" y="36798"/>
                  </a:cubicBezTo>
                  <a:cubicBezTo>
                    <a:pt x="25892" y="36786"/>
                    <a:pt x="25916" y="36786"/>
                    <a:pt x="25940" y="36762"/>
                  </a:cubicBezTo>
                  <a:cubicBezTo>
                    <a:pt x="25988" y="36726"/>
                    <a:pt x="25999" y="36667"/>
                    <a:pt x="25964" y="36619"/>
                  </a:cubicBezTo>
                  <a:lnTo>
                    <a:pt x="246" y="55"/>
                  </a:lnTo>
                  <a:cubicBezTo>
                    <a:pt x="222" y="16"/>
                    <a:pt x="188" y="0"/>
                    <a:pt x="1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38"/>
            <p:cNvSpPr/>
            <p:nvPr/>
          </p:nvSpPr>
          <p:spPr>
            <a:xfrm>
              <a:off x="822050" y="3090075"/>
              <a:ext cx="638425" cy="902800"/>
            </a:xfrm>
            <a:custGeom>
              <a:rect b="b" l="l" r="r" t="t"/>
              <a:pathLst>
                <a:path extrusionOk="0" h="36112" w="25537">
                  <a:moveTo>
                    <a:pt x="162" y="1"/>
                  </a:moveTo>
                  <a:cubicBezTo>
                    <a:pt x="81" y="1"/>
                    <a:pt x="1" y="93"/>
                    <a:pt x="70" y="178"/>
                  </a:cubicBezTo>
                  <a:lnTo>
                    <a:pt x="25299" y="36064"/>
                  </a:lnTo>
                  <a:cubicBezTo>
                    <a:pt x="25323" y="36100"/>
                    <a:pt x="25358" y="36111"/>
                    <a:pt x="25394" y="36111"/>
                  </a:cubicBezTo>
                  <a:cubicBezTo>
                    <a:pt x="25489" y="36111"/>
                    <a:pt x="25537" y="36004"/>
                    <a:pt x="25489" y="35933"/>
                  </a:cubicBezTo>
                  <a:lnTo>
                    <a:pt x="248" y="47"/>
                  </a:lnTo>
                  <a:cubicBezTo>
                    <a:pt x="225" y="14"/>
                    <a:pt x="193" y="1"/>
                    <a:pt x="1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38"/>
            <p:cNvSpPr/>
            <p:nvPr/>
          </p:nvSpPr>
          <p:spPr>
            <a:xfrm>
              <a:off x="861275" y="3063350"/>
              <a:ext cx="630775" cy="893500"/>
            </a:xfrm>
            <a:custGeom>
              <a:rect b="b" l="l" r="r" t="t"/>
              <a:pathLst>
                <a:path extrusionOk="0" h="35740" w="25231">
                  <a:moveTo>
                    <a:pt x="120" y="0"/>
                  </a:moveTo>
                  <a:cubicBezTo>
                    <a:pt x="100" y="0"/>
                    <a:pt x="79" y="7"/>
                    <a:pt x="60" y="21"/>
                  </a:cubicBezTo>
                  <a:cubicBezTo>
                    <a:pt x="13" y="57"/>
                    <a:pt x="1" y="116"/>
                    <a:pt x="25" y="164"/>
                  </a:cubicBezTo>
                  <a:lnTo>
                    <a:pt x="25016" y="35692"/>
                  </a:lnTo>
                  <a:cubicBezTo>
                    <a:pt x="25040" y="35728"/>
                    <a:pt x="25075" y="35740"/>
                    <a:pt x="25111" y="35740"/>
                  </a:cubicBezTo>
                  <a:cubicBezTo>
                    <a:pt x="25135" y="35740"/>
                    <a:pt x="25159" y="35728"/>
                    <a:pt x="25171" y="35716"/>
                  </a:cubicBezTo>
                  <a:cubicBezTo>
                    <a:pt x="25218" y="35680"/>
                    <a:pt x="25230" y="35621"/>
                    <a:pt x="25194" y="35573"/>
                  </a:cubicBezTo>
                  <a:lnTo>
                    <a:pt x="203" y="45"/>
                  </a:lnTo>
                  <a:cubicBezTo>
                    <a:pt x="181" y="16"/>
                    <a:pt x="151" y="0"/>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38"/>
            <p:cNvSpPr/>
            <p:nvPr/>
          </p:nvSpPr>
          <p:spPr>
            <a:xfrm>
              <a:off x="899675" y="3036250"/>
              <a:ext cx="617075" cy="873575"/>
            </a:xfrm>
            <a:custGeom>
              <a:rect b="b" l="l" r="r" t="t"/>
              <a:pathLst>
                <a:path extrusionOk="0" h="34943" w="24683">
                  <a:moveTo>
                    <a:pt x="120" y="1"/>
                  </a:moveTo>
                  <a:cubicBezTo>
                    <a:pt x="100" y="1"/>
                    <a:pt x="79" y="8"/>
                    <a:pt x="60" y="22"/>
                  </a:cubicBezTo>
                  <a:cubicBezTo>
                    <a:pt x="13" y="57"/>
                    <a:pt x="1" y="117"/>
                    <a:pt x="24" y="176"/>
                  </a:cubicBezTo>
                  <a:lnTo>
                    <a:pt x="24444" y="34895"/>
                  </a:lnTo>
                  <a:cubicBezTo>
                    <a:pt x="24468" y="34919"/>
                    <a:pt x="24504" y="34943"/>
                    <a:pt x="24539" y="34943"/>
                  </a:cubicBezTo>
                  <a:cubicBezTo>
                    <a:pt x="24635" y="34943"/>
                    <a:pt x="24682" y="34835"/>
                    <a:pt x="24635" y="34764"/>
                  </a:cubicBezTo>
                  <a:lnTo>
                    <a:pt x="203" y="45"/>
                  </a:lnTo>
                  <a:cubicBezTo>
                    <a:pt x="181" y="17"/>
                    <a:pt x="151" y="1"/>
                    <a:pt x="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38"/>
            <p:cNvSpPr/>
            <p:nvPr/>
          </p:nvSpPr>
          <p:spPr>
            <a:xfrm>
              <a:off x="958925" y="3039875"/>
              <a:ext cx="586700" cy="829475"/>
            </a:xfrm>
            <a:custGeom>
              <a:rect b="b" l="l" r="r" t="t"/>
              <a:pathLst>
                <a:path extrusionOk="0" h="33179" w="23468">
                  <a:moveTo>
                    <a:pt x="148" y="1"/>
                  </a:moveTo>
                  <a:cubicBezTo>
                    <a:pt x="72" y="1"/>
                    <a:pt x="1" y="90"/>
                    <a:pt x="60" y="174"/>
                  </a:cubicBezTo>
                  <a:lnTo>
                    <a:pt x="23229" y="33131"/>
                  </a:lnTo>
                  <a:cubicBezTo>
                    <a:pt x="23253" y="33166"/>
                    <a:pt x="23289" y="33178"/>
                    <a:pt x="23324" y="33178"/>
                  </a:cubicBezTo>
                  <a:cubicBezTo>
                    <a:pt x="23420" y="33178"/>
                    <a:pt x="23467" y="33083"/>
                    <a:pt x="23420" y="33000"/>
                  </a:cubicBezTo>
                  <a:lnTo>
                    <a:pt x="238" y="55"/>
                  </a:lnTo>
                  <a:cubicBezTo>
                    <a:pt x="213" y="17"/>
                    <a:pt x="180" y="1"/>
                    <a:pt x="1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38"/>
            <p:cNvSpPr/>
            <p:nvPr/>
          </p:nvSpPr>
          <p:spPr>
            <a:xfrm>
              <a:off x="1030375" y="3059825"/>
              <a:ext cx="532800" cy="753550"/>
            </a:xfrm>
            <a:custGeom>
              <a:rect b="b" l="l" r="r" t="t"/>
              <a:pathLst>
                <a:path extrusionOk="0" h="30142" w="21312">
                  <a:moveTo>
                    <a:pt x="148" y="0"/>
                  </a:moveTo>
                  <a:cubicBezTo>
                    <a:pt x="72" y="0"/>
                    <a:pt x="0" y="90"/>
                    <a:pt x="59" y="174"/>
                  </a:cubicBezTo>
                  <a:lnTo>
                    <a:pt x="21085" y="30094"/>
                  </a:lnTo>
                  <a:cubicBezTo>
                    <a:pt x="21109" y="30118"/>
                    <a:pt x="21145" y="30142"/>
                    <a:pt x="21181" y="30142"/>
                  </a:cubicBezTo>
                  <a:cubicBezTo>
                    <a:pt x="21205" y="30142"/>
                    <a:pt x="21228" y="30130"/>
                    <a:pt x="21252" y="30106"/>
                  </a:cubicBezTo>
                  <a:cubicBezTo>
                    <a:pt x="21300" y="30082"/>
                    <a:pt x="21312" y="30011"/>
                    <a:pt x="21276" y="29963"/>
                  </a:cubicBezTo>
                  <a:lnTo>
                    <a:pt x="238" y="55"/>
                  </a:lnTo>
                  <a:cubicBezTo>
                    <a:pt x="213" y="16"/>
                    <a:pt x="180" y="0"/>
                    <a:pt x="1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38"/>
            <p:cNvSpPr/>
            <p:nvPr/>
          </p:nvSpPr>
          <p:spPr>
            <a:xfrm>
              <a:off x="1091375" y="3064525"/>
              <a:ext cx="488175" cy="690525"/>
            </a:xfrm>
            <a:custGeom>
              <a:rect b="b" l="l" r="r" t="t"/>
              <a:pathLst>
                <a:path extrusionOk="0" h="27621" w="19527">
                  <a:moveTo>
                    <a:pt x="124" y="1"/>
                  </a:moveTo>
                  <a:cubicBezTo>
                    <a:pt x="101" y="1"/>
                    <a:pt x="79" y="8"/>
                    <a:pt x="60" y="22"/>
                  </a:cubicBezTo>
                  <a:cubicBezTo>
                    <a:pt x="12" y="57"/>
                    <a:pt x="0" y="117"/>
                    <a:pt x="36" y="165"/>
                  </a:cubicBezTo>
                  <a:lnTo>
                    <a:pt x="19300" y="27573"/>
                  </a:lnTo>
                  <a:cubicBezTo>
                    <a:pt x="19324" y="27597"/>
                    <a:pt x="19360" y="27620"/>
                    <a:pt x="19396" y="27620"/>
                  </a:cubicBezTo>
                  <a:cubicBezTo>
                    <a:pt x="19479" y="27620"/>
                    <a:pt x="19527" y="27525"/>
                    <a:pt x="19479" y="27454"/>
                  </a:cubicBezTo>
                  <a:lnTo>
                    <a:pt x="215" y="46"/>
                  </a:lnTo>
                  <a:cubicBezTo>
                    <a:pt x="193" y="17"/>
                    <a:pt x="158" y="1"/>
                    <a:pt x="1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38"/>
            <p:cNvSpPr/>
            <p:nvPr/>
          </p:nvSpPr>
          <p:spPr>
            <a:xfrm>
              <a:off x="1161025" y="3082100"/>
              <a:ext cx="414050" cy="585425"/>
            </a:xfrm>
            <a:custGeom>
              <a:rect b="b" l="l" r="r" t="t"/>
              <a:pathLst>
                <a:path extrusionOk="0" h="23417" w="16562">
                  <a:moveTo>
                    <a:pt x="131" y="0"/>
                  </a:moveTo>
                  <a:cubicBezTo>
                    <a:pt x="111" y="0"/>
                    <a:pt x="91" y="7"/>
                    <a:pt x="72" y="21"/>
                  </a:cubicBezTo>
                  <a:cubicBezTo>
                    <a:pt x="12" y="57"/>
                    <a:pt x="0" y="128"/>
                    <a:pt x="36" y="176"/>
                  </a:cubicBezTo>
                  <a:lnTo>
                    <a:pt x="16348" y="23369"/>
                  </a:lnTo>
                  <a:cubicBezTo>
                    <a:pt x="16371" y="23405"/>
                    <a:pt x="16407" y="23417"/>
                    <a:pt x="16443" y="23417"/>
                  </a:cubicBezTo>
                  <a:cubicBezTo>
                    <a:pt x="16467" y="23417"/>
                    <a:pt x="16490" y="23405"/>
                    <a:pt x="16502" y="23393"/>
                  </a:cubicBezTo>
                  <a:cubicBezTo>
                    <a:pt x="16550" y="23357"/>
                    <a:pt x="16562" y="23286"/>
                    <a:pt x="16526" y="23238"/>
                  </a:cubicBezTo>
                  <a:lnTo>
                    <a:pt x="215" y="45"/>
                  </a:lnTo>
                  <a:cubicBezTo>
                    <a:pt x="193" y="16"/>
                    <a:pt x="163" y="0"/>
                    <a:pt x="1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38"/>
            <p:cNvSpPr/>
            <p:nvPr/>
          </p:nvSpPr>
          <p:spPr>
            <a:xfrm>
              <a:off x="1257750" y="3138275"/>
              <a:ext cx="316450" cy="446525"/>
            </a:xfrm>
            <a:custGeom>
              <a:rect b="b" l="l" r="r" t="t"/>
              <a:pathLst>
                <a:path extrusionOk="0" h="17861" w="12658">
                  <a:moveTo>
                    <a:pt x="114" y="1"/>
                  </a:moveTo>
                  <a:cubicBezTo>
                    <a:pt x="95" y="1"/>
                    <a:pt x="76" y="5"/>
                    <a:pt x="60" y="13"/>
                  </a:cubicBezTo>
                  <a:cubicBezTo>
                    <a:pt x="13" y="48"/>
                    <a:pt x="1" y="120"/>
                    <a:pt x="37" y="167"/>
                  </a:cubicBezTo>
                  <a:lnTo>
                    <a:pt x="12443" y="17812"/>
                  </a:lnTo>
                  <a:cubicBezTo>
                    <a:pt x="12467" y="17836"/>
                    <a:pt x="12502" y="17860"/>
                    <a:pt x="12538" y="17860"/>
                  </a:cubicBezTo>
                  <a:cubicBezTo>
                    <a:pt x="12550" y="17848"/>
                    <a:pt x="12574" y="17848"/>
                    <a:pt x="12586" y="17836"/>
                  </a:cubicBezTo>
                  <a:cubicBezTo>
                    <a:pt x="12633" y="17800"/>
                    <a:pt x="12657" y="17729"/>
                    <a:pt x="12621" y="17681"/>
                  </a:cubicBezTo>
                  <a:lnTo>
                    <a:pt x="215" y="48"/>
                  </a:lnTo>
                  <a:cubicBezTo>
                    <a:pt x="191" y="17"/>
                    <a:pt x="152" y="1"/>
                    <a:pt x="1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38"/>
            <p:cNvSpPr/>
            <p:nvPr/>
          </p:nvSpPr>
          <p:spPr>
            <a:xfrm>
              <a:off x="707100" y="3170975"/>
              <a:ext cx="650400" cy="919825"/>
            </a:xfrm>
            <a:custGeom>
              <a:rect b="b" l="l" r="r" t="t"/>
              <a:pathLst>
                <a:path extrusionOk="0" h="36793" w="26016">
                  <a:moveTo>
                    <a:pt x="151" y="1"/>
                  </a:moveTo>
                  <a:cubicBezTo>
                    <a:pt x="74" y="1"/>
                    <a:pt x="1" y="88"/>
                    <a:pt x="60" y="181"/>
                  </a:cubicBezTo>
                  <a:lnTo>
                    <a:pt x="25777" y="36745"/>
                  </a:lnTo>
                  <a:cubicBezTo>
                    <a:pt x="25801" y="36769"/>
                    <a:pt x="25837" y="36793"/>
                    <a:pt x="25873" y="36793"/>
                  </a:cubicBezTo>
                  <a:cubicBezTo>
                    <a:pt x="25956" y="36793"/>
                    <a:pt x="26015" y="36697"/>
                    <a:pt x="25956" y="36626"/>
                  </a:cubicBezTo>
                  <a:lnTo>
                    <a:pt x="238" y="50"/>
                  </a:lnTo>
                  <a:cubicBezTo>
                    <a:pt x="214" y="15"/>
                    <a:pt x="182" y="1"/>
                    <a:pt x="1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38"/>
            <p:cNvSpPr/>
            <p:nvPr/>
          </p:nvSpPr>
          <p:spPr>
            <a:xfrm>
              <a:off x="668675" y="3197825"/>
              <a:ext cx="638525" cy="903100"/>
            </a:xfrm>
            <a:custGeom>
              <a:rect b="b" l="l" r="r" t="t"/>
              <a:pathLst>
                <a:path extrusionOk="0" h="36124" w="25541">
                  <a:moveTo>
                    <a:pt x="155" y="1"/>
                  </a:moveTo>
                  <a:cubicBezTo>
                    <a:pt x="77" y="1"/>
                    <a:pt x="1" y="93"/>
                    <a:pt x="61" y="179"/>
                  </a:cubicBezTo>
                  <a:lnTo>
                    <a:pt x="25302" y="36076"/>
                  </a:lnTo>
                  <a:cubicBezTo>
                    <a:pt x="25326" y="36100"/>
                    <a:pt x="25362" y="36123"/>
                    <a:pt x="25397" y="36123"/>
                  </a:cubicBezTo>
                  <a:cubicBezTo>
                    <a:pt x="25481" y="36112"/>
                    <a:pt x="25540" y="36016"/>
                    <a:pt x="25481" y="35945"/>
                  </a:cubicBezTo>
                  <a:lnTo>
                    <a:pt x="240" y="48"/>
                  </a:lnTo>
                  <a:cubicBezTo>
                    <a:pt x="216" y="14"/>
                    <a:pt x="186" y="1"/>
                    <a:pt x="1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38"/>
            <p:cNvSpPr/>
            <p:nvPr/>
          </p:nvSpPr>
          <p:spPr>
            <a:xfrm>
              <a:off x="631200" y="3225200"/>
              <a:ext cx="630750" cy="893575"/>
            </a:xfrm>
            <a:custGeom>
              <a:rect b="b" l="l" r="r" t="t"/>
              <a:pathLst>
                <a:path extrusionOk="0" h="35743" w="25230">
                  <a:moveTo>
                    <a:pt x="110" y="0"/>
                  </a:moveTo>
                  <a:cubicBezTo>
                    <a:pt x="93" y="0"/>
                    <a:pt x="76" y="4"/>
                    <a:pt x="60" y="12"/>
                  </a:cubicBezTo>
                  <a:cubicBezTo>
                    <a:pt x="12" y="48"/>
                    <a:pt x="0" y="119"/>
                    <a:pt x="24" y="167"/>
                  </a:cubicBezTo>
                  <a:lnTo>
                    <a:pt x="25015" y="35695"/>
                  </a:lnTo>
                  <a:cubicBezTo>
                    <a:pt x="25039" y="35731"/>
                    <a:pt x="25075" y="35743"/>
                    <a:pt x="25110" y="35743"/>
                  </a:cubicBezTo>
                  <a:cubicBezTo>
                    <a:pt x="25134" y="35743"/>
                    <a:pt x="25146" y="35731"/>
                    <a:pt x="25170" y="35719"/>
                  </a:cubicBezTo>
                  <a:cubicBezTo>
                    <a:pt x="25218" y="35683"/>
                    <a:pt x="25230" y="35612"/>
                    <a:pt x="25194" y="35564"/>
                  </a:cubicBezTo>
                  <a:lnTo>
                    <a:pt x="203" y="48"/>
                  </a:lnTo>
                  <a:cubicBezTo>
                    <a:pt x="179" y="16"/>
                    <a:pt x="144" y="0"/>
                    <a:pt x="1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38"/>
            <p:cNvSpPr/>
            <p:nvPr/>
          </p:nvSpPr>
          <p:spPr>
            <a:xfrm>
              <a:off x="592800" y="3252050"/>
              <a:ext cx="617050" cy="873575"/>
            </a:xfrm>
            <a:custGeom>
              <a:rect b="b" l="l" r="r" t="t"/>
              <a:pathLst>
                <a:path extrusionOk="0" h="34943" w="24682">
                  <a:moveTo>
                    <a:pt x="120" y="1"/>
                  </a:moveTo>
                  <a:cubicBezTo>
                    <a:pt x="99" y="1"/>
                    <a:pt x="79" y="8"/>
                    <a:pt x="60" y="22"/>
                  </a:cubicBezTo>
                  <a:cubicBezTo>
                    <a:pt x="12" y="57"/>
                    <a:pt x="0" y="117"/>
                    <a:pt x="24" y="176"/>
                  </a:cubicBezTo>
                  <a:lnTo>
                    <a:pt x="24444" y="34895"/>
                  </a:lnTo>
                  <a:cubicBezTo>
                    <a:pt x="24468" y="34919"/>
                    <a:pt x="24503" y="34943"/>
                    <a:pt x="24539" y="34943"/>
                  </a:cubicBezTo>
                  <a:cubicBezTo>
                    <a:pt x="24634" y="34943"/>
                    <a:pt x="24682" y="34835"/>
                    <a:pt x="24634" y="34764"/>
                  </a:cubicBezTo>
                  <a:lnTo>
                    <a:pt x="203" y="45"/>
                  </a:lnTo>
                  <a:cubicBezTo>
                    <a:pt x="181" y="17"/>
                    <a:pt x="151" y="1"/>
                    <a:pt x="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38"/>
            <p:cNvSpPr/>
            <p:nvPr/>
          </p:nvSpPr>
          <p:spPr>
            <a:xfrm>
              <a:off x="575250" y="3309700"/>
              <a:ext cx="586975" cy="829625"/>
            </a:xfrm>
            <a:custGeom>
              <a:rect b="b" l="l" r="r" t="t"/>
              <a:pathLst>
                <a:path extrusionOk="0" h="33185" w="23479">
                  <a:moveTo>
                    <a:pt x="154" y="0"/>
                  </a:moveTo>
                  <a:cubicBezTo>
                    <a:pt x="73" y="0"/>
                    <a:pt x="0" y="87"/>
                    <a:pt x="59" y="180"/>
                  </a:cubicBezTo>
                  <a:lnTo>
                    <a:pt x="23241" y="33125"/>
                  </a:lnTo>
                  <a:cubicBezTo>
                    <a:pt x="23265" y="33160"/>
                    <a:pt x="23288" y="33172"/>
                    <a:pt x="23336" y="33172"/>
                  </a:cubicBezTo>
                  <a:lnTo>
                    <a:pt x="23336" y="33184"/>
                  </a:lnTo>
                  <a:cubicBezTo>
                    <a:pt x="23419" y="33184"/>
                    <a:pt x="23479" y="33077"/>
                    <a:pt x="23419" y="33006"/>
                  </a:cubicBezTo>
                  <a:lnTo>
                    <a:pt x="250" y="49"/>
                  </a:lnTo>
                  <a:cubicBezTo>
                    <a:pt x="222" y="15"/>
                    <a:pt x="188" y="0"/>
                    <a:pt x="1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38"/>
            <p:cNvSpPr/>
            <p:nvPr/>
          </p:nvSpPr>
          <p:spPr>
            <a:xfrm>
              <a:off x="570275" y="3383700"/>
              <a:ext cx="533325" cy="753250"/>
            </a:xfrm>
            <a:custGeom>
              <a:rect b="b" l="l" r="r" t="t"/>
              <a:pathLst>
                <a:path extrusionOk="0" h="30130" w="21333">
                  <a:moveTo>
                    <a:pt x="148" y="0"/>
                  </a:moveTo>
                  <a:cubicBezTo>
                    <a:pt x="70" y="0"/>
                    <a:pt x="1" y="87"/>
                    <a:pt x="44" y="173"/>
                  </a:cubicBezTo>
                  <a:lnTo>
                    <a:pt x="21082" y="30081"/>
                  </a:lnTo>
                  <a:cubicBezTo>
                    <a:pt x="21106" y="30117"/>
                    <a:pt x="21142" y="30129"/>
                    <a:pt x="21178" y="30129"/>
                  </a:cubicBezTo>
                  <a:cubicBezTo>
                    <a:pt x="21273" y="30129"/>
                    <a:pt x="21332" y="30034"/>
                    <a:pt x="21273" y="29962"/>
                  </a:cubicBezTo>
                  <a:lnTo>
                    <a:pt x="235" y="42"/>
                  </a:lnTo>
                  <a:cubicBezTo>
                    <a:pt x="208" y="13"/>
                    <a:pt x="178" y="0"/>
                    <a:pt x="1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38"/>
            <p:cNvSpPr/>
            <p:nvPr/>
          </p:nvSpPr>
          <p:spPr>
            <a:xfrm>
              <a:off x="554400" y="3442175"/>
              <a:ext cx="487875" cy="690600"/>
            </a:xfrm>
            <a:custGeom>
              <a:rect b="b" l="l" r="r" t="t"/>
              <a:pathLst>
                <a:path extrusionOk="0" h="27624" w="19515">
                  <a:moveTo>
                    <a:pt x="110" y="1"/>
                  </a:moveTo>
                  <a:cubicBezTo>
                    <a:pt x="93" y="1"/>
                    <a:pt x="76" y="5"/>
                    <a:pt x="60" y="13"/>
                  </a:cubicBezTo>
                  <a:cubicBezTo>
                    <a:pt x="12" y="49"/>
                    <a:pt x="0" y="120"/>
                    <a:pt x="36" y="180"/>
                  </a:cubicBezTo>
                  <a:lnTo>
                    <a:pt x="19300" y="27576"/>
                  </a:lnTo>
                  <a:cubicBezTo>
                    <a:pt x="19324" y="27600"/>
                    <a:pt x="19360" y="27623"/>
                    <a:pt x="19396" y="27623"/>
                  </a:cubicBezTo>
                  <a:cubicBezTo>
                    <a:pt x="19419" y="27611"/>
                    <a:pt x="19443" y="27611"/>
                    <a:pt x="19455" y="27588"/>
                  </a:cubicBezTo>
                  <a:cubicBezTo>
                    <a:pt x="19503" y="27552"/>
                    <a:pt x="19515" y="27492"/>
                    <a:pt x="19491" y="27445"/>
                  </a:cubicBezTo>
                  <a:lnTo>
                    <a:pt x="203" y="49"/>
                  </a:lnTo>
                  <a:cubicBezTo>
                    <a:pt x="179" y="17"/>
                    <a:pt x="145" y="1"/>
                    <a:pt x="1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38"/>
            <p:cNvSpPr/>
            <p:nvPr/>
          </p:nvSpPr>
          <p:spPr>
            <a:xfrm>
              <a:off x="547550" y="3513700"/>
              <a:ext cx="414375" cy="585425"/>
            </a:xfrm>
            <a:custGeom>
              <a:rect b="b" l="l" r="r" t="t"/>
              <a:pathLst>
                <a:path extrusionOk="0" h="23417" w="16575">
                  <a:moveTo>
                    <a:pt x="120" y="0"/>
                  </a:moveTo>
                  <a:cubicBezTo>
                    <a:pt x="99" y="0"/>
                    <a:pt x="79" y="7"/>
                    <a:pt x="60" y="21"/>
                  </a:cubicBezTo>
                  <a:cubicBezTo>
                    <a:pt x="12" y="57"/>
                    <a:pt x="1" y="128"/>
                    <a:pt x="36" y="176"/>
                  </a:cubicBezTo>
                  <a:lnTo>
                    <a:pt x="16348" y="23369"/>
                  </a:lnTo>
                  <a:cubicBezTo>
                    <a:pt x="16360" y="23405"/>
                    <a:pt x="16395" y="23417"/>
                    <a:pt x="16431" y="23417"/>
                  </a:cubicBezTo>
                  <a:cubicBezTo>
                    <a:pt x="16526" y="23417"/>
                    <a:pt x="16574" y="23322"/>
                    <a:pt x="16526" y="23238"/>
                  </a:cubicBezTo>
                  <a:lnTo>
                    <a:pt x="203" y="45"/>
                  </a:lnTo>
                  <a:cubicBezTo>
                    <a:pt x="181" y="16"/>
                    <a:pt x="151" y="0"/>
                    <a:pt x="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38"/>
            <p:cNvSpPr/>
            <p:nvPr/>
          </p:nvSpPr>
          <p:spPr>
            <a:xfrm>
              <a:off x="567500" y="3623825"/>
              <a:ext cx="316125" cy="446450"/>
            </a:xfrm>
            <a:custGeom>
              <a:rect b="b" l="l" r="r" t="t"/>
              <a:pathLst>
                <a:path extrusionOk="0" h="17858" w="12645">
                  <a:moveTo>
                    <a:pt x="120" y="1"/>
                  </a:moveTo>
                  <a:cubicBezTo>
                    <a:pt x="99" y="1"/>
                    <a:pt x="79" y="7"/>
                    <a:pt x="60" y="22"/>
                  </a:cubicBezTo>
                  <a:cubicBezTo>
                    <a:pt x="12" y="45"/>
                    <a:pt x="0" y="117"/>
                    <a:pt x="24" y="164"/>
                  </a:cubicBezTo>
                  <a:lnTo>
                    <a:pt x="12442" y="17809"/>
                  </a:lnTo>
                  <a:cubicBezTo>
                    <a:pt x="12454" y="17833"/>
                    <a:pt x="12490" y="17857"/>
                    <a:pt x="12526" y="17857"/>
                  </a:cubicBezTo>
                  <a:cubicBezTo>
                    <a:pt x="12549" y="17857"/>
                    <a:pt x="12573" y="17845"/>
                    <a:pt x="12585" y="17833"/>
                  </a:cubicBezTo>
                  <a:cubicBezTo>
                    <a:pt x="12633" y="17798"/>
                    <a:pt x="12645" y="17738"/>
                    <a:pt x="12609" y="17690"/>
                  </a:cubicBezTo>
                  <a:lnTo>
                    <a:pt x="203" y="45"/>
                  </a:lnTo>
                  <a:cubicBezTo>
                    <a:pt x="181" y="17"/>
                    <a:pt x="151" y="1"/>
                    <a:pt x="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38"/>
            <p:cNvSpPr/>
            <p:nvPr/>
          </p:nvSpPr>
          <p:spPr>
            <a:xfrm>
              <a:off x="425800" y="2989500"/>
              <a:ext cx="1263875" cy="1470100"/>
            </a:xfrm>
            <a:custGeom>
              <a:rect b="b" l="l" r="r" t="t"/>
              <a:pathLst>
                <a:path extrusionOk="0" h="58804" w="50555">
                  <a:moveTo>
                    <a:pt x="21575" y="0"/>
                  </a:moveTo>
                  <a:cubicBezTo>
                    <a:pt x="17730" y="0"/>
                    <a:pt x="14002" y="1070"/>
                    <a:pt x="10800" y="3320"/>
                  </a:cubicBezTo>
                  <a:cubicBezTo>
                    <a:pt x="1239" y="10047"/>
                    <a:pt x="1" y="24764"/>
                    <a:pt x="8038" y="36193"/>
                  </a:cubicBezTo>
                  <a:cubicBezTo>
                    <a:pt x="8883" y="37396"/>
                    <a:pt x="9812" y="38539"/>
                    <a:pt x="10836" y="39611"/>
                  </a:cubicBezTo>
                  <a:lnTo>
                    <a:pt x="13610" y="37646"/>
                  </a:lnTo>
                  <a:cubicBezTo>
                    <a:pt x="12562" y="36610"/>
                    <a:pt x="11621" y="35479"/>
                    <a:pt x="10776" y="34277"/>
                  </a:cubicBezTo>
                  <a:cubicBezTo>
                    <a:pt x="4001" y="24656"/>
                    <a:pt x="5049" y="12250"/>
                    <a:pt x="13098" y="6595"/>
                  </a:cubicBezTo>
                  <a:cubicBezTo>
                    <a:pt x="15795" y="4698"/>
                    <a:pt x="18935" y="3796"/>
                    <a:pt x="22174" y="3796"/>
                  </a:cubicBezTo>
                  <a:cubicBezTo>
                    <a:pt x="28612" y="3796"/>
                    <a:pt x="35439" y="7361"/>
                    <a:pt x="39946" y="13762"/>
                  </a:cubicBezTo>
                  <a:cubicBezTo>
                    <a:pt x="40792" y="14965"/>
                    <a:pt x="41530" y="16239"/>
                    <a:pt x="42161" y="17572"/>
                  </a:cubicBezTo>
                  <a:lnTo>
                    <a:pt x="44935" y="15620"/>
                  </a:lnTo>
                  <a:cubicBezTo>
                    <a:pt x="44280" y="14298"/>
                    <a:pt x="43518" y="13036"/>
                    <a:pt x="42685" y="11833"/>
                  </a:cubicBezTo>
                  <a:cubicBezTo>
                    <a:pt x="37336" y="4235"/>
                    <a:pt x="29225" y="0"/>
                    <a:pt x="21575" y="0"/>
                  </a:cubicBezTo>
                  <a:close/>
                  <a:moveTo>
                    <a:pt x="49305" y="42575"/>
                  </a:moveTo>
                  <a:lnTo>
                    <a:pt x="45983" y="44909"/>
                  </a:lnTo>
                  <a:lnTo>
                    <a:pt x="46852" y="54577"/>
                  </a:lnTo>
                  <a:lnTo>
                    <a:pt x="38053" y="50493"/>
                  </a:lnTo>
                  <a:lnTo>
                    <a:pt x="34660" y="52874"/>
                  </a:lnTo>
                  <a:lnTo>
                    <a:pt x="47447" y="58803"/>
                  </a:lnTo>
                  <a:lnTo>
                    <a:pt x="45709" y="56339"/>
                  </a:lnTo>
                  <a:lnTo>
                    <a:pt x="48888" y="54100"/>
                  </a:lnTo>
                  <a:lnTo>
                    <a:pt x="50555" y="56458"/>
                  </a:lnTo>
                  <a:lnTo>
                    <a:pt x="49305" y="42575"/>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38"/>
            <p:cNvSpPr/>
            <p:nvPr/>
          </p:nvSpPr>
          <p:spPr>
            <a:xfrm>
              <a:off x="696675" y="3379975"/>
              <a:ext cx="961750" cy="931100"/>
            </a:xfrm>
            <a:custGeom>
              <a:rect b="b" l="l" r="r" t="t"/>
              <a:pathLst>
                <a:path extrusionOk="0" h="37244" w="38470">
                  <a:moveTo>
                    <a:pt x="34100" y="1"/>
                  </a:moveTo>
                  <a:lnTo>
                    <a:pt x="31338" y="1953"/>
                  </a:lnTo>
                  <a:cubicBezTo>
                    <a:pt x="35505" y="10835"/>
                    <a:pt x="33814" y="20884"/>
                    <a:pt x="26790" y="25825"/>
                  </a:cubicBezTo>
                  <a:cubicBezTo>
                    <a:pt x="24094" y="27721"/>
                    <a:pt x="20955" y="28623"/>
                    <a:pt x="17717" y="28623"/>
                  </a:cubicBezTo>
                  <a:cubicBezTo>
                    <a:pt x="12517" y="28623"/>
                    <a:pt x="7064" y="26297"/>
                    <a:pt x="2787" y="22027"/>
                  </a:cubicBezTo>
                  <a:lnTo>
                    <a:pt x="1" y="23992"/>
                  </a:lnTo>
                  <a:cubicBezTo>
                    <a:pt x="2810" y="26992"/>
                    <a:pt x="6251" y="29326"/>
                    <a:pt x="10085" y="30838"/>
                  </a:cubicBezTo>
                  <a:cubicBezTo>
                    <a:pt x="10931" y="31159"/>
                    <a:pt x="11776" y="31516"/>
                    <a:pt x="12609" y="31921"/>
                  </a:cubicBezTo>
                  <a:lnTo>
                    <a:pt x="22170" y="36493"/>
                  </a:lnTo>
                  <a:lnTo>
                    <a:pt x="23825" y="37243"/>
                  </a:lnTo>
                  <a:lnTo>
                    <a:pt x="27206" y="34862"/>
                  </a:lnTo>
                  <a:lnTo>
                    <a:pt x="25551" y="34100"/>
                  </a:lnTo>
                  <a:lnTo>
                    <a:pt x="21408" y="32159"/>
                  </a:lnTo>
                  <a:cubicBezTo>
                    <a:pt x="27004" y="31302"/>
                    <a:pt x="31886" y="27873"/>
                    <a:pt x="34576" y="22896"/>
                  </a:cubicBezTo>
                  <a:lnTo>
                    <a:pt x="34576" y="22884"/>
                  </a:lnTo>
                  <a:lnTo>
                    <a:pt x="34981" y="27468"/>
                  </a:lnTo>
                  <a:lnTo>
                    <a:pt x="35148" y="29290"/>
                  </a:lnTo>
                  <a:lnTo>
                    <a:pt x="38470" y="26956"/>
                  </a:lnTo>
                  <a:lnTo>
                    <a:pt x="38303" y="25135"/>
                  </a:lnTo>
                  <a:lnTo>
                    <a:pt x="37291" y="13847"/>
                  </a:lnTo>
                  <a:cubicBezTo>
                    <a:pt x="37220" y="12978"/>
                    <a:pt x="37160" y="12121"/>
                    <a:pt x="37112" y="11252"/>
                  </a:cubicBezTo>
                  <a:cubicBezTo>
                    <a:pt x="36922" y="7335"/>
                    <a:pt x="35898" y="3489"/>
                    <a:pt x="34100" y="1"/>
                  </a:cubicBezTo>
                  <a:close/>
                </a:path>
              </a:pathLst>
            </a:custGeom>
            <a:solidFill>
              <a:srgbClr val="F1D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38"/>
            <p:cNvSpPr/>
            <p:nvPr/>
          </p:nvSpPr>
          <p:spPr>
            <a:xfrm>
              <a:off x="422525" y="2986600"/>
              <a:ext cx="1270425" cy="1476275"/>
            </a:xfrm>
            <a:custGeom>
              <a:rect b="b" l="l" r="r" t="t"/>
              <a:pathLst>
                <a:path extrusionOk="0" h="59051" w="50817">
                  <a:moveTo>
                    <a:pt x="21690" y="260"/>
                  </a:moveTo>
                  <a:cubicBezTo>
                    <a:pt x="29299" y="260"/>
                    <a:pt x="37382" y="4474"/>
                    <a:pt x="42697" y="12033"/>
                  </a:cubicBezTo>
                  <a:cubicBezTo>
                    <a:pt x="43518" y="13200"/>
                    <a:pt x="44256" y="14426"/>
                    <a:pt x="44899" y="15700"/>
                  </a:cubicBezTo>
                  <a:lnTo>
                    <a:pt x="42340" y="17498"/>
                  </a:lnTo>
                  <a:cubicBezTo>
                    <a:pt x="41720" y="16212"/>
                    <a:pt x="41006" y="14974"/>
                    <a:pt x="40185" y="13807"/>
                  </a:cubicBezTo>
                  <a:cubicBezTo>
                    <a:pt x="35661" y="7374"/>
                    <a:pt x="28776" y="3793"/>
                    <a:pt x="22290" y="3793"/>
                  </a:cubicBezTo>
                  <a:cubicBezTo>
                    <a:pt x="19028" y="3793"/>
                    <a:pt x="15867" y="4699"/>
                    <a:pt x="13157" y="6603"/>
                  </a:cubicBezTo>
                  <a:cubicBezTo>
                    <a:pt x="5049" y="12295"/>
                    <a:pt x="4001" y="24796"/>
                    <a:pt x="10800" y="34476"/>
                  </a:cubicBezTo>
                  <a:cubicBezTo>
                    <a:pt x="11621" y="35631"/>
                    <a:pt x="12538" y="36726"/>
                    <a:pt x="13538" y="37750"/>
                  </a:cubicBezTo>
                  <a:lnTo>
                    <a:pt x="10978" y="39548"/>
                  </a:lnTo>
                  <a:cubicBezTo>
                    <a:pt x="10002" y="38512"/>
                    <a:pt x="9097" y="37405"/>
                    <a:pt x="8276" y="36238"/>
                  </a:cubicBezTo>
                  <a:cubicBezTo>
                    <a:pt x="299" y="24880"/>
                    <a:pt x="1525" y="10223"/>
                    <a:pt x="11014" y="3544"/>
                  </a:cubicBezTo>
                  <a:cubicBezTo>
                    <a:pt x="14182" y="1318"/>
                    <a:pt x="17876" y="260"/>
                    <a:pt x="21690" y="260"/>
                  </a:cubicBezTo>
                  <a:close/>
                  <a:moveTo>
                    <a:pt x="21698" y="1"/>
                  </a:moveTo>
                  <a:cubicBezTo>
                    <a:pt x="17828" y="1"/>
                    <a:pt x="14076" y="1077"/>
                    <a:pt x="10859" y="3341"/>
                  </a:cubicBezTo>
                  <a:cubicBezTo>
                    <a:pt x="1251" y="10092"/>
                    <a:pt x="1" y="24915"/>
                    <a:pt x="8061" y="36393"/>
                  </a:cubicBezTo>
                  <a:cubicBezTo>
                    <a:pt x="8919" y="37595"/>
                    <a:pt x="9847" y="38738"/>
                    <a:pt x="10871" y="39810"/>
                  </a:cubicBezTo>
                  <a:cubicBezTo>
                    <a:pt x="10895" y="39834"/>
                    <a:pt x="10931" y="39858"/>
                    <a:pt x="10967" y="39858"/>
                  </a:cubicBezTo>
                  <a:cubicBezTo>
                    <a:pt x="10990" y="39858"/>
                    <a:pt x="11014" y="39846"/>
                    <a:pt x="11038" y="39834"/>
                  </a:cubicBezTo>
                  <a:lnTo>
                    <a:pt x="13824" y="37881"/>
                  </a:lnTo>
                  <a:cubicBezTo>
                    <a:pt x="13848" y="37857"/>
                    <a:pt x="13872" y="37822"/>
                    <a:pt x="13872" y="37786"/>
                  </a:cubicBezTo>
                  <a:cubicBezTo>
                    <a:pt x="13872" y="37750"/>
                    <a:pt x="13860" y="37703"/>
                    <a:pt x="13836" y="37679"/>
                  </a:cubicBezTo>
                  <a:cubicBezTo>
                    <a:pt x="12800" y="36643"/>
                    <a:pt x="11848" y="35524"/>
                    <a:pt x="11014" y="34321"/>
                  </a:cubicBezTo>
                  <a:cubicBezTo>
                    <a:pt x="4287" y="24760"/>
                    <a:pt x="5323" y="12426"/>
                    <a:pt x="13300" y="6818"/>
                  </a:cubicBezTo>
                  <a:cubicBezTo>
                    <a:pt x="15969" y="4940"/>
                    <a:pt x="19081" y="4048"/>
                    <a:pt x="22292" y="4048"/>
                  </a:cubicBezTo>
                  <a:cubicBezTo>
                    <a:pt x="28693" y="4048"/>
                    <a:pt x="35491" y="7595"/>
                    <a:pt x="39970" y="13962"/>
                  </a:cubicBezTo>
                  <a:cubicBezTo>
                    <a:pt x="40804" y="15152"/>
                    <a:pt x="41542" y="16426"/>
                    <a:pt x="42173" y="17748"/>
                  </a:cubicBezTo>
                  <a:cubicBezTo>
                    <a:pt x="42185" y="17783"/>
                    <a:pt x="42220" y="17807"/>
                    <a:pt x="42256" y="17819"/>
                  </a:cubicBezTo>
                  <a:cubicBezTo>
                    <a:pt x="42267" y="17823"/>
                    <a:pt x="42277" y="17824"/>
                    <a:pt x="42288" y="17824"/>
                  </a:cubicBezTo>
                  <a:cubicBezTo>
                    <a:pt x="42313" y="17824"/>
                    <a:pt x="42338" y="17816"/>
                    <a:pt x="42363" y="17807"/>
                  </a:cubicBezTo>
                  <a:lnTo>
                    <a:pt x="45149" y="15843"/>
                  </a:lnTo>
                  <a:cubicBezTo>
                    <a:pt x="45197" y="15807"/>
                    <a:pt x="45221" y="15736"/>
                    <a:pt x="45185" y="15676"/>
                  </a:cubicBezTo>
                  <a:cubicBezTo>
                    <a:pt x="44518" y="14354"/>
                    <a:pt x="43756" y="13092"/>
                    <a:pt x="42911" y="11878"/>
                  </a:cubicBezTo>
                  <a:cubicBezTo>
                    <a:pt x="37549" y="4251"/>
                    <a:pt x="29389" y="1"/>
                    <a:pt x="21698" y="1"/>
                  </a:cubicBezTo>
                  <a:close/>
                  <a:moveTo>
                    <a:pt x="49317" y="42929"/>
                  </a:moveTo>
                  <a:lnTo>
                    <a:pt x="50507" y="56110"/>
                  </a:lnTo>
                  <a:lnTo>
                    <a:pt x="50507" y="56110"/>
                  </a:lnTo>
                  <a:lnTo>
                    <a:pt x="49126" y="54145"/>
                  </a:lnTo>
                  <a:cubicBezTo>
                    <a:pt x="49102" y="54121"/>
                    <a:pt x="49078" y="54097"/>
                    <a:pt x="49043" y="54097"/>
                  </a:cubicBezTo>
                  <a:cubicBezTo>
                    <a:pt x="49032" y="54094"/>
                    <a:pt x="49022" y="54092"/>
                    <a:pt x="49012" y="54092"/>
                  </a:cubicBezTo>
                  <a:cubicBezTo>
                    <a:pt x="48987" y="54092"/>
                    <a:pt x="48964" y="54101"/>
                    <a:pt x="48948" y="54109"/>
                  </a:cubicBezTo>
                  <a:lnTo>
                    <a:pt x="45769" y="56348"/>
                  </a:lnTo>
                  <a:cubicBezTo>
                    <a:pt x="45745" y="56371"/>
                    <a:pt x="45721" y="56395"/>
                    <a:pt x="45709" y="56431"/>
                  </a:cubicBezTo>
                  <a:cubicBezTo>
                    <a:pt x="45709" y="56467"/>
                    <a:pt x="45721" y="56502"/>
                    <a:pt x="45733" y="56526"/>
                  </a:cubicBezTo>
                  <a:lnTo>
                    <a:pt x="47197" y="58598"/>
                  </a:lnTo>
                  <a:lnTo>
                    <a:pt x="47197" y="58598"/>
                  </a:lnTo>
                  <a:lnTo>
                    <a:pt x="35041" y="52966"/>
                  </a:lnTo>
                  <a:lnTo>
                    <a:pt x="38196" y="50764"/>
                  </a:lnTo>
                  <a:lnTo>
                    <a:pt x="46923" y="54812"/>
                  </a:lnTo>
                  <a:cubicBezTo>
                    <a:pt x="46938" y="54818"/>
                    <a:pt x="46954" y="54821"/>
                    <a:pt x="46970" y="54821"/>
                  </a:cubicBezTo>
                  <a:cubicBezTo>
                    <a:pt x="47041" y="54821"/>
                    <a:pt x="47112" y="54759"/>
                    <a:pt x="47102" y="54681"/>
                  </a:cubicBezTo>
                  <a:lnTo>
                    <a:pt x="46245" y="45096"/>
                  </a:lnTo>
                  <a:lnTo>
                    <a:pt x="49317" y="42929"/>
                  </a:lnTo>
                  <a:close/>
                  <a:moveTo>
                    <a:pt x="49431" y="42560"/>
                  </a:moveTo>
                  <a:cubicBezTo>
                    <a:pt x="49407" y="42560"/>
                    <a:pt x="49384" y="42568"/>
                    <a:pt x="49364" y="42584"/>
                  </a:cubicBezTo>
                  <a:lnTo>
                    <a:pt x="46030" y="44918"/>
                  </a:lnTo>
                  <a:cubicBezTo>
                    <a:pt x="45995" y="44941"/>
                    <a:pt x="45971" y="44989"/>
                    <a:pt x="45983" y="45037"/>
                  </a:cubicBezTo>
                  <a:lnTo>
                    <a:pt x="46828" y="54478"/>
                  </a:lnTo>
                  <a:lnTo>
                    <a:pt x="38220" y="50490"/>
                  </a:lnTo>
                  <a:cubicBezTo>
                    <a:pt x="38206" y="50481"/>
                    <a:pt x="38191" y="50477"/>
                    <a:pt x="38174" y="50477"/>
                  </a:cubicBezTo>
                  <a:cubicBezTo>
                    <a:pt x="38148" y="50477"/>
                    <a:pt x="38118" y="50487"/>
                    <a:pt x="38089" y="50502"/>
                  </a:cubicBezTo>
                  <a:lnTo>
                    <a:pt x="34708" y="52883"/>
                  </a:lnTo>
                  <a:cubicBezTo>
                    <a:pt x="34672" y="52907"/>
                    <a:pt x="34648" y="52954"/>
                    <a:pt x="34648" y="53002"/>
                  </a:cubicBezTo>
                  <a:cubicBezTo>
                    <a:pt x="34660" y="53050"/>
                    <a:pt x="34684" y="53085"/>
                    <a:pt x="34731" y="53109"/>
                  </a:cubicBezTo>
                  <a:lnTo>
                    <a:pt x="47531" y="59038"/>
                  </a:lnTo>
                  <a:cubicBezTo>
                    <a:pt x="47543" y="59050"/>
                    <a:pt x="47566" y="59050"/>
                    <a:pt x="47578" y="59050"/>
                  </a:cubicBezTo>
                  <a:cubicBezTo>
                    <a:pt x="47685" y="59050"/>
                    <a:pt x="47757" y="58931"/>
                    <a:pt x="47685" y="58848"/>
                  </a:cubicBezTo>
                  <a:lnTo>
                    <a:pt x="46030" y="56479"/>
                  </a:lnTo>
                  <a:lnTo>
                    <a:pt x="48995" y="54395"/>
                  </a:lnTo>
                  <a:lnTo>
                    <a:pt x="50579" y="56657"/>
                  </a:lnTo>
                  <a:cubicBezTo>
                    <a:pt x="50597" y="56694"/>
                    <a:pt x="50643" y="56709"/>
                    <a:pt x="50685" y="56709"/>
                  </a:cubicBezTo>
                  <a:cubicBezTo>
                    <a:pt x="50698" y="56709"/>
                    <a:pt x="50710" y="56708"/>
                    <a:pt x="50722" y="56705"/>
                  </a:cubicBezTo>
                  <a:cubicBezTo>
                    <a:pt x="50781" y="56681"/>
                    <a:pt x="50817" y="56622"/>
                    <a:pt x="50805" y="56562"/>
                  </a:cubicBezTo>
                  <a:lnTo>
                    <a:pt x="49567" y="42679"/>
                  </a:lnTo>
                  <a:cubicBezTo>
                    <a:pt x="49558" y="42610"/>
                    <a:pt x="49493" y="42560"/>
                    <a:pt x="49431" y="4256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38"/>
            <p:cNvSpPr/>
            <p:nvPr/>
          </p:nvSpPr>
          <p:spPr>
            <a:xfrm>
              <a:off x="692800" y="3376675"/>
              <a:ext cx="968900" cy="937975"/>
            </a:xfrm>
            <a:custGeom>
              <a:rect b="b" l="l" r="r" t="t"/>
              <a:pathLst>
                <a:path extrusionOk="0" h="37519" w="38756">
                  <a:moveTo>
                    <a:pt x="34207" y="323"/>
                  </a:moveTo>
                  <a:cubicBezTo>
                    <a:pt x="35946" y="3764"/>
                    <a:pt x="36946" y="7538"/>
                    <a:pt x="37136" y="11396"/>
                  </a:cubicBezTo>
                  <a:cubicBezTo>
                    <a:pt x="37172" y="12217"/>
                    <a:pt x="37232" y="13063"/>
                    <a:pt x="37315" y="13991"/>
                  </a:cubicBezTo>
                  <a:lnTo>
                    <a:pt x="38482" y="27029"/>
                  </a:lnTo>
                  <a:lnTo>
                    <a:pt x="35410" y="29184"/>
                  </a:lnTo>
                  <a:lnTo>
                    <a:pt x="34862" y="23016"/>
                  </a:lnTo>
                  <a:cubicBezTo>
                    <a:pt x="34850" y="22969"/>
                    <a:pt x="34827" y="22921"/>
                    <a:pt x="34791" y="22909"/>
                  </a:cubicBezTo>
                  <a:cubicBezTo>
                    <a:pt x="34769" y="22898"/>
                    <a:pt x="34748" y="22893"/>
                    <a:pt x="34728" y="22893"/>
                  </a:cubicBezTo>
                  <a:cubicBezTo>
                    <a:pt x="34703" y="22893"/>
                    <a:pt x="34680" y="22901"/>
                    <a:pt x="34660" y="22921"/>
                  </a:cubicBezTo>
                  <a:cubicBezTo>
                    <a:pt x="34636" y="22933"/>
                    <a:pt x="34612" y="22957"/>
                    <a:pt x="34600" y="22992"/>
                  </a:cubicBezTo>
                  <a:cubicBezTo>
                    <a:pt x="31933" y="27934"/>
                    <a:pt x="27099" y="31327"/>
                    <a:pt x="21539" y="32172"/>
                  </a:cubicBezTo>
                  <a:cubicBezTo>
                    <a:pt x="21420" y="32196"/>
                    <a:pt x="21396" y="32363"/>
                    <a:pt x="21503" y="32422"/>
                  </a:cubicBezTo>
                  <a:lnTo>
                    <a:pt x="27099" y="35030"/>
                  </a:lnTo>
                  <a:lnTo>
                    <a:pt x="23968" y="37244"/>
                  </a:lnTo>
                  <a:lnTo>
                    <a:pt x="22385" y="36494"/>
                  </a:lnTo>
                  <a:lnTo>
                    <a:pt x="12824" y="31922"/>
                  </a:lnTo>
                  <a:cubicBezTo>
                    <a:pt x="12050" y="31553"/>
                    <a:pt x="11216" y="31196"/>
                    <a:pt x="10276" y="30839"/>
                  </a:cubicBezTo>
                  <a:cubicBezTo>
                    <a:pt x="6633" y="29434"/>
                    <a:pt x="3204" y="27112"/>
                    <a:pt x="346" y="24135"/>
                  </a:cubicBezTo>
                  <a:lnTo>
                    <a:pt x="2918" y="22338"/>
                  </a:lnTo>
                  <a:cubicBezTo>
                    <a:pt x="7245" y="26614"/>
                    <a:pt x="12704" y="28864"/>
                    <a:pt x="17867" y="28864"/>
                  </a:cubicBezTo>
                  <a:cubicBezTo>
                    <a:pt x="21157" y="28864"/>
                    <a:pt x="24326" y="27950"/>
                    <a:pt x="27004" y="26064"/>
                  </a:cubicBezTo>
                  <a:cubicBezTo>
                    <a:pt x="33898" y="21218"/>
                    <a:pt x="35839" y="11170"/>
                    <a:pt x="31636" y="2133"/>
                  </a:cubicBezTo>
                  <a:lnTo>
                    <a:pt x="34207" y="323"/>
                  </a:lnTo>
                  <a:close/>
                  <a:moveTo>
                    <a:pt x="34261" y="1"/>
                  </a:moveTo>
                  <a:cubicBezTo>
                    <a:pt x="34236" y="1"/>
                    <a:pt x="34209" y="9"/>
                    <a:pt x="34184" y="25"/>
                  </a:cubicBezTo>
                  <a:lnTo>
                    <a:pt x="31409" y="1978"/>
                  </a:lnTo>
                  <a:cubicBezTo>
                    <a:pt x="31350" y="2014"/>
                    <a:pt x="31338" y="2085"/>
                    <a:pt x="31362" y="2145"/>
                  </a:cubicBezTo>
                  <a:cubicBezTo>
                    <a:pt x="35565" y="11086"/>
                    <a:pt x="33672" y="21064"/>
                    <a:pt x="26861" y="25850"/>
                  </a:cubicBezTo>
                  <a:cubicBezTo>
                    <a:pt x="24225" y="27707"/>
                    <a:pt x="21105" y="28607"/>
                    <a:pt x="17866" y="28607"/>
                  </a:cubicBezTo>
                  <a:cubicBezTo>
                    <a:pt x="12737" y="28607"/>
                    <a:pt x="7309" y="26352"/>
                    <a:pt x="3025" y="22076"/>
                  </a:cubicBezTo>
                  <a:cubicBezTo>
                    <a:pt x="2996" y="22047"/>
                    <a:pt x="2959" y="22031"/>
                    <a:pt x="2923" y="22031"/>
                  </a:cubicBezTo>
                  <a:cubicBezTo>
                    <a:pt x="2900" y="22031"/>
                    <a:pt x="2877" y="22038"/>
                    <a:pt x="2858" y="22052"/>
                  </a:cubicBezTo>
                  <a:lnTo>
                    <a:pt x="72" y="24016"/>
                  </a:lnTo>
                  <a:cubicBezTo>
                    <a:pt x="13" y="24052"/>
                    <a:pt x="1" y="24147"/>
                    <a:pt x="60" y="24207"/>
                  </a:cubicBezTo>
                  <a:cubicBezTo>
                    <a:pt x="2954" y="27267"/>
                    <a:pt x="6454" y="29648"/>
                    <a:pt x="10181" y="31089"/>
                  </a:cubicBezTo>
                  <a:cubicBezTo>
                    <a:pt x="11109" y="31446"/>
                    <a:pt x="11943" y="31803"/>
                    <a:pt x="12705" y="32172"/>
                  </a:cubicBezTo>
                  <a:lnTo>
                    <a:pt x="22265" y="36744"/>
                  </a:lnTo>
                  <a:lnTo>
                    <a:pt x="23920" y="37506"/>
                  </a:lnTo>
                  <a:cubicBezTo>
                    <a:pt x="23944" y="37518"/>
                    <a:pt x="23956" y="37518"/>
                    <a:pt x="23980" y="37518"/>
                  </a:cubicBezTo>
                  <a:cubicBezTo>
                    <a:pt x="24004" y="37518"/>
                    <a:pt x="24028" y="37518"/>
                    <a:pt x="24051" y="37506"/>
                  </a:cubicBezTo>
                  <a:lnTo>
                    <a:pt x="27445" y="35125"/>
                  </a:lnTo>
                  <a:cubicBezTo>
                    <a:pt x="27528" y="35065"/>
                    <a:pt x="27516" y="34934"/>
                    <a:pt x="27421" y="34899"/>
                  </a:cubicBezTo>
                  <a:lnTo>
                    <a:pt x="22004" y="32363"/>
                  </a:lnTo>
                  <a:cubicBezTo>
                    <a:pt x="27326" y="31422"/>
                    <a:pt x="31957" y="28160"/>
                    <a:pt x="34636" y="23469"/>
                  </a:cubicBezTo>
                  <a:lnTo>
                    <a:pt x="35172" y="29446"/>
                  </a:lnTo>
                  <a:cubicBezTo>
                    <a:pt x="35172" y="29515"/>
                    <a:pt x="35234" y="29565"/>
                    <a:pt x="35300" y="29565"/>
                  </a:cubicBezTo>
                  <a:cubicBezTo>
                    <a:pt x="35325" y="29565"/>
                    <a:pt x="35351" y="29557"/>
                    <a:pt x="35374" y="29541"/>
                  </a:cubicBezTo>
                  <a:lnTo>
                    <a:pt x="38696" y="27195"/>
                  </a:lnTo>
                  <a:cubicBezTo>
                    <a:pt x="38732" y="27172"/>
                    <a:pt x="38756" y="27124"/>
                    <a:pt x="38756" y="27088"/>
                  </a:cubicBezTo>
                  <a:lnTo>
                    <a:pt x="37577" y="13968"/>
                  </a:lnTo>
                  <a:cubicBezTo>
                    <a:pt x="37494" y="13051"/>
                    <a:pt x="37434" y="12205"/>
                    <a:pt x="37398" y="11384"/>
                  </a:cubicBezTo>
                  <a:cubicBezTo>
                    <a:pt x="37196" y="7443"/>
                    <a:pt x="36172" y="3585"/>
                    <a:pt x="34374" y="73"/>
                  </a:cubicBezTo>
                  <a:cubicBezTo>
                    <a:pt x="34351" y="27"/>
                    <a:pt x="34308" y="1"/>
                    <a:pt x="342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38"/>
            <p:cNvSpPr/>
            <p:nvPr/>
          </p:nvSpPr>
          <p:spPr>
            <a:xfrm>
              <a:off x="1665850" y="4492025"/>
              <a:ext cx="544125" cy="675700"/>
            </a:xfrm>
            <a:custGeom>
              <a:rect b="b" l="l" r="r" t="t"/>
              <a:pathLst>
                <a:path extrusionOk="0" h="27028" w="21765">
                  <a:moveTo>
                    <a:pt x="4477" y="0"/>
                  </a:moveTo>
                  <a:lnTo>
                    <a:pt x="0" y="3143"/>
                  </a:lnTo>
                  <a:lnTo>
                    <a:pt x="14264" y="23420"/>
                  </a:lnTo>
                  <a:lnTo>
                    <a:pt x="13288" y="24110"/>
                  </a:lnTo>
                  <a:lnTo>
                    <a:pt x="15336" y="27027"/>
                  </a:lnTo>
                  <a:lnTo>
                    <a:pt x="21765" y="22503"/>
                  </a:lnTo>
                  <a:lnTo>
                    <a:pt x="19717" y="19586"/>
                  </a:lnTo>
                  <a:lnTo>
                    <a:pt x="18741" y="20276"/>
                  </a:lnTo>
                  <a:lnTo>
                    <a:pt x="447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38"/>
            <p:cNvSpPr/>
            <p:nvPr/>
          </p:nvSpPr>
          <p:spPr>
            <a:xfrm>
              <a:off x="1928075" y="4863800"/>
              <a:ext cx="148550" cy="132775"/>
            </a:xfrm>
            <a:custGeom>
              <a:rect b="b" l="l" r="r" t="t"/>
              <a:pathLst>
                <a:path extrusionOk="0" h="5311" w="5942">
                  <a:moveTo>
                    <a:pt x="4370" y="0"/>
                  </a:moveTo>
                  <a:lnTo>
                    <a:pt x="1" y="3072"/>
                  </a:lnTo>
                  <a:lnTo>
                    <a:pt x="1572" y="5310"/>
                  </a:lnTo>
                  <a:lnTo>
                    <a:pt x="5942" y="2227"/>
                  </a:lnTo>
                  <a:lnTo>
                    <a:pt x="43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38"/>
            <p:cNvSpPr/>
            <p:nvPr/>
          </p:nvSpPr>
          <p:spPr>
            <a:xfrm>
              <a:off x="1853975" y="4758425"/>
              <a:ext cx="148850" cy="132775"/>
            </a:xfrm>
            <a:custGeom>
              <a:rect b="b" l="l" r="r" t="t"/>
              <a:pathLst>
                <a:path extrusionOk="0" h="5311" w="5954">
                  <a:moveTo>
                    <a:pt x="4382" y="0"/>
                  </a:moveTo>
                  <a:lnTo>
                    <a:pt x="0" y="3084"/>
                  </a:lnTo>
                  <a:lnTo>
                    <a:pt x="1572" y="5310"/>
                  </a:lnTo>
                  <a:lnTo>
                    <a:pt x="5953" y="2239"/>
                  </a:lnTo>
                  <a:lnTo>
                    <a:pt x="438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38"/>
            <p:cNvSpPr/>
            <p:nvPr/>
          </p:nvSpPr>
          <p:spPr>
            <a:xfrm>
              <a:off x="1924200" y="4860600"/>
              <a:ext cx="156300" cy="139250"/>
            </a:xfrm>
            <a:custGeom>
              <a:rect b="b" l="l" r="r" t="t"/>
              <a:pathLst>
                <a:path extrusionOk="0" h="5570" w="6252">
                  <a:moveTo>
                    <a:pt x="4502" y="319"/>
                  </a:moveTo>
                  <a:lnTo>
                    <a:pt x="5918" y="2331"/>
                  </a:lnTo>
                  <a:lnTo>
                    <a:pt x="1751" y="5260"/>
                  </a:lnTo>
                  <a:lnTo>
                    <a:pt x="334" y="3236"/>
                  </a:lnTo>
                  <a:lnTo>
                    <a:pt x="4502" y="319"/>
                  </a:lnTo>
                  <a:close/>
                  <a:moveTo>
                    <a:pt x="4527" y="1"/>
                  </a:moveTo>
                  <a:cubicBezTo>
                    <a:pt x="4502" y="1"/>
                    <a:pt x="4476" y="8"/>
                    <a:pt x="4454" y="21"/>
                  </a:cubicBezTo>
                  <a:lnTo>
                    <a:pt x="84" y="3105"/>
                  </a:lnTo>
                  <a:cubicBezTo>
                    <a:pt x="25" y="3140"/>
                    <a:pt x="1" y="3224"/>
                    <a:pt x="49" y="3283"/>
                  </a:cubicBezTo>
                  <a:lnTo>
                    <a:pt x="1620" y="5522"/>
                  </a:lnTo>
                  <a:cubicBezTo>
                    <a:pt x="1632" y="5545"/>
                    <a:pt x="1668" y="5569"/>
                    <a:pt x="1704" y="5569"/>
                  </a:cubicBezTo>
                  <a:lnTo>
                    <a:pt x="1727" y="5569"/>
                  </a:lnTo>
                  <a:cubicBezTo>
                    <a:pt x="1751" y="5569"/>
                    <a:pt x="1775" y="5557"/>
                    <a:pt x="1799" y="5545"/>
                  </a:cubicBezTo>
                  <a:lnTo>
                    <a:pt x="6168" y="2474"/>
                  </a:lnTo>
                  <a:cubicBezTo>
                    <a:pt x="6228" y="2426"/>
                    <a:pt x="6252" y="2355"/>
                    <a:pt x="6204" y="2295"/>
                  </a:cubicBezTo>
                  <a:lnTo>
                    <a:pt x="4632" y="57"/>
                  </a:lnTo>
                  <a:cubicBezTo>
                    <a:pt x="4610" y="19"/>
                    <a:pt x="4569" y="1"/>
                    <a:pt x="45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38"/>
            <p:cNvSpPr/>
            <p:nvPr/>
          </p:nvSpPr>
          <p:spPr>
            <a:xfrm>
              <a:off x="1850700" y="4755300"/>
              <a:ext cx="155700" cy="139475"/>
            </a:xfrm>
            <a:custGeom>
              <a:rect b="b" l="l" r="r" t="t"/>
              <a:pathLst>
                <a:path extrusionOk="0" h="5579" w="6228">
                  <a:moveTo>
                    <a:pt x="4477" y="316"/>
                  </a:moveTo>
                  <a:lnTo>
                    <a:pt x="5894" y="2328"/>
                  </a:lnTo>
                  <a:lnTo>
                    <a:pt x="1727" y="5257"/>
                  </a:lnTo>
                  <a:lnTo>
                    <a:pt x="310" y="3245"/>
                  </a:lnTo>
                  <a:lnTo>
                    <a:pt x="4477" y="316"/>
                  </a:lnTo>
                  <a:close/>
                  <a:moveTo>
                    <a:pt x="4514" y="1"/>
                  </a:moveTo>
                  <a:cubicBezTo>
                    <a:pt x="4487" y="1"/>
                    <a:pt x="4461" y="10"/>
                    <a:pt x="4441" y="30"/>
                  </a:cubicBezTo>
                  <a:lnTo>
                    <a:pt x="60" y="3102"/>
                  </a:lnTo>
                  <a:cubicBezTo>
                    <a:pt x="24" y="3126"/>
                    <a:pt x="12" y="3149"/>
                    <a:pt x="0" y="3185"/>
                  </a:cubicBezTo>
                  <a:cubicBezTo>
                    <a:pt x="0" y="3221"/>
                    <a:pt x="12" y="3257"/>
                    <a:pt x="24" y="3292"/>
                  </a:cubicBezTo>
                  <a:lnTo>
                    <a:pt x="1596" y="5519"/>
                  </a:lnTo>
                  <a:cubicBezTo>
                    <a:pt x="1619" y="5543"/>
                    <a:pt x="1643" y="5566"/>
                    <a:pt x="1679" y="5578"/>
                  </a:cubicBezTo>
                  <a:lnTo>
                    <a:pt x="1703" y="5578"/>
                  </a:lnTo>
                  <a:cubicBezTo>
                    <a:pt x="1727" y="5566"/>
                    <a:pt x="1750" y="5566"/>
                    <a:pt x="1774" y="5543"/>
                  </a:cubicBezTo>
                  <a:lnTo>
                    <a:pt x="6156" y="2471"/>
                  </a:lnTo>
                  <a:cubicBezTo>
                    <a:pt x="6215" y="2435"/>
                    <a:pt x="6227" y="2352"/>
                    <a:pt x="6191" y="2292"/>
                  </a:cubicBezTo>
                  <a:lnTo>
                    <a:pt x="4620" y="54"/>
                  </a:lnTo>
                  <a:cubicBezTo>
                    <a:pt x="4592" y="19"/>
                    <a:pt x="4552" y="1"/>
                    <a:pt x="45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38"/>
            <p:cNvSpPr/>
            <p:nvPr/>
          </p:nvSpPr>
          <p:spPr>
            <a:xfrm>
              <a:off x="1661975" y="4488600"/>
              <a:ext cx="551275" cy="682400"/>
            </a:xfrm>
            <a:custGeom>
              <a:rect b="b" l="l" r="r" t="t"/>
              <a:pathLst>
                <a:path extrusionOk="0" h="27296" w="22051">
                  <a:moveTo>
                    <a:pt x="4596" y="316"/>
                  </a:moveTo>
                  <a:lnTo>
                    <a:pt x="18789" y="20497"/>
                  </a:lnTo>
                  <a:cubicBezTo>
                    <a:pt x="18811" y="20534"/>
                    <a:pt x="18852" y="20553"/>
                    <a:pt x="18894" y="20553"/>
                  </a:cubicBezTo>
                  <a:cubicBezTo>
                    <a:pt x="18919" y="20553"/>
                    <a:pt x="18945" y="20546"/>
                    <a:pt x="18967" y="20533"/>
                  </a:cubicBezTo>
                  <a:lnTo>
                    <a:pt x="19836" y="19902"/>
                  </a:lnTo>
                  <a:lnTo>
                    <a:pt x="21741" y="22616"/>
                  </a:lnTo>
                  <a:lnTo>
                    <a:pt x="15526" y="26986"/>
                  </a:lnTo>
                  <a:lnTo>
                    <a:pt x="13621" y="24283"/>
                  </a:lnTo>
                  <a:lnTo>
                    <a:pt x="14490" y="23664"/>
                  </a:lnTo>
                  <a:cubicBezTo>
                    <a:pt x="14514" y="23652"/>
                    <a:pt x="14538" y="23616"/>
                    <a:pt x="14550" y="23581"/>
                  </a:cubicBezTo>
                  <a:cubicBezTo>
                    <a:pt x="14550" y="23545"/>
                    <a:pt x="14538" y="23509"/>
                    <a:pt x="14526" y="23485"/>
                  </a:cubicBezTo>
                  <a:lnTo>
                    <a:pt x="334" y="3316"/>
                  </a:lnTo>
                  <a:lnTo>
                    <a:pt x="4596" y="316"/>
                  </a:lnTo>
                  <a:close/>
                  <a:moveTo>
                    <a:pt x="4631" y="1"/>
                  </a:moveTo>
                  <a:cubicBezTo>
                    <a:pt x="4603" y="1"/>
                    <a:pt x="4574" y="10"/>
                    <a:pt x="4549" y="30"/>
                  </a:cubicBezTo>
                  <a:lnTo>
                    <a:pt x="84" y="3173"/>
                  </a:lnTo>
                  <a:cubicBezTo>
                    <a:pt x="24" y="3221"/>
                    <a:pt x="1" y="3292"/>
                    <a:pt x="48" y="3352"/>
                  </a:cubicBezTo>
                  <a:lnTo>
                    <a:pt x="14240" y="23533"/>
                  </a:lnTo>
                  <a:lnTo>
                    <a:pt x="13359" y="24140"/>
                  </a:lnTo>
                  <a:cubicBezTo>
                    <a:pt x="13336" y="24164"/>
                    <a:pt x="13312" y="24188"/>
                    <a:pt x="13312" y="24223"/>
                  </a:cubicBezTo>
                  <a:cubicBezTo>
                    <a:pt x="13300" y="24259"/>
                    <a:pt x="13312" y="24295"/>
                    <a:pt x="13336" y="24319"/>
                  </a:cubicBezTo>
                  <a:lnTo>
                    <a:pt x="15383" y="27248"/>
                  </a:lnTo>
                  <a:cubicBezTo>
                    <a:pt x="15407" y="27271"/>
                    <a:pt x="15455" y="27295"/>
                    <a:pt x="15491" y="27295"/>
                  </a:cubicBezTo>
                  <a:cubicBezTo>
                    <a:pt x="15514" y="27295"/>
                    <a:pt x="15550" y="27283"/>
                    <a:pt x="15562" y="27271"/>
                  </a:cubicBezTo>
                  <a:lnTo>
                    <a:pt x="22003" y="22747"/>
                  </a:lnTo>
                  <a:cubicBezTo>
                    <a:pt x="22027" y="22735"/>
                    <a:pt x="22039" y="22699"/>
                    <a:pt x="22051" y="22664"/>
                  </a:cubicBezTo>
                  <a:cubicBezTo>
                    <a:pt x="22051" y="22628"/>
                    <a:pt x="22051" y="22592"/>
                    <a:pt x="22027" y="22569"/>
                  </a:cubicBezTo>
                  <a:lnTo>
                    <a:pt x="19979" y="19651"/>
                  </a:lnTo>
                  <a:cubicBezTo>
                    <a:pt x="19949" y="19614"/>
                    <a:pt x="19906" y="19596"/>
                    <a:pt x="19863" y="19596"/>
                  </a:cubicBezTo>
                  <a:cubicBezTo>
                    <a:pt x="19837" y="19596"/>
                    <a:pt x="19811" y="19602"/>
                    <a:pt x="19789" y="19616"/>
                  </a:cubicBezTo>
                  <a:lnTo>
                    <a:pt x="18920" y="20235"/>
                  </a:lnTo>
                  <a:lnTo>
                    <a:pt x="4739" y="54"/>
                  </a:lnTo>
                  <a:cubicBezTo>
                    <a:pt x="4711" y="19"/>
                    <a:pt x="4672" y="1"/>
                    <a:pt x="46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 name="Google Shape;1358;p38"/>
          <p:cNvGrpSpPr/>
          <p:nvPr/>
        </p:nvGrpSpPr>
        <p:grpSpPr>
          <a:xfrm>
            <a:off x="1705550" y="3194065"/>
            <a:ext cx="7547991" cy="1824539"/>
            <a:chOff x="1705550" y="5475640"/>
            <a:chExt cx="7547991" cy="1824539"/>
          </a:xfrm>
        </p:grpSpPr>
        <p:sp>
          <p:nvSpPr>
            <p:cNvPr id="1359" name="Google Shape;1359;p38"/>
            <p:cNvSpPr/>
            <p:nvPr/>
          </p:nvSpPr>
          <p:spPr>
            <a:xfrm>
              <a:off x="1705550" y="5650584"/>
              <a:ext cx="43653" cy="27326"/>
            </a:xfrm>
            <a:custGeom>
              <a:rect b="b" l="l" r="r" t="t"/>
              <a:pathLst>
                <a:path extrusionOk="0" h="485" w="848">
                  <a:moveTo>
                    <a:pt x="646" y="1"/>
                  </a:moveTo>
                  <a:cubicBezTo>
                    <a:pt x="485" y="81"/>
                    <a:pt x="283" y="81"/>
                    <a:pt x="162" y="121"/>
                  </a:cubicBezTo>
                  <a:cubicBezTo>
                    <a:pt x="41" y="121"/>
                    <a:pt x="1" y="202"/>
                    <a:pt x="1" y="323"/>
                  </a:cubicBezTo>
                  <a:cubicBezTo>
                    <a:pt x="1" y="404"/>
                    <a:pt x="82" y="484"/>
                    <a:pt x="162" y="484"/>
                  </a:cubicBezTo>
                  <a:lnTo>
                    <a:pt x="203" y="484"/>
                  </a:lnTo>
                  <a:cubicBezTo>
                    <a:pt x="364" y="404"/>
                    <a:pt x="565" y="404"/>
                    <a:pt x="686" y="363"/>
                  </a:cubicBezTo>
                  <a:cubicBezTo>
                    <a:pt x="807" y="363"/>
                    <a:pt x="848" y="283"/>
                    <a:pt x="848" y="162"/>
                  </a:cubicBezTo>
                  <a:cubicBezTo>
                    <a:pt x="848" y="81"/>
                    <a:pt x="767" y="1"/>
                    <a:pt x="64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38"/>
            <p:cNvSpPr/>
            <p:nvPr/>
          </p:nvSpPr>
          <p:spPr>
            <a:xfrm>
              <a:off x="6214362" y="5854206"/>
              <a:ext cx="70679" cy="39552"/>
            </a:xfrm>
            <a:custGeom>
              <a:rect b="b" l="l" r="r" t="t"/>
              <a:pathLst>
                <a:path extrusionOk="0" h="702" w="1373">
                  <a:moveTo>
                    <a:pt x="201" y="1"/>
                  </a:moveTo>
                  <a:cubicBezTo>
                    <a:pt x="127" y="1"/>
                    <a:pt x="82" y="46"/>
                    <a:pt x="82" y="137"/>
                  </a:cubicBezTo>
                  <a:cubicBezTo>
                    <a:pt x="1" y="217"/>
                    <a:pt x="82" y="338"/>
                    <a:pt x="162" y="338"/>
                  </a:cubicBezTo>
                  <a:cubicBezTo>
                    <a:pt x="445" y="419"/>
                    <a:pt x="808" y="540"/>
                    <a:pt x="1130" y="701"/>
                  </a:cubicBezTo>
                  <a:lnTo>
                    <a:pt x="1170" y="701"/>
                  </a:lnTo>
                  <a:cubicBezTo>
                    <a:pt x="1211" y="701"/>
                    <a:pt x="1332" y="621"/>
                    <a:pt x="1332" y="580"/>
                  </a:cubicBezTo>
                  <a:cubicBezTo>
                    <a:pt x="1372" y="540"/>
                    <a:pt x="1332" y="419"/>
                    <a:pt x="1211" y="379"/>
                  </a:cubicBezTo>
                  <a:cubicBezTo>
                    <a:pt x="928" y="298"/>
                    <a:pt x="566" y="137"/>
                    <a:pt x="283" y="16"/>
                  </a:cubicBezTo>
                  <a:cubicBezTo>
                    <a:pt x="253" y="6"/>
                    <a:pt x="225" y="1"/>
                    <a:pt x="20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38"/>
            <p:cNvSpPr/>
            <p:nvPr/>
          </p:nvSpPr>
          <p:spPr>
            <a:xfrm>
              <a:off x="6706384" y="6072364"/>
              <a:ext cx="72686" cy="48567"/>
            </a:xfrm>
            <a:custGeom>
              <a:rect b="b" l="l" r="r" t="t"/>
              <a:pathLst>
                <a:path extrusionOk="0" h="862" w="1412">
                  <a:moveTo>
                    <a:pt x="216" y="0"/>
                  </a:moveTo>
                  <a:cubicBezTo>
                    <a:pt x="146" y="0"/>
                    <a:pt x="71" y="45"/>
                    <a:pt x="41" y="136"/>
                  </a:cubicBezTo>
                  <a:cubicBezTo>
                    <a:pt x="0" y="257"/>
                    <a:pt x="41" y="338"/>
                    <a:pt x="121" y="378"/>
                  </a:cubicBezTo>
                  <a:cubicBezTo>
                    <a:pt x="444" y="539"/>
                    <a:pt x="726" y="701"/>
                    <a:pt x="1089" y="862"/>
                  </a:cubicBezTo>
                  <a:lnTo>
                    <a:pt x="1129" y="862"/>
                  </a:lnTo>
                  <a:cubicBezTo>
                    <a:pt x="1170" y="862"/>
                    <a:pt x="1291" y="781"/>
                    <a:pt x="1291" y="741"/>
                  </a:cubicBezTo>
                  <a:cubicBezTo>
                    <a:pt x="1412" y="660"/>
                    <a:pt x="1331" y="539"/>
                    <a:pt x="1250" y="499"/>
                  </a:cubicBezTo>
                  <a:cubicBezTo>
                    <a:pt x="928" y="338"/>
                    <a:pt x="645" y="176"/>
                    <a:pt x="283" y="15"/>
                  </a:cubicBezTo>
                  <a:cubicBezTo>
                    <a:pt x="262" y="5"/>
                    <a:pt x="240" y="0"/>
                    <a:pt x="21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38"/>
            <p:cNvSpPr/>
            <p:nvPr/>
          </p:nvSpPr>
          <p:spPr>
            <a:xfrm>
              <a:off x="6114753" y="5820119"/>
              <a:ext cx="68568" cy="34989"/>
            </a:xfrm>
            <a:custGeom>
              <a:rect b="b" l="l" r="r" t="t"/>
              <a:pathLst>
                <a:path extrusionOk="0" h="621" w="1332">
                  <a:moveTo>
                    <a:pt x="160" y="1"/>
                  </a:moveTo>
                  <a:cubicBezTo>
                    <a:pt x="86" y="1"/>
                    <a:pt x="41" y="46"/>
                    <a:pt x="41" y="137"/>
                  </a:cubicBezTo>
                  <a:cubicBezTo>
                    <a:pt x="0" y="218"/>
                    <a:pt x="41" y="339"/>
                    <a:pt x="121" y="339"/>
                  </a:cubicBezTo>
                  <a:cubicBezTo>
                    <a:pt x="444" y="419"/>
                    <a:pt x="807" y="540"/>
                    <a:pt x="1089" y="621"/>
                  </a:cubicBezTo>
                  <a:lnTo>
                    <a:pt x="1129" y="621"/>
                  </a:lnTo>
                  <a:cubicBezTo>
                    <a:pt x="1210" y="621"/>
                    <a:pt x="1291" y="581"/>
                    <a:pt x="1291" y="540"/>
                  </a:cubicBezTo>
                  <a:cubicBezTo>
                    <a:pt x="1331" y="500"/>
                    <a:pt x="1291" y="379"/>
                    <a:pt x="1250" y="339"/>
                  </a:cubicBezTo>
                  <a:cubicBezTo>
                    <a:pt x="888" y="218"/>
                    <a:pt x="605" y="137"/>
                    <a:pt x="242" y="16"/>
                  </a:cubicBezTo>
                  <a:cubicBezTo>
                    <a:pt x="212" y="6"/>
                    <a:pt x="184" y="1"/>
                    <a:pt x="16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38"/>
            <p:cNvSpPr/>
            <p:nvPr/>
          </p:nvSpPr>
          <p:spPr>
            <a:xfrm>
              <a:off x="6612952" y="6024642"/>
              <a:ext cx="68568" cy="44060"/>
            </a:xfrm>
            <a:custGeom>
              <a:rect b="b" l="l" r="r" t="t"/>
              <a:pathLst>
                <a:path extrusionOk="0" h="782" w="1332">
                  <a:moveTo>
                    <a:pt x="160" y="0"/>
                  </a:moveTo>
                  <a:cubicBezTo>
                    <a:pt x="86" y="0"/>
                    <a:pt x="41" y="46"/>
                    <a:pt x="41" y="136"/>
                  </a:cubicBezTo>
                  <a:cubicBezTo>
                    <a:pt x="1" y="217"/>
                    <a:pt x="41" y="338"/>
                    <a:pt x="122" y="338"/>
                  </a:cubicBezTo>
                  <a:lnTo>
                    <a:pt x="444" y="499"/>
                  </a:lnTo>
                  <a:cubicBezTo>
                    <a:pt x="646" y="580"/>
                    <a:pt x="847" y="701"/>
                    <a:pt x="1089" y="781"/>
                  </a:cubicBezTo>
                  <a:lnTo>
                    <a:pt x="1130" y="781"/>
                  </a:lnTo>
                  <a:cubicBezTo>
                    <a:pt x="1170" y="781"/>
                    <a:pt x="1291" y="741"/>
                    <a:pt x="1291" y="701"/>
                  </a:cubicBezTo>
                  <a:cubicBezTo>
                    <a:pt x="1331" y="620"/>
                    <a:pt x="1291" y="499"/>
                    <a:pt x="1210" y="499"/>
                  </a:cubicBezTo>
                  <a:cubicBezTo>
                    <a:pt x="1009" y="378"/>
                    <a:pt x="807" y="298"/>
                    <a:pt x="525" y="177"/>
                  </a:cubicBezTo>
                  <a:lnTo>
                    <a:pt x="243" y="15"/>
                  </a:lnTo>
                  <a:cubicBezTo>
                    <a:pt x="212" y="5"/>
                    <a:pt x="185" y="0"/>
                    <a:pt x="16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38"/>
            <p:cNvSpPr/>
            <p:nvPr/>
          </p:nvSpPr>
          <p:spPr>
            <a:xfrm>
              <a:off x="6010974" y="5786031"/>
              <a:ext cx="72686" cy="34989"/>
            </a:xfrm>
            <a:custGeom>
              <a:rect b="b" l="l" r="r" t="t"/>
              <a:pathLst>
                <a:path extrusionOk="0" h="621" w="1412">
                  <a:moveTo>
                    <a:pt x="159" y="1"/>
                  </a:moveTo>
                  <a:cubicBezTo>
                    <a:pt x="86" y="1"/>
                    <a:pt x="40" y="46"/>
                    <a:pt x="40" y="137"/>
                  </a:cubicBezTo>
                  <a:cubicBezTo>
                    <a:pt x="0" y="218"/>
                    <a:pt x="40" y="339"/>
                    <a:pt x="121" y="339"/>
                  </a:cubicBezTo>
                  <a:cubicBezTo>
                    <a:pt x="484" y="419"/>
                    <a:pt x="807" y="540"/>
                    <a:pt x="1129" y="621"/>
                  </a:cubicBezTo>
                  <a:lnTo>
                    <a:pt x="1210" y="621"/>
                  </a:lnTo>
                  <a:cubicBezTo>
                    <a:pt x="1250" y="621"/>
                    <a:pt x="1331" y="581"/>
                    <a:pt x="1331" y="540"/>
                  </a:cubicBezTo>
                  <a:cubicBezTo>
                    <a:pt x="1411" y="419"/>
                    <a:pt x="1331" y="339"/>
                    <a:pt x="1250" y="339"/>
                  </a:cubicBezTo>
                  <a:cubicBezTo>
                    <a:pt x="887" y="218"/>
                    <a:pt x="605" y="137"/>
                    <a:pt x="242" y="16"/>
                  </a:cubicBezTo>
                  <a:cubicBezTo>
                    <a:pt x="212" y="6"/>
                    <a:pt x="184" y="1"/>
                    <a:pt x="15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38"/>
            <p:cNvSpPr/>
            <p:nvPr/>
          </p:nvSpPr>
          <p:spPr>
            <a:xfrm>
              <a:off x="6513292" y="5979173"/>
              <a:ext cx="70679" cy="41806"/>
            </a:xfrm>
            <a:custGeom>
              <a:rect b="b" l="l" r="r" t="t"/>
              <a:pathLst>
                <a:path extrusionOk="0" h="742" w="1373">
                  <a:moveTo>
                    <a:pt x="177" y="1"/>
                  </a:moveTo>
                  <a:cubicBezTo>
                    <a:pt x="109" y="1"/>
                    <a:pt x="41" y="46"/>
                    <a:pt x="41" y="137"/>
                  </a:cubicBezTo>
                  <a:cubicBezTo>
                    <a:pt x="1" y="217"/>
                    <a:pt x="41" y="338"/>
                    <a:pt x="162" y="338"/>
                  </a:cubicBezTo>
                  <a:cubicBezTo>
                    <a:pt x="445" y="500"/>
                    <a:pt x="807" y="580"/>
                    <a:pt x="1090" y="742"/>
                  </a:cubicBezTo>
                  <a:lnTo>
                    <a:pt x="1170" y="742"/>
                  </a:lnTo>
                  <a:cubicBezTo>
                    <a:pt x="1211" y="742"/>
                    <a:pt x="1332" y="701"/>
                    <a:pt x="1332" y="621"/>
                  </a:cubicBezTo>
                  <a:cubicBezTo>
                    <a:pt x="1372" y="580"/>
                    <a:pt x="1332" y="500"/>
                    <a:pt x="1211" y="419"/>
                  </a:cubicBezTo>
                  <a:cubicBezTo>
                    <a:pt x="928" y="298"/>
                    <a:pt x="565" y="177"/>
                    <a:pt x="243" y="16"/>
                  </a:cubicBezTo>
                  <a:cubicBezTo>
                    <a:pt x="223" y="6"/>
                    <a:pt x="200" y="1"/>
                    <a:pt x="1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38"/>
            <p:cNvSpPr/>
            <p:nvPr/>
          </p:nvSpPr>
          <p:spPr>
            <a:xfrm>
              <a:off x="6415742" y="5937255"/>
              <a:ext cx="68568" cy="40567"/>
            </a:xfrm>
            <a:custGeom>
              <a:rect b="b" l="l" r="r" t="t"/>
              <a:pathLst>
                <a:path extrusionOk="0" h="720" w="1332">
                  <a:moveTo>
                    <a:pt x="148" y="1"/>
                  </a:moveTo>
                  <a:cubicBezTo>
                    <a:pt x="81" y="1"/>
                    <a:pt x="41" y="58"/>
                    <a:pt x="41" y="115"/>
                  </a:cubicBezTo>
                  <a:cubicBezTo>
                    <a:pt x="1" y="236"/>
                    <a:pt x="41" y="316"/>
                    <a:pt x="122" y="316"/>
                  </a:cubicBezTo>
                  <a:cubicBezTo>
                    <a:pt x="444" y="437"/>
                    <a:pt x="807" y="558"/>
                    <a:pt x="1089" y="719"/>
                  </a:cubicBezTo>
                  <a:lnTo>
                    <a:pt x="1130" y="719"/>
                  </a:lnTo>
                  <a:cubicBezTo>
                    <a:pt x="1210" y="719"/>
                    <a:pt x="1291" y="679"/>
                    <a:pt x="1291" y="639"/>
                  </a:cubicBezTo>
                  <a:cubicBezTo>
                    <a:pt x="1331" y="518"/>
                    <a:pt x="1291" y="437"/>
                    <a:pt x="1210" y="437"/>
                  </a:cubicBezTo>
                  <a:cubicBezTo>
                    <a:pt x="888" y="276"/>
                    <a:pt x="525" y="155"/>
                    <a:pt x="243" y="34"/>
                  </a:cubicBezTo>
                  <a:cubicBezTo>
                    <a:pt x="207" y="10"/>
                    <a:pt x="175" y="1"/>
                    <a:pt x="14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38"/>
            <p:cNvSpPr/>
            <p:nvPr/>
          </p:nvSpPr>
          <p:spPr>
            <a:xfrm>
              <a:off x="6316081" y="5897364"/>
              <a:ext cx="70679" cy="37299"/>
            </a:xfrm>
            <a:custGeom>
              <a:rect b="b" l="l" r="r" t="t"/>
              <a:pathLst>
                <a:path extrusionOk="0" h="662" w="1373">
                  <a:moveTo>
                    <a:pt x="177" y="1"/>
                  </a:moveTo>
                  <a:cubicBezTo>
                    <a:pt x="109" y="1"/>
                    <a:pt x="41" y="46"/>
                    <a:pt x="41" y="137"/>
                  </a:cubicBezTo>
                  <a:cubicBezTo>
                    <a:pt x="1" y="218"/>
                    <a:pt x="41" y="339"/>
                    <a:pt x="162" y="339"/>
                  </a:cubicBezTo>
                  <a:cubicBezTo>
                    <a:pt x="445" y="419"/>
                    <a:pt x="807" y="581"/>
                    <a:pt x="1130" y="661"/>
                  </a:cubicBezTo>
                  <a:lnTo>
                    <a:pt x="1170" y="661"/>
                  </a:lnTo>
                  <a:cubicBezTo>
                    <a:pt x="1211" y="661"/>
                    <a:pt x="1332" y="621"/>
                    <a:pt x="1332" y="581"/>
                  </a:cubicBezTo>
                  <a:cubicBezTo>
                    <a:pt x="1372" y="460"/>
                    <a:pt x="1332" y="379"/>
                    <a:pt x="1211" y="379"/>
                  </a:cubicBezTo>
                  <a:cubicBezTo>
                    <a:pt x="928" y="258"/>
                    <a:pt x="566" y="137"/>
                    <a:pt x="243" y="16"/>
                  </a:cubicBezTo>
                  <a:cubicBezTo>
                    <a:pt x="223" y="6"/>
                    <a:pt x="200" y="1"/>
                    <a:pt x="1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38"/>
            <p:cNvSpPr/>
            <p:nvPr/>
          </p:nvSpPr>
          <p:spPr>
            <a:xfrm>
              <a:off x="5496148" y="5648330"/>
              <a:ext cx="70627" cy="31834"/>
            </a:xfrm>
            <a:custGeom>
              <a:rect b="b" l="l" r="r" t="t"/>
              <a:pathLst>
                <a:path extrusionOk="0" h="565" w="1372">
                  <a:moveTo>
                    <a:pt x="202" y="0"/>
                  </a:moveTo>
                  <a:cubicBezTo>
                    <a:pt x="121" y="0"/>
                    <a:pt x="0" y="41"/>
                    <a:pt x="0" y="161"/>
                  </a:cubicBezTo>
                  <a:cubicBezTo>
                    <a:pt x="0" y="242"/>
                    <a:pt x="41" y="363"/>
                    <a:pt x="161" y="363"/>
                  </a:cubicBezTo>
                  <a:cubicBezTo>
                    <a:pt x="524" y="403"/>
                    <a:pt x="807" y="484"/>
                    <a:pt x="1170" y="565"/>
                  </a:cubicBezTo>
                  <a:lnTo>
                    <a:pt x="1210" y="565"/>
                  </a:lnTo>
                  <a:cubicBezTo>
                    <a:pt x="1331" y="565"/>
                    <a:pt x="1371" y="524"/>
                    <a:pt x="1371" y="403"/>
                  </a:cubicBezTo>
                  <a:cubicBezTo>
                    <a:pt x="1371" y="323"/>
                    <a:pt x="1331" y="242"/>
                    <a:pt x="1210" y="202"/>
                  </a:cubicBezTo>
                  <a:cubicBezTo>
                    <a:pt x="847" y="161"/>
                    <a:pt x="565" y="41"/>
                    <a:pt x="20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38"/>
            <p:cNvSpPr/>
            <p:nvPr/>
          </p:nvSpPr>
          <p:spPr>
            <a:xfrm>
              <a:off x="5392318" y="5625568"/>
              <a:ext cx="70627" cy="31890"/>
            </a:xfrm>
            <a:custGeom>
              <a:rect b="b" l="l" r="r" t="t"/>
              <a:pathLst>
                <a:path extrusionOk="0" h="566" w="1372">
                  <a:moveTo>
                    <a:pt x="203" y="1"/>
                  </a:moveTo>
                  <a:cubicBezTo>
                    <a:pt x="122" y="1"/>
                    <a:pt x="1" y="41"/>
                    <a:pt x="1" y="162"/>
                  </a:cubicBezTo>
                  <a:cubicBezTo>
                    <a:pt x="1" y="243"/>
                    <a:pt x="41" y="364"/>
                    <a:pt x="162" y="364"/>
                  </a:cubicBezTo>
                  <a:cubicBezTo>
                    <a:pt x="525" y="404"/>
                    <a:pt x="807" y="445"/>
                    <a:pt x="1170" y="565"/>
                  </a:cubicBezTo>
                  <a:lnTo>
                    <a:pt x="1211" y="565"/>
                  </a:lnTo>
                  <a:cubicBezTo>
                    <a:pt x="1332" y="565"/>
                    <a:pt x="1372" y="525"/>
                    <a:pt x="1372" y="404"/>
                  </a:cubicBezTo>
                  <a:cubicBezTo>
                    <a:pt x="1372" y="364"/>
                    <a:pt x="1332" y="243"/>
                    <a:pt x="1211" y="203"/>
                  </a:cubicBezTo>
                  <a:cubicBezTo>
                    <a:pt x="848" y="162"/>
                    <a:pt x="525" y="122"/>
                    <a:pt x="20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38"/>
            <p:cNvSpPr/>
            <p:nvPr/>
          </p:nvSpPr>
          <p:spPr>
            <a:xfrm>
              <a:off x="5286480" y="5609679"/>
              <a:ext cx="70627" cy="27326"/>
            </a:xfrm>
            <a:custGeom>
              <a:rect b="b" l="l" r="r" t="t"/>
              <a:pathLst>
                <a:path extrusionOk="0" h="485" w="1372">
                  <a:moveTo>
                    <a:pt x="202" y="1"/>
                  </a:moveTo>
                  <a:cubicBezTo>
                    <a:pt x="81" y="1"/>
                    <a:pt x="0" y="41"/>
                    <a:pt x="0" y="122"/>
                  </a:cubicBezTo>
                  <a:cubicBezTo>
                    <a:pt x="0" y="243"/>
                    <a:pt x="41" y="323"/>
                    <a:pt x="162" y="323"/>
                  </a:cubicBezTo>
                  <a:cubicBezTo>
                    <a:pt x="484" y="404"/>
                    <a:pt x="807" y="444"/>
                    <a:pt x="1170" y="485"/>
                  </a:cubicBezTo>
                  <a:lnTo>
                    <a:pt x="1210" y="485"/>
                  </a:lnTo>
                  <a:cubicBezTo>
                    <a:pt x="1291" y="485"/>
                    <a:pt x="1371" y="444"/>
                    <a:pt x="1371" y="323"/>
                  </a:cubicBezTo>
                  <a:cubicBezTo>
                    <a:pt x="1371" y="243"/>
                    <a:pt x="1291" y="202"/>
                    <a:pt x="1210" y="122"/>
                  </a:cubicBezTo>
                  <a:cubicBezTo>
                    <a:pt x="847" y="81"/>
                    <a:pt x="484" y="41"/>
                    <a:pt x="20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38"/>
            <p:cNvSpPr/>
            <p:nvPr/>
          </p:nvSpPr>
          <p:spPr>
            <a:xfrm>
              <a:off x="5599926" y="5673290"/>
              <a:ext cx="70627" cy="31890"/>
            </a:xfrm>
            <a:custGeom>
              <a:rect b="b" l="l" r="r" t="t"/>
              <a:pathLst>
                <a:path extrusionOk="0" h="566" w="1372">
                  <a:moveTo>
                    <a:pt x="202" y="1"/>
                  </a:moveTo>
                  <a:cubicBezTo>
                    <a:pt x="121" y="1"/>
                    <a:pt x="0" y="41"/>
                    <a:pt x="0" y="162"/>
                  </a:cubicBezTo>
                  <a:cubicBezTo>
                    <a:pt x="0" y="283"/>
                    <a:pt x="41" y="364"/>
                    <a:pt x="162" y="364"/>
                  </a:cubicBezTo>
                  <a:cubicBezTo>
                    <a:pt x="525" y="404"/>
                    <a:pt x="807" y="525"/>
                    <a:pt x="1170" y="565"/>
                  </a:cubicBezTo>
                  <a:lnTo>
                    <a:pt x="1210" y="565"/>
                  </a:lnTo>
                  <a:cubicBezTo>
                    <a:pt x="1331" y="565"/>
                    <a:pt x="1372" y="525"/>
                    <a:pt x="1372" y="404"/>
                  </a:cubicBezTo>
                  <a:cubicBezTo>
                    <a:pt x="1372" y="323"/>
                    <a:pt x="1331" y="202"/>
                    <a:pt x="1210" y="202"/>
                  </a:cubicBezTo>
                  <a:cubicBezTo>
                    <a:pt x="847" y="162"/>
                    <a:pt x="565" y="81"/>
                    <a:pt x="20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38"/>
            <p:cNvSpPr/>
            <p:nvPr/>
          </p:nvSpPr>
          <p:spPr>
            <a:xfrm>
              <a:off x="5807535" y="5725576"/>
              <a:ext cx="70627" cy="31834"/>
            </a:xfrm>
            <a:custGeom>
              <a:rect b="b" l="l" r="r" t="t"/>
              <a:pathLst>
                <a:path extrusionOk="0" h="565" w="1372">
                  <a:moveTo>
                    <a:pt x="202" y="0"/>
                  </a:moveTo>
                  <a:cubicBezTo>
                    <a:pt x="121" y="0"/>
                    <a:pt x="0" y="41"/>
                    <a:pt x="0" y="81"/>
                  </a:cubicBezTo>
                  <a:cubicBezTo>
                    <a:pt x="0" y="202"/>
                    <a:pt x="40" y="283"/>
                    <a:pt x="121" y="283"/>
                  </a:cubicBezTo>
                  <a:cubicBezTo>
                    <a:pt x="444" y="404"/>
                    <a:pt x="766" y="444"/>
                    <a:pt x="1129" y="565"/>
                  </a:cubicBezTo>
                  <a:lnTo>
                    <a:pt x="1170" y="565"/>
                  </a:lnTo>
                  <a:cubicBezTo>
                    <a:pt x="1250" y="565"/>
                    <a:pt x="1331" y="484"/>
                    <a:pt x="1331" y="404"/>
                  </a:cubicBezTo>
                  <a:cubicBezTo>
                    <a:pt x="1371" y="363"/>
                    <a:pt x="1331" y="242"/>
                    <a:pt x="1210" y="242"/>
                  </a:cubicBezTo>
                  <a:cubicBezTo>
                    <a:pt x="847" y="162"/>
                    <a:pt x="565" y="81"/>
                    <a:pt x="20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38"/>
            <p:cNvSpPr/>
            <p:nvPr/>
          </p:nvSpPr>
          <p:spPr>
            <a:xfrm>
              <a:off x="5911314" y="5752395"/>
              <a:ext cx="70627" cy="34594"/>
            </a:xfrm>
            <a:custGeom>
              <a:rect b="b" l="l" r="r" t="t"/>
              <a:pathLst>
                <a:path extrusionOk="0" h="614" w="1372">
                  <a:moveTo>
                    <a:pt x="166" y="0"/>
                  </a:moveTo>
                  <a:cubicBezTo>
                    <a:pt x="90" y="0"/>
                    <a:pt x="0" y="94"/>
                    <a:pt x="0" y="129"/>
                  </a:cubicBezTo>
                  <a:cubicBezTo>
                    <a:pt x="0" y="210"/>
                    <a:pt x="41" y="331"/>
                    <a:pt x="121" y="331"/>
                  </a:cubicBezTo>
                  <a:cubicBezTo>
                    <a:pt x="444" y="411"/>
                    <a:pt x="767" y="532"/>
                    <a:pt x="1130" y="613"/>
                  </a:cubicBezTo>
                  <a:lnTo>
                    <a:pt x="1170" y="613"/>
                  </a:lnTo>
                  <a:cubicBezTo>
                    <a:pt x="1210" y="613"/>
                    <a:pt x="1331" y="573"/>
                    <a:pt x="1331" y="532"/>
                  </a:cubicBezTo>
                  <a:cubicBezTo>
                    <a:pt x="1371" y="411"/>
                    <a:pt x="1331" y="331"/>
                    <a:pt x="1210" y="331"/>
                  </a:cubicBezTo>
                  <a:cubicBezTo>
                    <a:pt x="847" y="210"/>
                    <a:pt x="565" y="129"/>
                    <a:pt x="202" y="8"/>
                  </a:cubicBezTo>
                  <a:cubicBezTo>
                    <a:pt x="191" y="3"/>
                    <a:pt x="179" y="0"/>
                    <a:pt x="1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38"/>
            <p:cNvSpPr/>
            <p:nvPr/>
          </p:nvSpPr>
          <p:spPr>
            <a:xfrm>
              <a:off x="5703705" y="5696052"/>
              <a:ext cx="70627" cy="34087"/>
            </a:xfrm>
            <a:custGeom>
              <a:rect b="b" l="l" r="r" t="t"/>
              <a:pathLst>
                <a:path extrusionOk="0" h="605" w="1372">
                  <a:moveTo>
                    <a:pt x="202" y="0"/>
                  </a:moveTo>
                  <a:cubicBezTo>
                    <a:pt x="122" y="0"/>
                    <a:pt x="1" y="81"/>
                    <a:pt x="1" y="161"/>
                  </a:cubicBezTo>
                  <a:cubicBezTo>
                    <a:pt x="1" y="282"/>
                    <a:pt x="41" y="363"/>
                    <a:pt x="162" y="363"/>
                  </a:cubicBezTo>
                  <a:cubicBezTo>
                    <a:pt x="525" y="484"/>
                    <a:pt x="807" y="524"/>
                    <a:pt x="1170" y="605"/>
                  </a:cubicBezTo>
                  <a:lnTo>
                    <a:pt x="1211" y="605"/>
                  </a:lnTo>
                  <a:cubicBezTo>
                    <a:pt x="1332" y="605"/>
                    <a:pt x="1372" y="565"/>
                    <a:pt x="1372" y="484"/>
                  </a:cubicBezTo>
                  <a:cubicBezTo>
                    <a:pt x="1372" y="363"/>
                    <a:pt x="1332" y="282"/>
                    <a:pt x="1211" y="282"/>
                  </a:cubicBezTo>
                  <a:cubicBezTo>
                    <a:pt x="848" y="161"/>
                    <a:pt x="565" y="121"/>
                    <a:pt x="20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38"/>
            <p:cNvSpPr/>
            <p:nvPr/>
          </p:nvSpPr>
          <p:spPr>
            <a:xfrm>
              <a:off x="7364421" y="6464789"/>
              <a:ext cx="64398" cy="51497"/>
            </a:xfrm>
            <a:custGeom>
              <a:rect b="b" l="l" r="r" t="t"/>
              <a:pathLst>
                <a:path extrusionOk="0" h="914" w="1251">
                  <a:moveTo>
                    <a:pt x="191" y="0"/>
                  </a:moveTo>
                  <a:cubicBezTo>
                    <a:pt x="135" y="0"/>
                    <a:pt x="88" y="20"/>
                    <a:pt x="41" y="67"/>
                  </a:cubicBezTo>
                  <a:cubicBezTo>
                    <a:pt x="1" y="188"/>
                    <a:pt x="1" y="268"/>
                    <a:pt x="122" y="349"/>
                  </a:cubicBezTo>
                  <a:cubicBezTo>
                    <a:pt x="404" y="551"/>
                    <a:pt x="726" y="672"/>
                    <a:pt x="968" y="873"/>
                  </a:cubicBezTo>
                  <a:cubicBezTo>
                    <a:pt x="1009" y="873"/>
                    <a:pt x="1009" y="914"/>
                    <a:pt x="1049" y="914"/>
                  </a:cubicBezTo>
                  <a:cubicBezTo>
                    <a:pt x="1130" y="914"/>
                    <a:pt x="1170" y="873"/>
                    <a:pt x="1210" y="833"/>
                  </a:cubicBezTo>
                  <a:cubicBezTo>
                    <a:pt x="1251" y="752"/>
                    <a:pt x="1210" y="631"/>
                    <a:pt x="1170" y="591"/>
                  </a:cubicBezTo>
                  <a:cubicBezTo>
                    <a:pt x="847" y="389"/>
                    <a:pt x="605" y="228"/>
                    <a:pt x="323" y="27"/>
                  </a:cubicBezTo>
                  <a:cubicBezTo>
                    <a:pt x="273" y="10"/>
                    <a:pt x="230" y="0"/>
                    <a:pt x="19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38"/>
            <p:cNvSpPr/>
            <p:nvPr/>
          </p:nvSpPr>
          <p:spPr>
            <a:xfrm>
              <a:off x="7883417" y="6873723"/>
              <a:ext cx="62288" cy="58371"/>
            </a:xfrm>
            <a:custGeom>
              <a:rect b="b" l="l" r="r" t="t"/>
              <a:pathLst>
                <a:path extrusionOk="0" h="1036" w="1210">
                  <a:moveTo>
                    <a:pt x="207" y="1"/>
                  </a:moveTo>
                  <a:cubicBezTo>
                    <a:pt x="149" y="1"/>
                    <a:pt x="88" y="20"/>
                    <a:pt x="40" y="68"/>
                  </a:cubicBezTo>
                  <a:cubicBezTo>
                    <a:pt x="0" y="148"/>
                    <a:pt x="0" y="269"/>
                    <a:pt x="121" y="350"/>
                  </a:cubicBezTo>
                  <a:cubicBezTo>
                    <a:pt x="363" y="551"/>
                    <a:pt x="645" y="793"/>
                    <a:pt x="928" y="995"/>
                  </a:cubicBezTo>
                  <a:cubicBezTo>
                    <a:pt x="968" y="1035"/>
                    <a:pt x="968" y="1035"/>
                    <a:pt x="1008" y="1035"/>
                  </a:cubicBezTo>
                  <a:cubicBezTo>
                    <a:pt x="1049" y="1035"/>
                    <a:pt x="1129" y="1035"/>
                    <a:pt x="1170" y="995"/>
                  </a:cubicBezTo>
                  <a:cubicBezTo>
                    <a:pt x="1210" y="955"/>
                    <a:pt x="1210" y="793"/>
                    <a:pt x="1170" y="753"/>
                  </a:cubicBezTo>
                  <a:cubicBezTo>
                    <a:pt x="807" y="471"/>
                    <a:pt x="565" y="269"/>
                    <a:pt x="323" y="27"/>
                  </a:cubicBezTo>
                  <a:cubicBezTo>
                    <a:pt x="289" y="10"/>
                    <a:pt x="249" y="1"/>
                    <a:pt x="20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38"/>
            <p:cNvSpPr/>
            <p:nvPr/>
          </p:nvSpPr>
          <p:spPr>
            <a:xfrm>
              <a:off x="6803934" y="6124593"/>
              <a:ext cx="70627" cy="46370"/>
            </a:xfrm>
            <a:custGeom>
              <a:rect b="b" l="l" r="r" t="t"/>
              <a:pathLst>
                <a:path extrusionOk="0" h="823" w="1372">
                  <a:moveTo>
                    <a:pt x="239" y="1"/>
                  </a:moveTo>
                  <a:cubicBezTo>
                    <a:pt x="162" y="1"/>
                    <a:pt x="101" y="46"/>
                    <a:pt x="41" y="137"/>
                  </a:cubicBezTo>
                  <a:cubicBezTo>
                    <a:pt x="1" y="217"/>
                    <a:pt x="41" y="338"/>
                    <a:pt x="162" y="379"/>
                  </a:cubicBezTo>
                  <a:lnTo>
                    <a:pt x="1049" y="822"/>
                  </a:lnTo>
                  <a:lnTo>
                    <a:pt x="1170" y="822"/>
                  </a:lnTo>
                  <a:cubicBezTo>
                    <a:pt x="1210" y="822"/>
                    <a:pt x="1251" y="782"/>
                    <a:pt x="1331" y="742"/>
                  </a:cubicBezTo>
                  <a:cubicBezTo>
                    <a:pt x="1372" y="621"/>
                    <a:pt x="1331" y="540"/>
                    <a:pt x="1210" y="459"/>
                  </a:cubicBezTo>
                  <a:lnTo>
                    <a:pt x="323" y="16"/>
                  </a:lnTo>
                  <a:cubicBezTo>
                    <a:pt x="293" y="6"/>
                    <a:pt x="265" y="1"/>
                    <a:pt x="23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38"/>
            <p:cNvSpPr/>
            <p:nvPr/>
          </p:nvSpPr>
          <p:spPr>
            <a:xfrm>
              <a:off x="7800383" y="6798900"/>
              <a:ext cx="60229" cy="58202"/>
            </a:xfrm>
            <a:custGeom>
              <a:rect b="b" l="l" r="r" t="t"/>
              <a:pathLst>
                <a:path extrusionOk="0" h="1033" w="1170">
                  <a:moveTo>
                    <a:pt x="212" y="0"/>
                  </a:moveTo>
                  <a:cubicBezTo>
                    <a:pt x="159" y="0"/>
                    <a:pt x="92" y="28"/>
                    <a:pt x="40" y="105"/>
                  </a:cubicBezTo>
                  <a:cubicBezTo>
                    <a:pt x="0" y="145"/>
                    <a:pt x="0" y="307"/>
                    <a:pt x="121" y="347"/>
                  </a:cubicBezTo>
                  <a:cubicBezTo>
                    <a:pt x="363" y="549"/>
                    <a:pt x="645" y="750"/>
                    <a:pt x="928" y="992"/>
                  </a:cubicBezTo>
                  <a:cubicBezTo>
                    <a:pt x="968" y="992"/>
                    <a:pt x="968" y="1033"/>
                    <a:pt x="1008" y="1033"/>
                  </a:cubicBezTo>
                  <a:cubicBezTo>
                    <a:pt x="1049" y="1033"/>
                    <a:pt x="1129" y="1033"/>
                    <a:pt x="1170" y="992"/>
                  </a:cubicBezTo>
                  <a:cubicBezTo>
                    <a:pt x="1170" y="912"/>
                    <a:pt x="1170" y="791"/>
                    <a:pt x="1129" y="710"/>
                  </a:cubicBezTo>
                  <a:cubicBezTo>
                    <a:pt x="847" y="508"/>
                    <a:pt x="565" y="307"/>
                    <a:pt x="282" y="24"/>
                  </a:cubicBezTo>
                  <a:cubicBezTo>
                    <a:pt x="268" y="10"/>
                    <a:pt x="242" y="0"/>
                    <a:pt x="21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38"/>
            <p:cNvSpPr/>
            <p:nvPr/>
          </p:nvSpPr>
          <p:spPr>
            <a:xfrm>
              <a:off x="7625978" y="6660298"/>
              <a:ext cx="66509" cy="55948"/>
            </a:xfrm>
            <a:custGeom>
              <a:rect b="b" l="l" r="r" t="t"/>
              <a:pathLst>
                <a:path extrusionOk="0" h="993" w="1292">
                  <a:moveTo>
                    <a:pt x="207" y="0"/>
                  </a:moveTo>
                  <a:cubicBezTo>
                    <a:pt x="149" y="0"/>
                    <a:pt x="107" y="29"/>
                    <a:pt x="81" y="105"/>
                  </a:cubicBezTo>
                  <a:cubicBezTo>
                    <a:pt x="1" y="186"/>
                    <a:pt x="1" y="307"/>
                    <a:pt x="122" y="347"/>
                  </a:cubicBezTo>
                  <a:cubicBezTo>
                    <a:pt x="404" y="549"/>
                    <a:pt x="686" y="750"/>
                    <a:pt x="968" y="952"/>
                  </a:cubicBezTo>
                  <a:cubicBezTo>
                    <a:pt x="1009" y="952"/>
                    <a:pt x="1009" y="992"/>
                    <a:pt x="1089" y="992"/>
                  </a:cubicBezTo>
                  <a:cubicBezTo>
                    <a:pt x="1130" y="992"/>
                    <a:pt x="1170" y="992"/>
                    <a:pt x="1210" y="952"/>
                  </a:cubicBezTo>
                  <a:cubicBezTo>
                    <a:pt x="1291" y="831"/>
                    <a:pt x="1291" y="670"/>
                    <a:pt x="1170" y="629"/>
                  </a:cubicBezTo>
                  <a:cubicBezTo>
                    <a:pt x="928" y="428"/>
                    <a:pt x="606" y="226"/>
                    <a:pt x="323" y="25"/>
                  </a:cubicBezTo>
                  <a:cubicBezTo>
                    <a:pt x="279" y="10"/>
                    <a:pt x="240" y="0"/>
                    <a:pt x="20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38"/>
            <p:cNvSpPr/>
            <p:nvPr/>
          </p:nvSpPr>
          <p:spPr>
            <a:xfrm>
              <a:off x="8045313" y="7023482"/>
              <a:ext cx="56110" cy="58540"/>
            </a:xfrm>
            <a:custGeom>
              <a:rect b="b" l="l" r="r" t="t"/>
              <a:pathLst>
                <a:path extrusionOk="0" h="1039" w="1090">
                  <a:moveTo>
                    <a:pt x="162" y="0"/>
                  </a:moveTo>
                  <a:cubicBezTo>
                    <a:pt x="111" y="0"/>
                    <a:pt x="61" y="11"/>
                    <a:pt x="41" y="31"/>
                  </a:cubicBezTo>
                  <a:cubicBezTo>
                    <a:pt x="1" y="71"/>
                    <a:pt x="1" y="232"/>
                    <a:pt x="41" y="273"/>
                  </a:cubicBezTo>
                  <a:cubicBezTo>
                    <a:pt x="283" y="555"/>
                    <a:pt x="525" y="757"/>
                    <a:pt x="807" y="999"/>
                  </a:cubicBezTo>
                  <a:cubicBezTo>
                    <a:pt x="847" y="1039"/>
                    <a:pt x="847" y="1039"/>
                    <a:pt x="888" y="1039"/>
                  </a:cubicBezTo>
                  <a:cubicBezTo>
                    <a:pt x="928" y="1039"/>
                    <a:pt x="1009" y="1039"/>
                    <a:pt x="1049" y="999"/>
                  </a:cubicBezTo>
                  <a:cubicBezTo>
                    <a:pt x="1089" y="958"/>
                    <a:pt x="1089" y="797"/>
                    <a:pt x="1049" y="757"/>
                  </a:cubicBezTo>
                  <a:cubicBezTo>
                    <a:pt x="847" y="515"/>
                    <a:pt x="565" y="273"/>
                    <a:pt x="283" y="31"/>
                  </a:cubicBezTo>
                  <a:cubicBezTo>
                    <a:pt x="263" y="11"/>
                    <a:pt x="212" y="0"/>
                    <a:pt x="16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38"/>
            <p:cNvSpPr/>
            <p:nvPr/>
          </p:nvSpPr>
          <p:spPr>
            <a:xfrm>
              <a:off x="7964339" y="6946799"/>
              <a:ext cx="60280" cy="55723"/>
            </a:xfrm>
            <a:custGeom>
              <a:rect b="b" l="l" r="r" t="t"/>
              <a:pathLst>
                <a:path extrusionOk="0" h="989" w="1171">
                  <a:moveTo>
                    <a:pt x="162" y="0"/>
                  </a:moveTo>
                  <a:cubicBezTo>
                    <a:pt x="112" y="0"/>
                    <a:pt x="61" y="21"/>
                    <a:pt x="41" y="61"/>
                  </a:cubicBezTo>
                  <a:cubicBezTo>
                    <a:pt x="1" y="101"/>
                    <a:pt x="1" y="263"/>
                    <a:pt x="41" y="303"/>
                  </a:cubicBezTo>
                  <a:cubicBezTo>
                    <a:pt x="283" y="505"/>
                    <a:pt x="565" y="747"/>
                    <a:pt x="848" y="948"/>
                  </a:cubicBezTo>
                  <a:cubicBezTo>
                    <a:pt x="888" y="988"/>
                    <a:pt x="888" y="988"/>
                    <a:pt x="969" y="988"/>
                  </a:cubicBezTo>
                  <a:cubicBezTo>
                    <a:pt x="1009" y="988"/>
                    <a:pt x="1049" y="988"/>
                    <a:pt x="1090" y="948"/>
                  </a:cubicBezTo>
                  <a:cubicBezTo>
                    <a:pt x="1170" y="908"/>
                    <a:pt x="1170" y="747"/>
                    <a:pt x="1090" y="706"/>
                  </a:cubicBezTo>
                  <a:cubicBezTo>
                    <a:pt x="848" y="505"/>
                    <a:pt x="606" y="303"/>
                    <a:pt x="283" y="61"/>
                  </a:cubicBezTo>
                  <a:cubicBezTo>
                    <a:pt x="263" y="21"/>
                    <a:pt x="213" y="0"/>
                    <a:pt x="16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38"/>
            <p:cNvSpPr/>
            <p:nvPr/>
          </p:nvSpPr>
          <p:spPr>
            <a:xfrm>
              <a:off x="8124177" y="7102981"/>
              <a:ext cx="58221" cy="58596"/>
            </a:xfrm>
            <a:custGeom>
              <a:rect b="b" l="l" r="r" t="t"/>
              <a:pathLst>
                <a:path extrusionOk="0" h="1040" w="1131">
                  <a:moveTo>
                    <a:pt x="182" y="1"/>
                  </a:moveTo>
                  <a:cubicBezTo>
                    <a:pt x="132" y="1"/>
                    <a:pt x="82" y="11"/>
                    <a:pt x="41" y="31"/>
                  </a:cubicBezTo>
                  <a:cubicBezTo>
                    <a:pt x="1" y="112"/>
                    <a:pt x="1" y="233"/>
                    <a:pt x="41" y="313"/>
                  </a:cubicBezTo>
                  <a:cubicBezTo>
                    <a:pt x="324" y="555"/>
                    <a:pt x="565" y="757"/>
                    <a:pt x="807" y="999"/>
                  </a:cubicBezTo>
                  <a:cubicBezTo>
                    <a:pt x="888" y="1039"/>
                    <a:pt x="888" y="1039"/>
                    <a:pt x="928" y="1039"/>
                  </a:cubicBezTo>
                  <a:cubicBezTo>
                    <a:pt x="969" y="1039"/>
                    <a:pt x="1009" y="1039"/>
                    <a:pt x="1049" y="999"/>
                  </a:cubicBezTo>
                  <a:cubicBezTo>
                    <a:pt x="1130" y="959"/>
                    <a:pt x="1130" y="797"/>
                    <a:pt x="1049" y="757"/>
                  </a:cubicBezTo>
                  <a:cubicBezTo>
                    <a:pt x="807" y="515"/>
                    <a:pt x="565" y="233"/>
                    <a:pt x="324" y="31"/>
                  </a:cubicBezTo>
                  <a:cubicBezTo>
                    <a:pt x="283" y="11"/>
                    <a:pt x="233" y="1"/>
                    <a:pt x="18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38"/>
            <p:cNvSpPr/>
            <p:nvPr/>
          </p:nvSpPr>
          <p:spPr>
            <a:xfrm>
              <a:off x="7540885" y="6592123"/>
              <a:ext cx="64398" cy="55948"/>
            </a:xfrm>
            <a:custGeom>
              <a:rect b="b" l="l" r="r" t="t"/>
              <a:pathLst>
                <a:path extrusionOk="0" h="993" w="1251">
                  <a:moveTo>
                    <a:pt x="204" y="1"/>
                  </a:moveTo>
                  <a:cubicBezTo>
                    <a:pt x="143" y="1"/>
                    <a:pt x="92" y="29"/>
                    <a:pt x="41" y="105"/>
                  </a:cubicBezTo>
                  <a:cubicBezTo>
                    <a:pt x="0" y="186"/>
                    <a:pt x="0" y="307"/>
                    <a:pt x="121" y="347"/>
                  </a:cubicBezTo>
                  <a:cubicBezTo>
                    <a:pt x="404" y="549"/>
                    <a:pt x="646" y="751"/>
                    <a:pt x="968" y="952"/>
                  </a:cubicBezTo>
                  <a:cubicBezTo>
                    <a:pt x="1008" y="952"/>
                    <a:pt x="1008" y="993"/>
                    <a:pt x="1049" y="993"/>
                  </a:cubicBezTo>
                  <a:cubicBezTo>
                    <a:pt x="1129" y="993"/>
                    <a:pt x="1170" y="952"/>
                    <a:pt x="1210" y="952"/>
                  </a:cubicBezTo>
                  <a:cubicBezTo>
                    <a:pt x="1250" y="831"/>
                    <a:pt x="1210" y="710"/>
                    <a:pt x="1170" y="630"/>
                  </a:cubicBezTo>
                  <a:cubicBezTo>
                    <a:pt x="847" y="428"/>
                    <a:pt x="605" y="226"/>
                    <a:pt x="323" y="25"/>
                  </a:cubicBezTo>
                  <a:cubicBezTo>
                    <a:pt x="279" y="10"/>
                    <a:pt x="240" y="1"/>
                    <a:pt x="20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38"/>
            <p:cNvSpPr/>
            <p:nvPr/>
          </p:nvSpPr>
          <p:spPr>
            <a:xfrm>
              <a:off x="7715240" y="6731177"/>
              <a:ext cx="62339" cy="55497"/>
            </a:xfrm>
            <a:custGeom>
              <a:rect b="b" l="l" r="r" t="t"/>
              <a:pathLst>
                <a:path extrusionOk="0" h="985" w="1211">
                  <a:moveTo>
                    <a:pt x="161" y="1"/>
                  </a:moveTo>
                  <a:cubicBezTo>
                    <a:pt x="110" y="1"/>
                    <a:pt x="63" y="31"/>
                    <a:pt x="41" y="97"/>
                  </a:cubicBezTo>
                  <a:cubicBezTo>
                    <a:pt x="1" y="178"/>
                    <a:pt x="1" y="299"/>
                    <a:pt x="81" y="339"/>
                  </a:cubicBezTo>
                  <a:cubicBezTo>
                    <a:pt x="404" y="541"/>
                    <a:pt x="646" y="743"/>
                    <a:pt x="888" y="944"/>
                  </a:cubicBezTo>
                  <a:cubicBezTo>
                    <a:pt x="969" y="944"/>
                    <a:pt x="969" y="984"/>
                    <a:pt x="1009" y="984"/>
                  </a:cubicBezTo>
                  <a:cubicBezTo>
                    <a:pt x="1049" y="984"/>
                    <a:pt x="1089" y="984"/>
                    <a:pt x="1170" y="944"/>
                  </a:cubicBezTo>
                  <a:cubicBezTo>
                    <a:pt x="1210" y="783"/>
                    <a:pt x="1210" y="702"/>
                    <a:pt x="1089" y="662"/>
                  </a:cubicBezTo>
                  <a:cubicBezTo>
                    <a:pt x="848" y="420"/>
                    <a:pt x="525" y="218"/>
                    <a:pt x="283" y="57"/>
                  </a:cubicBezTo>
                  <a:cubicBezTo>
                    <a:pt x="247" y="21"/>
                    <a:pt x="202" y="1"/>
                    <a:pt x="16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38"/>
            <p:cNvSpPr/>
            <p:nvPr/>
          </p:nvSpPr>
          <p:spPr>
            <a:xfrm>
              <a:off x="7453683" y="6530654"/>
              <a:ext cx="64398" cy="51553"/>
            </a:xfrm>
            <a:custGeom>
              <a:rect b="b" l="l" r="r" t="t"/>
              <a:pathLst>
                <a:path extrusionOk="0" h="915" w="1251">
                  <a:moveTo>
                    <a:pt x="171" y="0"/>
                  </a:moveTo>
                  <a:cubicBezTo>
                    <a:pt x="116" y="0"/>
                    <a:pt x="65" y="20"/>
                    <a:pt x="41" y="67"/>
                  </a:cubicBezTo>
                  <a:cubicBezTo>
                    <a:pt x="1" y="188"/>
                    <a:pt x="1" y="269"/>
                    <a:pt x="81" y="309"/>
                  </a:cubicBezTo>
                  <a:cubicBezTo>
                    <a:pt x="404" y="511"/>
                    <a:pt x="646" y="713"/>
                    <a:pt x="928" y="874"/>
                  </a:cubicBezTo>
                  <a:cubicBezTo>
                    <a:pt x="968" y="874"/>
                    <a:pt x="968" y="914"/>
                    <a:pt x="1049" y="914"/>
                  </a:cubicBezTo>
                  <a:cubicBezTo>
                    <a:pt x="1089" y="914"/>
                    <a:pt x="1130" y="874"/>
                    <a:pt x="1210" y="874"/>
                  </a:cubicBezTo>
                  <a:cubicBezTo>
                    <a:pt x="1251" y="713"/>
                    <a:pt x="1251" y="632"/>
                    <a:pt x="1130" y="592"/>
                  </a:cubicBezTo>
                  <a:cubicBezTo>
                    <a:pt x="847" y="390"/>
                    <a:pt x="605" y="188"/>
                    <a:pt x="283" y="27"/>
                  </a:cubicBezTo>
                  <a:cubicBezTo>
                    <a:pt x="249" y="10"/>
                    <a:pt x="209" y="0"/>
                    <a:pt x="17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38"/>
            <p:cNvSpPr/>
            <p:nvPr/>
          </p:nvSpPr>
          <p:spPr>
            <a:xfrm>
              <a:off x="6899424" y="6175752"/>
              <a:ext cx="68568" cy="42877"/>
            </a:xfrm>
            <a:custGeom>
              <a:rect b="b" l="l" r="r" t="t"/>
              <a:pathLst>
                <a:path extrusionOk="0" h="761" w="1332">
                  <a:moveTo>
                    <a:pt x="222" y="1"/>
                  </a:moveTo>
                  <a:cubicBezTo>
                    <a:pt x="156" y="1"/>
                    <a:pt x="109" y="48"/>
                    <a:pt x="81" y="75"/>
                  </a:cubicBezTo>
                  <a:cubicBezTo>
                    <a:pt x="1" y="156"/>
                    <a:pt x="81" y="277"/>
                    <a:pt x="122" y="317"/>
                  </a:cubicBezTo>
                  <a:lnTo>
                    <a:pt x="1009" y="761"/>
                  </a:lnTo>
                  <a:lnTo>
                    <a:pt x="1130" y="761"/>
                  </a:lnTo>
                  <a:cubicBezTo>
                    <a:pt x="1170" y="761"/>
                    <a:pt x="1210" y="721"/>
                    <a:pt x="1291" y="680"/>
                  </a:cubicBezTo>
                  <a:cubicBezTo>
                    <a:pt x="1331" y="640"/>
                    <a:pt x="1331" y="519"/>
                    <a:pt x="1210" y="479"/>
                  </a:cubicBezTo>
                  <a:lnTo>
                    <a:pt x="323" y="35"/>
                  </a:lnTo>
                  <a:cubicBezTo>
                    <a:pt x="286" y="10"/>
                    <a:pt x="252" y="1"/>
                    <a:pt x="22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38"/>
            <p:cNvSpPr/>
            <p:nvPr/>
          </p:nvSpPr>
          <p:spPr>
            <a:xfrm>
              <a:off x="7086236" y="6285846"/>
              <a:ext cx="70627" cy="46426"/>
            </a:xfrm>
            <a:custGeom>
              <a:rect b="b" l="l" r="r" t="t"/>
              <a:pathLst>
                <a:path extrusionOk="0" h="824" w="1372">
                  <a:moveTo>
                    <a:pt x="234" y="1"/>
                  </a:moveTo>
                  <a:cubicBezTo>
                    <a:pt x="159" y="1"/>
                    <a:pt x="100" y="38"/>
                    <a:pt x="41" y="97"/>
                  </a:cubicBezTo>
                  <a:cubicBezTo>
                    <a:pt x="1" y="178"/>
                    <a:pt x="41" y="299"/>
                    <a:pt x="122" y="339"/>
                  </a:cubicBezTo>
                  <a:cubicBezTo>
                    <a:pt x="404" y="501"/>
                    <a:pt x="727" y="702"/>
                    <a:pt x="1009" y="823"/>
                  </a:cubicBezTo>
                  <a:lnTo>
                    <a:pt x="1130" y="823"/>
                  </a:lnTo>
                  <a:cubicBezTo>
                    <a:pt x="1170" y="823"/>
                    <a:pt x="1211" y="783"/>
                    <a:pt x="1291" y="743"/>
                  </a:cubicBezTo>
                  <a:cubicBezTo>
                    <a:pt x="1372" y="702"/>
                    <a:pt x="1332" y="581"/>
                    <a:pt x="1211" y="541"/>
                  </a:cubicBezTo>
                  <a:cubicBezTo>
                    <a:pt x="928" y="380"/>
                    <a:pt x="606" y="178"/>
                    <a:pt x="324" y="17"/>
                  </a:cubicBezTo>
                  <a:cubicBezTo>
                    <a:pt x="291" y="6"/>
                    <a:pt x="262" y="1"/>
                    <a:pt x="23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38"/>
            <p:cNvSpPr/>
            <p:nvPr/>
          </p:nvSpPr>
          <p:spPr>
            <a:xfrm>
              <a:off x="6992856" y="6229052"/>
              <a:ext cx="70627" cy="46426"/>
            </a:xfrm>
            <a:custGeom>
              <a:rect b="b" l="l" r="r" t="t"/>
              <a:pathLst>
                <a:path extrusionOk="0" h="824" w="1372">
                  <a:moveTo>
                    <a:pt x="234" y="1"/>
                  </a:moveTo>
                  <a:cubicBezTo>
                    <a:pt x="162" y="1"/>
                    <a:pt x="110" y="38"/>
                    <a:pt x="81" y="97"/>
                  </a:cubicBezTo>
                  <a:cubicBezTo>
                    <a:pt x="0" y="178"/>
                    <a:pt x="81" y="299"/>
                    <a:pt x="121" y="339"/>
                  </a:cubicBezTo>
                  <a:cubicBezTo>
                    <a:pt x="403" y="501"/>
                    <a:pt x="726" y="622"/>
                    <a:pt x="1008" y="823"/>
                  </a:cubicBezTo>
                  <a:lnTo>
                    <a:pt x="1129" y="823"/>
                  </a:lnTo>
                  <a:cubicBezTo>
                    <a:pt x="1170" y="823"/>
                    <a:pt x="1210" y="783"/>
                    <a:pt x="1291" y="742"/>
                  </a:cubicBezTo>
                  <a:cubicBezTo>
                    <a:pt x="1371" y="702"/>
                    <a:pt x="1331" y="581"/>
                    <a:pt x="1210" y="541"/>
                  </a:cubicBezTo>
                  <a:cubicBezTo>
                    <a:pt x="928" y="380"/>
                    <a:pt x="605" y="178"/>
                    <a:pt x="323" y="17"/>
                  </a:cubicBezTo>
                  <a:cubicBezTo>
                    <a:pt x="290" y="6"/>
                    <a:pt x="261" y="1"/>
                    <a:pt x="23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38"/>
            <p:cNvSpPr/>
            <p:nvPr/>
          </p:nvSpPr>
          <p:spPr>
            <a:xfrm>
              <a:off x="7179668" y="6346188"/>
              <a:ext cx="68568" cy="47440"/>
            </a:xfrm>
            <a:custGeom>
              <a:rect b="b" l="l" r="r" t="t"/>
              <a:pathLst>
                <a:path extrusionOk="0" h="842" w="1332">
                  <a:moveTo>
                    <a:pt x="222" y="0"/>
                  </a:moveTo>
                  <a:cubicBezTo>
                    <a:pt x="156" y="0"/>
                    <a:pt x="109" y="47"/>
                    <a:pt x="81" y="75"/>
                  </a:cubicBezTo>
                  <a:cubicBezTo>
                    <a:pt x="1" y="156"/>
                    <a:pt x="81" y="277"/>
                    <a:pt x="122" y="317"/>
                  </a:cubicBezTo>
                  <a:cubicBezTo>
                    <a:pt x="404" y="478"/>
                    <a:pt x="726" y="680"/>
                    <a:pt x="1009" y="841"/>
                  </a:cubicBezTo>
                  <a:lnTo>
                    <a:pt x="1130" y="841"/>
                  </a:lnTo>
                  <a:cubicBezTo>
                    <a:pt x="1170" y="841"/>
                    <a:pt x="1210" y="760"/>
                    <a:pt x="1291" y="720"/>
                  </a:cubicBezTo>
                  <a:cubicBezTo>
                    <a:pt x="1331" y="680"/>
                    <a:pt x="1291" y="559"/>
                    <a:pt x="1210" y="518"/>
                  </a:cubicBezTo>
                  <a:cubicBezTo>
                    <a:pt x="928" y="357"/>
                    <a:pt x="605" y="156"/>
                    <a:pt x="323" y="35"/>
                  </a:cubicBezTo>
                  <a:cubicBezTo>
                    <a:pt x="286" y="10"/>
                    <a:pt x="252" y="0"/>
                    <a:pt x="2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38"/>
            <p:cNvSpPr/>
            <p:nvPr/>
          </p:nvSpPr>
          <p:spPr>
            <a:xfrm>
              <a:off x="5182650" y="5591537"/>
              <a:ext cx="70679" cy="29580"/>
            </a:xfrm>
            <a:custGeom>
              <a:rect b="b" l="l" r="r" t="t"/>
              <a:pathLst>
                <a:path extrusionOk="0" h="525" w="1373">
                  <a:moveTo>
                    <a:pt x="203" y="0"/>
                  </a:moveTo>
                  <a:cubicBezTo>
                    <a:pt x="82" y="0"/>
                    <a:pt x="1" y="40"/>
                    <a:pt x="1" y="161"/>
                  </a:cubicBezTo>
                  <a:cubicBezTo>
                    <a:pt x="1" y="242"/>
                    <a:pt x="41" y="363"/>
                    <a:pt x="162" y="363"/>
                  </a:cubicBezTo>
                  <a:cubicBezTo>
                    <a:pt x="485" y="403"/>
                    <a:pt x="848" y="444"/>
                    <a:pt x="1170" y="524"/>
                  </a:cubicBezTo>
                  <a:lnTo>
                    <a:pt x="1211" y="524"/>
                  </a:lnTo>
                  <a:cubicBezTo>
                    <a:pt x="1291" y="524"/>
                    <a:pt x="1372" y="444"/>
                    <a:pt x="1372" y="363"/>
                  </a:cubicBezTo>
                  <a:cubicBezTo>
                    <a:pt x="1372" y="242"/>
                    <a:pt x="1251" y="161"/>
                    <a:pt x="1211" y="161"/>
                  </a:cubicBezTo>
                  <a:cubicBezTo>
                    <a:pt x="848" y="121"/>
                    <a:pt x="485" y="40"/>
                    <a:pt x="20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38"/>
            <p:cNvSpPr/>
            <p:nvPr/>
          </p:nvSpPr>
          <p:spPr>
            <a:xfrm>
              <a:off x="7270989" y="6402982"/>
              <a:ext cx="68568" cy="51948"/>
            </a:xfrm>
            <a:custGeom>
              <a:rect b="b" l="l" r="r" t="t"/>
              <a:pathLst>
                <a:path extrusionOk="0" h="922" w="1332">
                  <a:moveTo>
                    <a:pt x="221" y="0"/>
                  </a:moveTo>
                  <a:cubicBezTo>
                    <a:pt x="153" y="0"/>
                    <a:pt x="97" y="47"/>
                    <a:pt x="41" y="75"/>
                  </a:cubicBezTo>
                  <a:cubicBezTo>
                    <a:pt x="1" y="156"/>
                    <a:pt x="41" y="277"/>
                    <a:pt x="122" y="317"/>
                  </a:cubicBezTo>
                  <a:cubicBezTo>
                    <a:pt x="404" y="519"/>
                    <a:pt x="727" y="680"/>
                    <a:pt x="969" y="882"/>
                  </a:cubicBezTo>
                  <a:cubicBezTo>
                    <a:pt x="1009" y="882"/>
                    <a:pt x="1009" y="922"/>
                    <a:pt x="1049" y="922"/>
                  </a:cubicBezTo>
                  <a:cubicBezTo>
                    <a:pt x="1090" y="922"/>
                    <a:pt x="1170" y="882"/>
                    <a:pt x="1211" y="841"/>
                  </a:cubicBezTo>
                  <a:cubicBezTo>
                    <a:pt x="1332" y="720"/>
                    <a:pt x="1332" y="640"/>
                    <a:pt x="1211" y="559"/>
                  </a:cubicBezTo>
                  <a:cubicBezTo>
                    <a:pt x="928" y="357"/>
                    <a:pt x="606" y="236"/>
                    <a:pt x="324" y="35"/>
                  </a:cubicBezTo>
                  <a:cubicBezTo>
                    <a:pt x="286" y="10"/>
                    <a:pt x="252" y="0"/>
                    <a:pt x="22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38"/>
            <p:cNvSpPr/>
            <p:nvPr/>
          </p:nvSpPr>
          <p:spPr>
            <a:xfrm>
              <a:off x="2102082" y="5579536"/>
              <a:ext cx="68517" cy="30200"/>
            </a:xfrm>
            <a:custGeom>
              <a:rect b="b" l="l" r="r" t="t"/>
              <a:pathLst>
                <a:path extrusionOk="0" h="536" w="1331">
                  <a:moveTo>
                    <a:pt x="1212" y="1"/>
                  </a:moveTo>
                  <a:cubicBezTo>
                    <a:pt x="1198" y="1"/>
                    <a:pt x="1184" y="4"/>
                    <a:pt x="1170" y="11"/>
                  </a:cubicBezTo>
                  <a:cubicBezTo>
                    <a:pt x="807" y="52"/>
                    <a:pt x="444" y="132"/>
                    <a:pt x="161" y="173"/>
                  </a:cubicBezTo>
                  <a:cubicBezTo>
                    <a:pt x="41" y="173"/>
                    <a:pt x="0" y="253"/>
                    <a:pt x="0" y="374"/>
                  </a:cubicBezTo>
                  <a:cubicBezTo>
                    <a:pt x="0" y="455"/>
                    <a:pt x="121" y="536"/>
                    <a:pt x="161" y="536"/>
                  </a:cubicBezTo>
                  <a:cubicBezTo>
                    <a:pt x="524" y="455"/>
                    <a:pt x="847" y="415"/>
                    <a:pt x="1170" y="374"/>
                  </a:cubicBezTo>
                  <a:cubicBezTo>
                    <a:pt x="1250" y="374"/>
                    <a:pt x="1331" y="253"/>
                    <a:pt x="1331" y="173"/>
                  </a:cubicBezTo>
                  <a:cubicBezTo>
                    <a:pt x="1331" y="73"/>
                    <a:pt x="1276" y="1"/>
                    <a:pt x="121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38"/>
            <p:cNvSpPr/>
            <p:nvPr/>
          </p:nvSpPr>
          <p:spPr>
            <a:xfrm>
              <a:off x="2737263" y="5507418"/>
              <a:ext cx="68568" cy="25072"/>
            </a:xfrm>
            <a:custGeom>
              <a:rect b="b" l="l" r="r" t="t"/>
              <a:pathLst>
                <a:path extrusionOk="0" h="445" w="1332">
                  <a:moveTo>
                    <a:pt x="1170" y="1"/>
                  </a:moveTo>
                  <a:cubicBezTo>
                    <a:pt x="807" y="41"/>
                    <a:pt x="445" y="41"/>
                    <a:pt x="162" y="82"/>
                  </a:cubicBezTo>
                  <a:cubicBezTo>
                    <a:pt x="82" y="82"/>
                    <a:pt x="1" y="203"/>
                    <a:pt x="1" y="283"/>
                  </a:cubicBezTo>
                  <a:cubicBezTo>
                    <a:pt x="1" y="404"/>
                    <a:pt x="122" y="445"/>
                    <a:pt x="162" y="445"/>
                  </a:cubicBezTo>
                  <a:cubicBezTo>
                    <a:pt x="525" y="404"/>
                    <a:pt x="888" y="404"/>
                    <a:pt x="1170" y="324"/>
                  </a:cubicBezTo>
                  <a:cubicBezTo>
                    <a:pt x="1291" y="324"/>
                    <a:pt x="1332" y="243"/>
                    <a:pt x="1332" y="122"/>
                  </a:cubicBezTo>
                  <a:cubicBezTo>
                    <a:pt x="1332" y="41"/>
                    <a:pt x="1291" y="1"/>
                    <a:pt x="117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38"/>
            <p:cNvSpPr/>
            <p:nvPr/>
          </p:nvSpPr>
          <p:spPr>
            <a:xfrm>
              <a:off x="5074753" y="5575592"/>
              <a:ext cx="70627" cy="27326"/>
            </a:xfrm>
            <a:custGeom>
              <a:rect b="b" l="l" r="r" t="t"/>
              <a:pathLst>
                <a:path extrusionOk="0" h="485" w="1372">
                  <a:moveTo>
                    <a:pt x="202" y="1"/>
                  </a:moveTo>
                  <a:cubicBezTo>
                    <a:pt x="121" y="1"/>
                    <a:pt x="0" y="41"/>
                    <a:pt x="0" y="122"/>
                  </a:cubicBezTo>
                  <a:cubicBezTo>
                    <a:pt x="0" y="243"/>
                    <a:pt x="81" y="323"/>
                    <a:pt x="161" y="323"/>
                  </a:cubicBezTo>
                  <a:cubicBezTo>
                    <a:pt x="524" y="404"/>
                    <a:pt x="887" y="444"/>
                    <a:pt x="1169" y="485"/>
                  </a:cubicBezTo>
                  <a:cubicBezTo>
                    <a:pt x="1290" y="485"/>
                    <a:pt x="1331" y="444"/>
                    <a:pt x="1331" y="323"/>
                  </a:cubicBezTo>
                  <a:cubicBezTo>
                    <a:pt x="1371" y="243"/>
                    <a:pt x="1331" y="202"/>
                    <a:pt x="1210" y="122"/>
                  </a:cubicBezTo>
                  <a:cubicBezTo>
                    <a:pt x="887" y="81"/>
                    <a:pt x="524" y="41"/>
                    <a:pt x="20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38"/>
            <p:cNvSpPr/>
            <p:nvPr/>
          </p:nvSpPr>
          <p:spPr>
            <a:xfrm>
              <a:off x="3266657" y="5477894"/>
              <a:ext cx="72686" cy="22762"/>
            </a:xfrm>
            <a:custGeom>
              <a:rect b="b" l="l" r="r" t="t"/>
              <a:pathLst>
                <a:path extrusionOk="0" h="404" w="1412">
                  <a:moveTo>
                    <a:pt x="1210" y="1"/>
                  </a:moveTo>
                  <a:cubicBezTo>
                    <a:pt x="887" y="1"/>
                    <a:pt x="524" y="1"/>
                    <a:pt x="161" y="41"/>
                  </a:cubicBezTo>
                  <a:cubicBezTo>
                    <a:pt x="81" y="41"/>
                    <a:pt x="0" y="162"/>
                    <a:pt x="0" y="243"/>
                  </a:cubicBezTo>
                  <a:cubicBezTo>
                    <a:pt x="0" y="364"/>
                    <a:pt x="121" y="404"/>
                    <a:pt x="161" y="404"/>
                  </a:cubicBezTo>
                  <a:cubicBezTo>
                    <a:pt x="524" y="404"/>
                    <a:pt x="887" y="404"/>
                    <a:pt x="1210" y="364"/>
                  </a:cubicBezTo>
                  <a:cubicBezTo>
                    <a:pt x="1331" y="364"/>
                    <a:pt x="1371" y="243"/>
                    <a:pt x="1371" y="202"/>
                  </a:cubicBezTo>
                  <a:cubicBezTo>
                    <a:pt x="1411" y="41"/>
                    <a:pt x="1331" y="1"/>
                    <a:pt x="121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38"/>
            <p:cNvSpPr/>
            <p:nvPr/>
          </p:nvSpPr>
          <p:spPr>
            <a:xfrm>
              <a:off x="2525536" y="5525166"/>
              <a:ext cx="70061" cy="27777"/>
            </a:xfrm>
            <a:custGeom>
              <a:rect b="b" l="l" r="r" t="t"/>
              <a:pathLst>
                <a:path extrusionOk="0" h="493" w="1361">
                  <a:moveTo>
                    <a:pt x="1205" y="1"/>
                  </a:moveTo>
                  <a:cubicBezTo>
                    <a:pt x="1193" y="1"/>
                    <a:pt x="1181" y="3"/>
                    <a:pt x="1170" y="9"/>
                  </a:cubicBezTo>
                  <a:cubicBezTo>
                    <a:pt x="807" y="89"/>
                    <a:pt x="444" y="89"/>
                    <a:pt x="162" y="130"/>
                  </a:cubicBezTo>
                  <a:cubicBezTo>
                    <a:pt x="41" y="130"/>
                    <a:pt x="1" y="210"/>
                    <a:pt x="1" y="331"/>
                  </a:cubicBezTo>
                  <a:cubicBezTo>
                    <a:pt x="1" y="412"/>
                    <a:pt x="81" y="492"/>
                    <a:pt x="162" y="492"/>
                  </a:cubicBezTo>
                  <a:cubicBezTo>
                    <a:pt x="485" y="412"/>
                    <a:pt x="848" y="412"/>
                    <a:pt x="1170" y="372"/>
                  </a:cubicBezTo>
                  <a:cubicBezTo>
                    <a:pt x="1251" y="372"/>
                    <a:pt x="1291" y="291"/>
                    <a:pt x="1291" y="170"/>
                  </a:cubicBezTo>
                  <a:cubicBezTo>
                    <a:pt x="1361" y="100"/>
                    <a:pt x="1280" y="1"/>
                    <a:pt x="120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38"/>
            <p:cNvSpPr/>
            <p:nvPr/>
          </p:nvSpPr>
          <p:spPr>
            <a:xfrm>
              <a:off x="2949041" y="5489275"/>
              <a:ext cx="68517" cy="22762"/>
            </a:xfrm>
            <a:custGeom>
              <a:rect b="b" l="l" r="r" t="t"/>
              <a:pathLst>
                <a:path extrusionOk="0" h="404" w="1331">
                  <a:moveTo>
                    <a:pt x="1210" y="0"/>
                  </a:moveTo>
                  <a:cubicBezTo>
                    <a:pt x="847" y="0"/>
                    <a:pt x="484" y="41"/>
                    <a:pt x="121" y="41"/>
                  </a:cubicBezTo>
                  <a:cubicBezTo>
                    <a:pt x="41" y="41"/>
                    <a:pt x="0" y="162"/>
                    <a:pt x="0" y="242"/>
                  </a:cubicBezTo>
                  <a:cubicBezTo>
                    <a:pt x="0" y="363"/>
                    <a:pt x="81" y="404"/>
                    <a:pt x="121" y="404"/>
                  </a:cubicBezTo>
                  <a:cubicBezTo>
                    <a:pt x="484" y="404"/>
                    <a:pt x="847" y="363"/>
                    <a:pt x="1129" y="363"/>
                  </a:cubicBezTo>
                  <a:cubicBezTo>
                    <a:pt x="1250" y="363"/>
                    <a:pt x="1291" y="242"/>
                    <a:pt x="1291" y="162"/>
                  </a:cubicBezTo>
                  <a:cubicBezTo>
                    <a:pt x="1331" y="121"/>
                    <a:pt x="1291" y="0"/>
                    <a:pt x="121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38"/>
            <p:cNvSpPr/>
            <p:nvPr/>
          </p:nvSpPr>
          <p:spPr>
            <a:xfrm>
              <a:off x="3160768" y="5480204"/>
              <a:ext cx="72686" cy="22762"/>
            </a:xfrm>
            <a:custGeom>
              <a:rect b="b" l="l" r="r" t="t"/>
              <a:pathLst>
                <a:path extrusionOk="0" h="404" w="1412">
                  <a:moveTo>
                    <a:pt x="1210" y="0"/>
                  </a:moveTo>
                  <a:cubicBezTo>
                    <a:pt x="847" y="0"/>
                    <a:pt x="525" y="0"/>
                    <a:pt x="162" y="81"/>
                  </a:cubicBezTo>
                  <a:cubicBezTo>
                    <a:pt x="41" y="81"/>
                    <a:pt x="0" y="161"/>
                    <a:pt x="0" y="282"/>
                  </a:cubicBezTo>
                  <a:cubicBezTo>
                    <a:pt x="0" y="363"/>
                    <a:pt x="121" y="403"/>
                    <a:pt x="162" y="403"/>
                  </a:cubicBezTo>
                  <a:cubicBezTo>
                    <a:pt x="525" y="403"/>
                    <a:pt x="847" y="363"/>
                    <a:pt x="1210" y="363"/>
                  </a:cubicBezTo>
                  <a:cubicBezTo>
                    <a:pt x="1331" y="363"/>
                    <a:pt x="1372" y="282"/>
                    <a:pt x="1372" y="161"/>
                  </a:cubicBezTo>
                  <a:cubicBezTo>
                    <a:pt x="1412" y="81"/>
                    <a:pt x="1331" y="0"/>
                    <a:pt x="121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38"/>
            <p:cNvSpPr/>
            <p:nvPr/>
          </p:nvSpPr>
          <p:spPr>
            <a:xfrm>
              <a:off x="3054879" y="5484712"/>
              <a:ext cx="72738" cy="22762"/>
            </a:xfrm>
            <a:custGeom>
              <a:rect b="b" l="l" r="r" t="t"/>
              <a:pathLst>
                <a:path extrusionOk="0" h="404" w="1413">
                  <a:moveTo>
                    <a:pt x="1211" y="1"/>
                  </a:moveTo>
                  <a:cubicBezTo>
                    <a:pt x="848" y="1"/>
                    <a:pt x="485" y="41"/>
                    <a:pt x="162" y="41"/>
                  </a:cubicBezTo>
                  <a:cubicBezTo>
                    <a:pt x="41" y="41"/>
                    <a:pt x="1" y="122"/>
                    <a:pt x="1" y="243"/>
                  </a:cubicBezTo>
                  <a:cubicBezTo>
                    <a:pt x="1" y="323"/>
                    <a:pt x="81" y="404"/>
                    <a:pt x="162" y="404"/>
                  </a:cubicBezTo>
                  <a:cubicBezTo>
                    <a:pt x="485" y="404"/>
                    <a:pt x="848" y="323"/>
                    <a:pt x="1170" y="323"/>
                  </a:cubicBezTo>
                  <a:cubicBezTo>
                    <a:pt x="1251" y="323"/>
                    <a:pt x="1291" y="243"/>
                    <a:pt x="1291" y="122"/>
                  </a:cubicBezTo>
                  <a:cubicBezTo>
                    <a:pt x="1412" y="81"/>
                    <a:pt x="1291" y="1"/>
                    <a:pt x="121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38"/>
            <p:cNvSpPr/>
            <p:nvPr/>
          </p:nvSpPr>
          <p:spPr>
            <a:xfrm>
              <a:off x="2631425" y="5514235"/>
              <a:ext cx="68568" cy="27326"/>
            </a:xfrm>
            <a:custGeom>
              <a:rect b="b" l="l" r="r" t="t"/>
              <a:pathLst>
                <a:path extrusionOk="0" h="485" w="1332">
                  <a:moveTo>
                    <a:pt x="1170" y="1"/>
                  </a:moveTo>
                  <a:cubicBezTo>
                    <a:pt x="807" y="82"/>
                    <a:pt x="444" y="82"/>
                    <a:pt x="162" y="122"/>
                  </a:cubicBezTo>
                  <a:cubicBezTo>
                    <a:pt x="41" y="122"/>
                    <a:pt x="0" y="203"/>
                    <a:pt x="0" y="324"/>
                  </a:cubicBezTo>
                  <a:cubicBezTo>
                    <a:pt x="0" y="404"/>
                    <a:pt x="121" y="485"/>
                    <a:pt x="162" y="485"/>
                  </a:cubicBezTo>
                  <a:cubicBezTo>
                    <a:pt x="525" y="404"/>
                    <a:pt x="847" y="404"/>
                    <a:pt x="1170" y="364"/>
                  </a:cubicBezTo>
                  <a:cubicBezTo>
                    <a:pt x="1250" y="364"/>
                    <a:pt x="1331" y="283"/>
                    <a:pt x="1331" y="162"/>
                  </a:cubicBezTo>
                  <a:cubicBezTo>
                    <a:pt x="1331" y="82"/>
                    <a:pt x="1250" y="1"/>
                    <a:pt x="117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38"/>
            <p:cNvSpPr/>
            <p:nvPr/>
          </p:nvSpPr>
          <p:spPr>
            <a:xfrm>
              <a:off x="2419698" y="5536997"/>
              <a:ext cx="68517" cy="27326"/>
            </a:xfrm>
            <a:custGeom>
              <a:rect b="b" l="l" r="r" t="t"/>
              <a:pathLst>
                <a:path extrusionOk="0" h="485" w="1331">
                  <a:moveTo>
                    <a:pt x="1129" y="0"/>
                  </a:moveTo>
                  <a:cubicBezTo>
                    <a:pt x="807" y="81"/>
                    <a:pt x="444" y="81"/>
                    <a:pt x="121" y="121"/>
                  </a:cubicBezTo>
                  <a:cubicBezTo>
                    <a:pt x="40" y="121"/>
                    <a:pt x="0" y="202"/>
                    <a:pt x="0" y="323"/>
                  </a:cubicBezTo>
                  <a:cubicBezTo>
                    <a:pt x="0" y="403"/>
                    <a:pt x="81" y="484"/>
                    <a:pt x="121" y="484"/>
                  </a:cubicBezTo>
                  <a:cubicBezTo>
                    <a:pt x="484" y="403"/>
                    <a:pt x="847" y="403"/>
                    <a:pt x="1129" y="363"/>
                  </a:cubicBezTo>
                  <a:cubicBezTo>
                    <a:pt x="1250" y="363"/>
                    <a:pt x="1290" y="282"/>
                    <a:pt x="1290" y="162"/>
                  </a:cubicBezTo>
                  <a:cubicBezTo>
                    <a:pt x="1331" y="81"/>
                    <a:pt x="1250" y="0"/>
                    <a:pt x="112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38"/>
            <p:cNvSpPr/>
            <p:nvPr/>
          </p:nvSpPr>
          <p:spPr>
            <a:xfrm>
              <a:off x="1996192" y="5593791"/>
              <a:ext cx="70627" cy="29580"/>
            </a:xfrm>
            <a:custGeom>
              <a:rect b="b" l="l" r="r" t="t"/>
              <a:pathLst>
                <a:path extrusionOk="0" h="525" w="1372">
                  <a:moveTo>
                    <a:pt x="1170" y="0"/>
                  </a:moveTo>
                  <a:cubicBezTo>
                    <a:pt x="807" y="81"/>
                    <a:pt x="444" y="121"/>
                    <a:pt x="162" y="162"/>
                  </a:cubicBezTo>
                  <a:cubicBezTo>
                    <a:pt x="41" y="162"/>
                    <a:pt x="1" y="283"/>
                    <a:pt x="1" y="363"/>
                  </a:cubicBezTo>
                  <a:cubicBezTo>
                    <a:pt x="1" y="484"/>
                    <a:pt x="81" y="525"/>
                    <a:pt x="162" y="525"/>
                  </a:cubicBezTo>
                  <a:lnTo>
                    <a:pt x="202" y="525"/>
                  </a:lnTo>
                  <a:cubicBezTo>
                    <a:pt x="565" y="484"/>
                    <a:pt x="888" y="404"/>
                    <a:pt x="1210" y="363"/>
                  </a:cubicBezTo>
                  <a:cubicBezTo>
                    <a:pt x="1291" y="363"/>
                    <a:pt x="1372" y="283"/>
                    <a:pt x="1372" y="162"/>
                  </a:cubicBezTo>
                  <a:cubicBezTo>
                    <a:pt x="1372" y="81"/>
                    <a:pt x="1251" y="0"/>
                    <a:pt x="117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38"/>
            <p:cNvSpPr/>
            <p:nvPr/>
          </p:nvSpPr>
          <p:spPr>
            <a:xfrm>
              <a:off x="1786525" y="5632385"/>
              <a:ext cx="68568" cy="27326"/>
            </a:xfrm>
            <a:custGeom>
              <a:rect b="b" l="l" r="r" t="t"/>
              <a:pathLst>
                <a:path extrusionOk="0" h="485" w="1332">
                  <a:moveTo>
                    <a:pt x="1130" y="1"/>
                  </a:moveTo>
                  <a:cubicBezTo>
                    <a:pt x="767" y="41"/>
                    <a:pt x="485" y="82"/>
                    <a:pt x="122" y="122"/>
                  </a:cubicBezTo>
                  <a:cubicBezTo>
                    <a:pt x="41" y="122"/>
                    <a:pt x="1" y="243"/>
                    <a:pt x="1" y="324"/>
                  </a:cubicBezTo>
                  <a:cubicBezTo>
                    <a:pt x="1" y="444"/>
                    <a:pt x="81" y="485"/>
                    <a:pt x="122" y="485"/>
                  </a:cubicBezTo>
                  <a:lnTo>
                    <a:pt x="202" y="485"/>
                  </a:lnTo>
                  <a:cubicBezTo>
                    <a:pt x="525" y="444"/>
                    <a:pt x="888" y="404"/>
                    <a:pt x="1210" y="324"/>
                  </a:cubicBezTo>
                  <a:cubicBezTo>
                    <a:pt x="1291" y="324"/>
                    <a:pt x="1331" y="243"/>
                    <a:pt x="1331" y="122"/>
                  </a:cubicBezTo>
                  <a:cubicBezTo>
                    <a:pt x="1291" y="41"/>
                    <a:pt x="1251" y="1"/>
                    <a:pt x="113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38"/>
            <p:cNvSpPr/>
            <p:nvPr/>
          </p:nvSpPr>
          <p:spPr>
            <a:xfrm>
              <a:off x="1890303" y="5613623"/>
              <a:ext cx="68568" cy="30200"/>
            </a:xfrm>
            <a:custGeom>
              <a:rect b="b" l="l" r="r" t="t"/>
              <a:pathLst>
                <a:path extrusionOk="0" h="536" w="1332">
                  <a:moveTo>
                    <a:pt x="1190" y="1"/>
                  </a:moveTo>
                  <a:cubicBezTo>
                    <a:pt x="1172" y="1"/>
                    <a:pt x="1151" y="4"/>
                    <a:pt x="1130" y="11"/>
                  </a:cubicBezTo>
                  <a:cubicBezTo>
                    <a:pt x="767" y="52"/>
                    <a:pt x="445" y="132"/>
                    <a:pt x="122" y="173"/>
                  </a:cubicBezTo>
                  <a:cubicBezTo>
                    <a:pt x="41" y="173"/>
                    <a:pt x="1" y="253"/>
                    <a:pt x="1" y="374"/>
                  </a:cubicBezTo>
                  <a:cubicBezTo>
                    <a:pt x="1" y="455"/>
                    <a:pt x="82" y="536"/>
                    <a:pt x="122" y="536"/>
                  </a:cubicBezTo>
                  <a:lnTo>
                    <a:pt x="203" y="536"/>
                  </a:lnTo>
                  <a:cubicBezTo>
                    <a:pt x="525" y="455"/>
                    <a:pt x="888" y="415"/>
                    <a:pt x="1211" y="374"/>
                  </a:cubicBezTo>
                  <a:cubicBezTo>
                    <a:pt x="1291" y="374"/>
                    <a:pt x="1332" y="253"/>
                    <a:pt x="1332" y="173"/>
                  </a:cubicBezTo>
                  <a:cubicBezTo>
                    <a:pt x="1332" y="73"/>
                    <a:pt x="1277" y="1"/>
                    <a:pt x="119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38"/>
            <p:cNvSpPr/>
            <p:nvPr/>
          </p:nvSpPr>
          <p:spPr>
            <a:xfrm>
              <a:off x="2311749" y="5548322"/>
              <a:ext cx="70627" cy="27326"/>
            </a:xfrm>
            <a:custGeom>
              <a:rect b="b" l="l" r="r" t="t"/>
              <a:pathLst>
                <a:path extrusionOk="0" h="485" w="1372">
                  <a:moveTo>
                    <a:pt x="1170" y="1"/>
                  </a:moveTo>
                  <a:cubicBezTo>
                    <a:pt x="807" y="81"/>
                    <a:pt x="484" y="122"/>
                    <a:pt x="161" y="122"/>
                  </a:cubicBezTo>
                  <a:cubicBezTo>
                    <a:pt x="81" y="122"/>
                    <a:pt x="0" y="202"/>
                    <a:pt x="0" y="323"/>
                  </a:cubicBezTo>
                  <a:cubicBezTo>
                    <a:pt x="0" y="404"/>
                    <a:pt x="121" y="485"/>
                    <a:pt x="161" y="485"/>
                  </a:cubicBezTo>
                  <a:cubicBezTo>
                    <a:pt x="524" y="404"/>
                    <a:pt x="887" y="364"/>
                    <a:pt x="1170" y="364"/>
                  </a:cubicBezTo>
                  <a:cubicBezTo>
                    <a:pt x="1291" y="364"/>
                    <a:pt x="1331" y="283"/>
                    <a:pt x="1331" y="162"/>
                  </a:cubicBezTo>
                  <a:cubicBezTo>
                    <a:pt x="1371" y="81"/>
                    <a:pt x="1291" y="1"/>
                    <a:pt x="117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38"/>
            <p:cNvSpPr/>
            <p:nvPr/>
          </p:nvSpPr>
          <p:spPr>
            <a:xfrm>
              <a:off x="2205860" y="5564267"/>
              <a:ext cx="70627" cy="27326"/>
            </a:xfrm>
            <a:custGeom>
              <a:rect b="b" l="l" r="r" t="t"/>
              <a:pathLst>
                <a:path extrusionOk="0" h="485" w="1372">
                  <a:moveTo>
                    <a:pt x="1170" y="0"/>
                  </a:moveTo>
                  <a:cubicBezTo>
                    <a:pt x="807" y="40"/>
                    <a:pt x="444" y="81"/>
                    <a:pt x="162" y="121"/>
                  </a:cubicBezTo>
                  <a:cubicBezTo>
                    <a:pt x="41" y="121"/>
                    <a:pt x="0" y="242"/>
                    <a:pt x="0" y="323"/>
                  </a:cubicBezTo>
                  <a:cubicBezTo>
                    <a:pt x="0" y="444"/>
                    <a:pt x="121" y="484"/>
                    <a:pt x="162" y="484"/>
                  </a:cubicBezTo>
                  <a:cubicBezTo>
                    <a:pt x="525" y="444"/>
                    <a:pt x="847" y="403"/>
                    <a:pt x="1170" y="323"/>
                  </a:cubicBezTo>
                  <a:cubicBezTo>
                    <a:pt x="1251" y="323"/>
                    <a:pt x="1331" y="242"/>
                    <a:pt x="1331" y="121"/>
                  </a:cubicBezTo>
                  <a:cubicBezTo>
                    <a:pt x="1372" y="40"/>
                    <a:pt x="1251" y="0"/>
                    <a:pt x="117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38"/>
            <p:cNvSpPr/>
            <p:nvPr/>
          </p:nvSpPr>
          <p:spPr>
            <a:xfrm>
              <a:off x="8203092" y="7182537"/>
              <a:ext cx="54000" cy="58540"/>
            </a:xfrm>
            <a:custGeom>
              <a:rect b="b" l="l" r="r" t="t"/>
              <a:pathLst>
                <a:path extrusionOk="0" h="1039" w="1049">
                  <a:moveTo>
                    <a:pt x="162" y="0"/>
                  </a:moveTo>
                  <a:cubicBezTo>
                    <a:pt x="111" y="0"/>
                    <a:pt x="61" y="10"/>
                    <a:pt x="41" y="31"/>
                  </a:cubicBezTo>
                  <a:cubicBezTo>
                    <a:pt x="0" y="111"/>
                    <a:pt x="0" y="232"/>
                    <a:pt x="41" y="313"/>
                  </a:cubicBezTo>
                  <a:cubicBezTo>
                    <a:pt x="283" y="555"/>
                    <a:pt x="525" y="756"/>
                    <a:pt x="807" y="998"/>
                  </a:cubicBezTo>
                  <a:cubicBezTo>
                    <a:pt x="847" y="1039"/>
                    <a:pt x="887" y="1039"/>
                    <a:pt x="887" y="1039"/>
                  </a:cubicBezTo>
                  <a:cubicBezTo>
                    <a:pt x="968" y="1039"/>
                    <a:pt x="1008" y="1039"/>
                    <a:pt x="1008" y="998"/>
                  </a:cubicBezTo>
                  <a:cubicBezTo>
                    <a:pt x="1049" y="958"/>
                    <a:pt x="1049" y="797"/>
                    <a:pt x="1008" y="756"/>
                  </a:cubicBezTo>
                  <a:cubicBezTo>
                    <a:pt x="807" y="474"/>
                    <a:pt x="525" y="232"/>
                    <a:pt x="283" y="31"/>
                  </a:cubicBezTo>
                  <a:cubicBezTo>
                    <a:pt x="262" y="10"/>
                    <a:pt x="212" y="0"/>
                    <a:pt x="16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38"/>
            <p:cNvSpPr/>
            <p:nvPr/>
          </p:nvSpPr>
          <p:spPr>
            <a:xfrm>
              <a:off x="2841093" y="5498346"/>
              <a:ext cx="70627" cy="22762"/>
            </a:xfrm>
            <a:custGeom>
              <a:rect b="b" l="l" r="r" t="t"/>
              <a:pathLst>
                <a:path extrusionOk="0" h="404" w="1372">
                  <a:moveTo>
                    <a:pt x="1210" y="1"/>
                  </a:moveTo>
                  <a:cubicBezTo>
                    <a:pt x="847" y="1"/>
                    <a:pt x="524" y="41"/>
                    <a:pt x="162" y="41"/>
                  </a:cubicBezTo>
                  <a:cubicBezTo>
                    <a:pt x="81" y="41"/>
                    <a:pt x="0" y="162"/>
                    <a:pt x="0" y="243"/>
                  </a:cubicBezTo>
                  <a:cubicBezTo>
                    <a:pt x="0" y="364"/>
                    <a:pt x="121" y="404"/>
                    <a:pt x="162" y="404"/>
                  </a:cubicBezTo>
                  <a:cubicBezTo>
                    <a:pt x="524" y="404"/>
                    <a:pt x="887" y="364"/>
                    <a:pt x="1170" y="364"/>
                  </a:cubicBezTo>
                  <a:cubicBezTo>
                    <a:pt x="1291" y="364"/>
                    <a:pt x="1331" y="243"/>
                    <a:pt x="1331" y="162"/>
                  </a:cubicBezTo>
                  <a:cubicBezTo>
                    <a:pt x="1371" y="41"/>
                    <a:pt x="1331" y="1"/>
                    <a:pt x="121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38"/>
            <p:cNvSpPr/>
            <p:nvPr/>
          </p:nvSpPr>
          <p:spPr>
            <a:xfrm>
              <a:off x="4439520" y="5514235"/>
              <a:ext cx="70627" cy="22819"/>
            </a:xfrm>
            <a:custGeom>
              <a:rect b="b" l="l" r="r" t="t"/>
              <a:pathLst>
                <a:path extrusionOk="0" h="405" w="1372">
                  <a:moveTo>
                    <a:pt x="202" y="1"/>
                  </a:moveTo>
                  <a:cubicBezTo>
                    <a:pt x="121" y="1"/>
                    <a:pt x="0" y="82"/>
                    <a:pt x="0" y="162"/>
                  </a:cubicBezTo>
                  <a:cubicBezTo>
                    <a:pt x="0" y="283"/>
                    <a:pt x="41" y="364"/>
                    <a:pt x="162" y="364"/>
                  </a:cubicBezTo>
                  <a:cubicBezTo>
                    <a:pt x="524" y="364"/>
                    <a:pt x="887" y="404"/>
                    <a:pt x="1170" y="404"/>
                  </a:cubicBezTo>
                  <a:cubicBezTo>
                    <a:pt x="1250" y="404"/>
                    <a:pt x="1331" y="364"/>
                    <a:pt x="1331" y="283"/>
                  </a:cubicBezTo>
                  <a:cubicBezTo>
                    <a:pt x="1371" y="162"/>
                    <a:pt x="1331" y="82"/>
                    <a:pt x="1210" y="82"/>
                  </a:cubicBezTo>
                  <a:cubicBezTo>
                    <a:pt x="887" y="82"/>
                    <a:pt x="524" y="1"/>
                    <a:pt x="20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38"/>
            <p:cNvSpPr/>
            <p:nvPr/>
          </p:nvSpPr>
          <p:spPr>
            <a:xfrm>
              <a:off x="4227794" y="5498346"/>
              <a:ext cx="70627" cy="22762"/>
            </a:xfrm>
            <a:custGeom>
              <a:rect b="b" l="l" r="r" t="t"/>
              <a:pathLst>
                <a:path extrusionOk="0" h="404" w="1372">
                  <a:moveTo>
                    <a:pt x="202" y="1"/>
                  </a:moveTo>
                  <a:cubicBezTo>
                    <a:pt x="81" y="1"/>
                    <a:pt x="40" y="41"/>
                    <a:pt x="0" y="162"/>
                  </a:cubicBezTo>
                  <a:cubicBezTo>
                    <a:pt x="0" y="243"/>
                    <a:pt x="40" y="364"/>
                    <a:pt x="161" y="364"/>
                  </a:cubicBezTo>
                  <a:lnTo>
                    <a:pt x="1129" y="404"/>
                  </a:lnTo>
                  <a:cubicBezTo>
                    <a:pt x="1250" y="404"/>
                    <a:pt x="1290" y="364"/>
                    <a:pt x="1290" y="243"/>
                  </a:cubicBezTo>
                  <a:cubicBezTo>
                    <a:pt x="1371" y="162"/>
                    <a:pt x="1290" y="41"/>
                    <a:pt x="1210" y="41"/>
                  </a:cubicBezTo>
                  <a:lnTo>
                    <a:pt x="202"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38"/>
            <p:cNvSpPr/>
            <p:nvPr/>
          </p:nvSpPr>
          <p:spPr>
            <a:xfrm>
              <a:off x="4547469" y="5521053"/>
              <a:ext cx="68517" cy="25072"/>
            </a:xfrm>
            <a:custGeom>
              <a:rect b="b" l="l" r="r" t="t"/>
              <a:pathLst>
                <a:path extrusionOk="0" h="445" w="1331">
                  <a:moveTo>
                    <a:pt x="202" y="1"/>
                  </a:moveTo>
                  <a:cubicBezTo>
                    <a:pt x="81" y="1"/>
                    <a:pt x="0" y="41"/>
                    <a:pt x="0" y="162"/>
                  </a:cubicBezTo>
                  <a:cubicBezTo>
                    <a:pt x="0" y="243"/>
                    <a:pt x="41" y="364"/>
                    <a:pt x="121" y="364"/>
                  </a:cubicBezTo>
                  <a:cubicBezTo>
                    <a:pt x="484" y="404"/>
                    <a:pt x="847" y="404"/>
                    <a:pt x="1129" y="445"/>
                  </a:cubicBezTo>
                  <a:cubicBezTo>
                    <a:pt x="1250" y="445"/>
                    <a:pt x="1291" y="404"/>
                    <a:pt x="1291" y="283"/>
                  </a:cubicBezTo>
                  <a:cubicBezTo>
                    <a:pt x="1331" y="203"/>
                    <a:pt x="1291" y="82"/>
                    <a:pt x="1210" y="82"/>
                  </a:cubicBezTo>
                  <a:cubicBezTo>
                    <a:pt x="847" y="41"/>
                    <a:pt x="484" y="41"/>
                    <a:pt x="20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38"/>
            <p:cNvSpPr/>
            <p:nvPr/>
          </p:nvSpPr>
          <p:spPr>
            <a:xfrm>
              <a:off x="4333631" y="5507418"/>
              <a:ext cx="70627" cy="22819"/>
            </a:xfrm>
            <a:custGeom>
              <a:rect b="b" l="l" r="r" t="t"/>
              <a:pathLst>
                <a:path extrusionOk="0" h="405" w="1372">
                  <a:moveTo>
                    <a:pt x="202" y="1"/>
                  </a:moveTo>
                  <a:cubicBezTo>
                    <a:pt x="122" y="1"/>
                    <a:pt x="1" y="41"/>
                    <a:pt x="1" y="122"/>
                  </a:cubicBezTo>
                  <a:cubicBezTo>
                    <a:pt x="1" y="243"/>
                    <a:pt x="41" y="324"/>
                    <a:pt x="162" y="324"/>
                  </a:cubicBezTo>
                  <a:cubicBezTo>
                    <a:pt x="485" y="324"/>
                    <a:pt x="847" y="404"/>
                    <a:pt x="1170" y="404"/>
                  </a:cubicBezTo>
                  <a:cubicBezTo>
                    <a:pt x="1251" y="404"/>
                    <a:pt x="1331" y="324"/>
                    <a:pt x="1331" y="243"/>
                  </a:cubicBezTo>
                  <a:cubicBezTo>
                    <a:pt x="1372" y="122"/>
                    <a:pt x="1331" y="41"/>
                    <a:pt x="1210" y="41"/>
                  </a:cubicBezTo>
                  <a:cubicBezTo>
                    <a:pt x="847" y="41"/>
                    <a:pt x="485" y="1"/>
                    <a:pt x="20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38"/>
            <p:cNvSpPr/>
            <p:nvPr/>
          </p:nvSpPr>
          <p:spPr>
            <a:xfrm>
              <a:off x="4862974" y="5552886"/>
              <a:ext cx="70627" cy="25072"/>
            </a:xfrm>
            <a:custGeom>
              <a:rect b="b" l="l" r="r" t="t"/>
              <a:pathLst>
                <a:path extrusionOk="0" h="445" w="1372">
                  <a:moveTo>
                    <a:pt x="202" y="0"/>
                  </a:moveTo>
                  <a:cubicBezTo>
                    <a:pt x="122" y="0"/>
                    <a:pt x="1" y="41"/>
                    <a:pt x="1" y="121"/>
                  </a:cubicBezTo>
                  <a:cubicBezTo>
                    <a:pt x="1" y="242"/>
                    <a:pt x="41" y="323"/>
                    <a:pt x="162" y="323"/>
                  </a:cubicBezTo>
                  <a:cubicBezTo>
                    <a:pt x="525" y="404"/>
                    <a:pt x="848" y="404"/>
                    <a:pt x="1170" y="444"/>
                  </a:cubicBezTo>
                  <a:cubicBezTo>
                    <a:pt x="1251" y="444"/>
                    <a:pt x="1332" y="404"/>
                    <a:pt x="1332" y="283"/>
                  </a:cubicBezTo>
                  <a:cubicBezTo>
                    <a:pt x="1372" y="202"/>
                    <a:pt x="1291" y="81"/>
                    <a:pt x="1211" y="81"/>
                  </a:cubicBezTo>
                  <a:cubicBezTo>
                    <a:pt x="848" y="41"/>
                    <a:pt x="525" y="41"/>
                    <a:pt x="20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38"/>
            <p:cNvSpPr/>
            <p:nvPr/>
          </p:nvSpPr>
          <p:spPr>
            <a:xfrm>
              <a:off x="4653307" y="5530180"/>
              <a:ext cx="68568" cy="25016"/>
            </a:xfrm>
            <a:custGeom>
              <a:rect b="b" l="l" r="r" t="t"/>
              <a:pathLst>
                <a:path extrusionOk="0" h="444" w="1332">
                  <a:moveTo>
                    <a:pt x="202" y="0"/>
                  </a:moveTo>
                  <a:cubicBezTo>
                    <a:pt x="81" y="0"/>
                    <a:pt x="1" y="41"/>
                    <a:pt x="1" y="121"/>
                  </a:cubicBezTo>
                  <a:cubicBezTo>
                    <a:pt x="1" y="242"/>
                    <a:pt x="41" y="323"/>
                    <a:pt x="162" y="323"/>
                  </a:cubicBezTo>
                  <a:cubicBezTo>
                    <a:pt x="485" y="403"/>
                    <a:pt x="848" y="403"/>
                    <a:pt x="1170" y="444"/>
                  </a:cubicBezTo>
                  <a:cubicBezTo>
                    <a:pt x="1251" y="444"/>
                    <a:pt x="1291" y="403"/>
                    <a:pt x="1291" y="283"/>
                  </a:cubicBezTo>
                  <a:cubicBezTo>
                    <a:pt x="1332" y="202"/>
                    <a:pt x="1251" y="81"/>
                    <a:pt x="1211" y="81"/>
                  </a:cubicBezTo>
                  <a:cubicBezTo>
                    <a:pt x="848" y="41"/>
                    <a:pt x="485" y="41"/>
                    <a:pt x="20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38"/>
            <p:cNvSpPr/>
            <p:nvPr/>
          </p:nvSpPr>
          <p:spPr>
            <a:xfrm>
              <a:off x="4757137" y="5541505"/>
              <a:ext cx="72686" cy="25072"/>
            </a:xfrm>
            <a:custGeom>
              <a:rect b="b" l="l" r="r" t="t"/>
              <a:pathLst>
                <a:path extrusionOk="0" h="445" w="1412">
                  <a:moveTo>
                    <a:pt x="202" y="1"/>
                  </a:moveTo>
                  <a:cubicBezTo>
                    <a:pt x="81" y="1"/>
                    <a:pt x="0" y="41"/>
                    <a:pt x="0" y="122"/>
                  </a:cubicBezTo>
                  <a:cubicBezTo>
                    <a:pt x="0" y="243"/>
                    <a:pt x="40" y="323"/>
                    <a:pt x="161" y="323"/>
                  </a:cubicBezTo>
                  <a:cubicBezTo>
                    <a:pt x="484" y="364"/>
                    <a:pt x="847" y="364"/>
                    <a:pt x="1170" y="444"/>
                  </a:cubicBezTo>
                  <a:cubicBezTo>
                    <a:pt x="1250" y="444"/>
                    <a:pt x="1291" y="404"/>
                    <a:pt x="1291" y="283"/>
                  </a:cubicBezTo>
                  <a:cubicBezTo>
                    <a:pt x="1412" y="202"/>
                    <a:pt x="1291" y="82"/>
                    <a:pt x="1210" y="82"/>
                  </a:cubicBezTo>
                  <a:cubicBezTo>
                    <a:pt x="847" y="41"/>
                    <a:pt x="484" y="41"/>
                    <a:pt x="20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38"/>
            <p:cNvSpPr/>
            <p:nvPr/>
          </p:nvSpPr>
          <p:spPr>
            <a:xfrm>
              <a:off x="3480443" y="5475640"/>
              <a:ext cx="72738" cy="15945"/>
            </a:xfrm>
            <a:custGeom>
              <a:rect b="b" l="l" r="r" t="t"/>
              <a:pathLst>
                <a:path extrusionOk="0" h="283" w="1413">
                  <a:moveTo>
                    <a:pt x="162" y="0"/>
                  </a:moveTo>
                  <a:cubicBezTo>
                    <a:pt x="41" y="0"/>
                    <a:pt x="1" y="81"/>
                    <a:pt x="1" y="162"/>
                  </a:cubicBezTo>
                  <a:cubicBezTo>
                    <a:pt x="1" y="242"/>
                    <a:pt x="81" y="283"/>
                    <a:pt x="162" y="283"/>
                  </a:cubicBezTo>
                  <a:lnTo>
                    <a:pt x="1210" y="283"/>
                  </a:lnTo>
                  <a:cubicBezTo>
                    <a:pt x="1291" y="283"/>
                    <a:pt x="1372" y="202"/>
                    <a:pt x="1372" y="162"/>
                  </a:cubicBezTo>
                  <a:cubicBezTo>
                    <a:pt x="1412" y="41"/>
                    <a:pt x="1291" y="0"/>
                    <a:pt x="121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38"/>
            <p:cNvSpPr/>
            <p:nvPr/>
          </p:nvSpPr>
          <p:spPr>
            <a:xfrm>
              <a:off x="3696340" y="5475640"/>
              <a:ext cx="68568" cy="15945"/>
            </a:xfrm>
            <a:custGeom>
              <a:rect b="b" l="l" r="r" t="t"/>
              <a:pathLst>
                <a:path extrusionOk="0" h="283" w="1332">
                  <a:moveTo>
                    <a:pt x="122" y="0"/>
                  </a:moveTo>
                  <a:cubicBezTo>
                    <a:pt x="41" y="0"/>
                    <a:pt x="1" y="41"/>
                    <a:pt x="1" y="162"/>
                  </a:cubicBezTo>
                  <a:cubicBezTo>
                    <a:pt x="1" y="242"/>
                    <a:pt x="41" y="283"/>
                    <a:pt x="122" y="283"/>
                  </a:cubicBezTo>
                  <a:lnTo>
                    <a:pt x="1210" y="283"/>
                  </a:lnTo>
                  <a:cubicBezTo>
                    <a:pt x="1291" y="283"/>
                    <a:pt x="1331" y="242"/>
                    <a:pt x="1331" y="162"/>
                  </a:cubicBezTo>
                  <a:cubicBezTo>
                    <a:pt x="1331" y="81"/>
                    <a:pt x="1251" y="0"/>
                    <a:pt x="121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38"/>
            <p:cNvSpPr/>
            <p:nvPr/>
          </p:nvSpPr>
          <p:spPr>
            <a:xfrm>
              <a:off x="3588391" y="5475640"/>
              <a:ext cx="70627" cy="15945"/>
            </a:xfrm>
            <a:custGeom>
              <a:rect b="b" l="l" r="r" t="t"/>
              <a:pathLst>
                <a:path extrusionOk="0" h="283" w="1372">
                  <a:moveTo>
                    <a:pt x="162" y="0"/>
                  </a:moveTo>
                  <a:cubicBezTo>
                    <a:pt x="81" y="0"/>
                    <a:pt x="1" y="81"/>
                    <a:pt x="1" y="162"/>
                  </a:cubicBezTo>
                  <a:cubicBezTo>
                    <a:pt x="1" y="242"/>
                    <a:pt x="122" y="283"/>
                    <a:pt x="162" y="283"/>
                  </a:cubicBezTo>
                  <a:lnTo>
                    <a:pt x="1210" y="283"/>
                  </a:lnTo>
                  <a:cubicBezTo>
                    <a:pt x="1331" y="283"/>
                    <a:pt x="1372" y="202"/>
                    <a:pt x="1372" y="162"/>
                  </a:cubicBezTo>
                  <a:cubicBezTo>
                    <a:pt x="1372" y="41"/>
                    <a:pt x="1291" y="0"/>
                    <a:pt x="121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38"/>
            <p:cNvSpPr/>
            <p:nvPr/>
          </p:nvSpPr>
          <p:spPr>
            <a:xfrm>
              <a:off x="3374605" y="5475640"/>
              <a:ext cx="72686" cy="15945"/>
            </a:xfrm>
            <a:custGeom>
              <a:rect b="b" l="l" r="r" t="t"/>
              <a:pathLst>
                <a:path extrusionOk="0" h="283" w="1412">
                  <a:moveTo>
                    <a:pt x="121" y="0"/>
                  </a:moveTo>
                  <a:cubicBezTo>
                    <a:pt x="40" y="0"/>
                    <a:pt x="0" y="81"/>
                    <a:pt x="0" y="162"/>
                  </a:cubicBezTo>
                  <a:cubicBezTo>
                    <a:pt x="0" y="242"/>
                    <a:pt x="81" y="283"/>
                    <a:pt x="121" y="283"/>
                  </a:cubicBezTo>
                  <a:lnTo>
                    <a:pt x="1210" y="283"/>
                  </a:lnTo>
                  <a:cubicBezTo>
                    <a:pt x="1290" y="283"/>
                    <a:pt x="1331" y="202"/>
                    <a:pt x="1331" y="162"/>
                  </a:cubicBezTo>
                  <a:cubicBezTo>
                    <a:pt x="1411" y="41"/>
                    <a:pt x="1290" y="0"/>
                    <a:pt x="121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38"/>
            <p:cNvSpPr/>
            <p:nvPr/>
          </p:nvSpPr>
          <p:spPr>
            <a:xfrm>
              <a:off x="3802229" y="5475640"/>
              <a:ext cx="70627" cy="20509"/>
            </a:xfrm>
            <a:custGeom>
              <a:rect b="b" l="l" r="r" t="t"/>
              <a:pathLst>
                <a:path extrusionOk="0" h="364" w="1372">
                  <a:moveTo>
                    <a:pt x="161" y="0"/>
                  </a:moveTo>
                  <a:cubicBezTo>
                    <a:pt x="41" y="0"/>
                    <a:pt x="0" y="41"/>
                    <a:pt x="0" y="162"/>
                  </a:cubicBezTo>
                  <a:cubicBezTo>
                    <a:pt x="0" y="242"/>
                    <a:pt x="41" y="283"/>
                    <a:pt x="161" y="283"/>
                  </a:cubicBezTo>
                  <a:cubicBezTo>
                    <a:pt x="484" y="283"/>
                    <a:pt x="847" y="283"/>
                    <a:pt x="1210" y="363"/>
                  </a:cubicBezTo>
                  <a:cubicBezTo>
                    <a:pt x="1291" y="363"/>
                    <a:pt x="1371" y="283"/>
                    <a:pt x="1371" y="202"/>
                  </a:cubicBezTo>
                  <a:cubicBezTo>
                    <a:pt x="1371" y="162"/>
                    <a:pt x="1291" y="41"/>
                    <a:pt x="1210" y="41"/>
                  </a:cubicBezTo>
                  <a:cubicBezTo>
                    <a:pt x="847" y="41"/>
                    <a:pt x="484" y="41"/>
                    <a:pt x="16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38"/>
            <p:cNvSpPr/>
            <p:nvPr/>
          </p:nvSpPr>
          <p:spPr>
            <a:xfrm>
              <a:off x="4117735" y="5491529"/>
              <a:ext cx="72738" cy="22762"/>
            </a:xfrm>
            <a:custGeom>
              <a:rect b="b" l="l" r="r" t="t"/>
              <a:pathLst>
                <a:path extrusionOk="0" h="404" w="1413">
                  <a:moveTo>
                    <a:pt x="202" y="1"/>
                  </a:moveTo>
                  <a:cubicBezTo>
                    <a:pt x="122" y="1"/>
                    <a:pt x="81" y="81"/>
                    <a:pt x="1" y="162"/>
                  </a:cubicBezTo>
                  <a:cubicBezTo>
                    <a:pt x="1" y="283"/>
                    <a:pt x="81" y="323"/>
                    <a:pt x="162" y="364"/>
                  </a:cubicBezTo>
                  <a:cubicBezTo>
                    <a:pt x="525" y="364"/>
                    <a:pt x="888" y="404"/>
                    <a:pt x="1170" y="404"/>
                  </a:cubicBezTo>
                  <a:cubicBezTo>
                    <a:pt x="1291" y="404"/>
                    <a:pt x="1331" y="364"/>
                    <a:pt x="1331" y="283"/>
                  </a:cubicBezTo>
                  <a:cubicBezTo>
                    <a:pt x="1412" y="122"/>
                    <a:pt x="1372" y="81"/>
                    <a:pt x="1291" y="81"/>
                  </a:cubicBezTo>
                  <a:cubicBezTo>
                    <a:pt x="928" y="81"/>
                    <a:pt x="565" y="1"/>
                    <a:pt x="20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38"/>
            <p:cNvSpPr/>
            <p:nvPr/>
          </p:nvSpPr>
          <p:spPr>
            <a:xfrm>
              <a:off x="4011897" y="5484712"/>
              <a:ext cx="72686" cy="22762"/>
            </a:xfrm>
            <a:custGeom>
              <a:rect b="b" l="l" r="r" t="t"/>
              <a:pathLst>
                <a:path extrusionOk="0" h="404" w="1412">
                  <a:moveTo>
                    <a:pt x="202" y="1"/>
                  </a:moveTo>
                  <a:cubicBezTo>
                    <a:pt x="121" y="1"/>
                    <a:pt x="40" y="41"/>
                    <a:pt x="0" y="122"/>
                  </a:cubicBezTo>
                  <a:cubicBezTo>
                    <a:pt x="0" y="243"/>
                    <a:pt x="40" y="283"/>
                    <a:pt x="161" y="323"/>
                  </a:cubicBezTo>
                  <a:cubicBezTo>
                    <a:pt x="524" y="323"/>
                    <a:pt x="847" y="404"/>
                    <a:pt x="1170" y="404"/>
                  </a:cubicBezTo>
                  <a:cubicBezTo>
                    <a:pt x="1250" y="404"/>
                    <a:pt x="1331" y="323"/>
                    <a:pt x="1331" y="243"/>
                  </a:cubicBezTo>
                  <a:cubicBezTo>
                    <a:pt x="1412" y="122"/>
                    <a:pt x="1371" y="41"/>
                    <a:pt x="1250" y="41"/>
                  </a:cubicBezTo>
                  <a:cubicBezTo>
                    <a:pt x="928" y="41"/>
                    <a:pt x="565" y="1"/>
                    <a:pt x="20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38"/>
            <p:cNvSpPr/>
            <p:nvPr/>
          </p:nvSpPr>
          <p:spPr>
            <a:xfrm>
              <a:off x="3906008" y="5480204"/>
              <a:ext cx="72686" cy="22762"/>
            </a:xfrm>
            <a:custGeom>
              <a:rect b="b" l="l" r="r" t="t"/>
              <a:pathLst>
                <a:path extrusionOk="0" h="404" w="1412">
                  <a:moveTo>
                    <a:pt x="202" y="0"/>
                  </a:moveTo>
                  <a:cubicBezTo>
                    <a:pt x="81" y="0"/>
                    <a:pt x="41" y="81"/>
                    <a:pt x="0" y="161"/>
                  </a:cubicBezTo>
                  <a:cubicBezTo>
                    <a:pt x="0" y="282"/>
                    <a:pt x="41" y="323"/>
                    <a:pt x="162" y="363"/>
                  </a:cubicBezTo>
                  <a:cubicBezTo>
                    <a:pt x="484" y="363"/>
                    <a:pt x="847" y="363"/>
                    <a:pt x="1210" y="403"/>
                  </a:cubicBezTo>
                  <a:cubicBezTo>
                    <a:pt x="1291" y="403"/>
                    <a:pt x="1372" y="363"/>
                    <a:pt x="1372" y="282"/>
                  </a:cubicBezTo>
                  <a:cubicBezTo>
                    <a:pt x="1412" y="121"/>
                    <a:pt x="1372" y="81"/>
                    <a:pt x="1251" y="81"/>
                  </a:cubicBezTo>
                  <a:cubicBezTo>
                    <a:pt x="888" y="81"/>
                    <a:pt x="565" y="0"/>
                    <a:pt x="20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38"/>
            <p:cNvSpPr/>
            <p:nvPr/>
          </p:nvSpPr>
          <p:spPr>
            <a:xfrm>
              <a:off x="4968864" y="5564267"/>
              <a:ext cx="70627" cy="25016"/>
            </a:xfrm>
            <a:custGeom>
              <a:rect b="b" l="l" r="r" t="t"/>
              <a:pathLst>
                <a:path extrusionOk="0" h="444" w="1372">
                  <a:moveTo>
                    <a:pt x="202" y="0"/>
                  </a:moveTo>
                  <a:cubicBezTo>
                    <a:pt x="121" y="0"/>
                    <a:pt x="0" y="40"/>
                    <a:pt x="0" y="121"/>
                  </a:cubicBezTo>
                  <a:cubicBezTo>
                    <a:pt x="0" y="242"/>
                    <a:pt x="41" y="323"/>
                    <a:pt x="162" y="323"/>
                  </a:cubicBezTo>
                  <a:cubicBezTo>
                    <a:pt x="525" y="403"/>
                    <a:pt x="888" y="444"/>
                    <a:pt x="1170" y="444"/>
                  </a:cubicBezTo>
                  <a:cubicBezTo>
                    <a:pt x="1250" y="444"/>
                    <a:pt x="1331" y="403"/>
                    <a:pt x="1331" y="282"/>
                  </a:cubicBezTo>
                  <a:cubicBezTo>
                    <a:pt x="1371" y="202"/>
                    <a:pt x="1331" y="121"/>
                    <a:pt x="1210" y="81"/>
                  </a:cubicBezTo>
                  <a:cubicBezTo>
                    <a:pt x="888" y="40"/>
                    <a:pt x="525" y="0"/>
                    <a:pt x="20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38"/>
            <p:cNvSpPr/>
            <p:nvPr/>
          </p:nvSpPr>
          <p:spPr>
            <a:xfrm>
              <a:off x="8927586" y="6662777"/>
              <a:ext cx="64398" cy="53469"/>
            </a:xfrm>
            <a:custGeom>
              <a:rect b="b" l="l" r="r" t="t"/>
              <a:pathLst>
                <a:path extrusionOk="0" h="949" w="1251">
                  <a:moveTo>
                    <a:pt x="1054" y="1"/>
                  </a:moveTo>
                  <a:cubicBezTo>
                    <a:pt x="1008" y="1"/>
                    <a:pt x="968" y="21"/>
                    <a:pt x="928" y="61"/>
                  </a:cubicBezTo>
                  <a:cubicBezTo>
                    <a:pt x="645" y="263"/>
                    <a:pt x="403" y="464"/>
                    <a:pt x="81" y="626"/>
                  </a:cubicBezTo>
                  <a:cubicBezTo>
                    <a:pt x="0" y="706"/>
                    <a:pt x="0" y="787"/>
                    <a:pt x="40" y="908"/>
                  </a:cubicBezTo>
                  <a:cubicBezTo>
                    <a:pt x="81" y="948"/>
                    <a:pt x="121" y="948"/>
                    <a:pt x="202" y="948"/>
                  </a:cubicBezTo>
                  <a:cubicBezTo>
                    <a:pt x="242" y="948"/>
                    <a:pt x="242" y="948"/>
                    <a:pt x="282" y="908"/>
                  </a:cubicBezTo>
                  <a:cubicBezTo>
                    <a:pt x="524" y="706"/>
                    <a:pt x="847" y="505"/>
                    <a:pt x="1129" y="303"/>
                  </a:cubicBezTo>
                  <a:cubicBezTo>
                    <a:pt x="1250" y="263"/>
                    <a:pt x="1250" y="142"/>
                    <a:pt x="1210" y="61"/>
                  </a:cubicBezTo>
                  <a:cubicBezTo>
                    <a:pt x="1149" y="21"/>
                    <a:pt x="1099" y="1"/>
                    <a:pt x="105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38"/>
            <p:cNvSpPr/>
            <p:nvPr/>
          </p:nvSpPr>
          <p:spPr>
            <a:xfrm>
              <a:off x="9099882" y="6528738"/>
              <a:ext cx="64398" cy="51159"/>
            </a:xfrm>
            <a:custGeom>
              <a:rect b="b" l="l" r="r" t="t"/>
              <a:pathLst>
                <a:path extrusionOk="0" h="908" w="1251">
                  <a:moveTo>
                    <a:pt x="1119" y="0"/>
                  </a:moveTo>
                  <a:cubicBezTo>
                    <a:pt x="1079" y="0"/>
                    <a:pt x="1028" y="21"/>
                    <a:pt x="968" y="61"/>
                  </a:cubicBezTo>
                  <a:cubicBezTo>
                    <a:pt x="686" y="263"/>
                    <a:pt x="403" y="464"/>
                    <a:pt x="121" y="626"/>
                  </a:cubicBezTo>
                  <a:cubicBezTo>
                    <a:pt x="0" y="666"/>
                    <a:pt x="0" y="747"/>
                    <a:pt x="81" y="868"/>
                  </a:cubicBezTo>
                  <a:cubicBezTo>
                    <a:pt x="121" y="908"/>
                    <a:pt x="161" y="908"/>
                    <a:pt x="202" y="908"/>
                  </a:cubicBezTo>
                  <a:cubicBezTo>
                    <a:pt x="282" y="908"/>
                    <a:pt x="282" y="908"/>
                    <a:pt x="323" y="868"/>
                  </a:cubicBezTo>
                  <a:cubicBezTo>
                    <a:pt x="605" y="666"/>
                    <a:pt x="887" y="464"/>
                    <a:pt x="1170" y="303"/>
                  </a:cubicBezTo>
                  <a:cubicBezTo>
                    <a:pt x="1250" y="263"/>
                    <a:pt x="1250" y="142"/>
                    <a:pt x="1210" y="61"/>
                  </a:cubicBezTo>
                  <a:cubicBezTo>
                    <a:pt x="1190" y="21"/>
                    <a:pt x="1159" y="0"/>
                    <a:pt x="111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38"/>
            <p:cNvSpPr/>
            <p:nvPr/>
          </p:nvSpPr>
          <p:spPr>
            <a:xfrm>
              <a:off x="9012679" y="6594603"/>
              <a:ext cx="64398" cy="53469"/>
            </a:xfrm>
            <a:custGeom>
              <a:rect b="b" l="l" r="r" t="t"/>
              <a:pathLst>
                <a:path extrusionOk="0" h="949" w="1251">
                  <a:moveTo>
                    <a:pt x="1099" y="1"/>
                  </a:moveTo>
                  <a:cubicBezTo>
                    <a:pt x="1049" y="1"/>
                    <a:pt x="988" y="21"/>
                    <a:pt x="928" y="61"/>
                  </a:cubicBezTo>
                  <a:cubicBezTo>
                    <a:pt x="646" y="263"/>
                    <a:pt x="404" y="465"/>
                    <a:pt x="81" y="626"/>
                  </a:cubicBezTo>
                  <a:cubicBezTo>
                    <a:pt x="0" y="707"/>
                    <a:pt x="0" y="787"/>
                    <a:pt x="41" y="908"/>
                  </a:cubicBezTo>
                  <a:cubicBezTo>
                    <a:pt x="81" y="949"/>
                    <a:pt x="121" y="949"/>
                    <a:pt x="202" y="949"/>
                  </a:cubicBezTo>
                  <a:cubicBezTo>
                    <a:pt x="242" y="949"/>
                    <a:pt x="242" y="949"/>
                    <a:pt x="283" y="908"/>
                  </a:cubicBezTo>
                  <a:cubicBezTo>
                    <a:pt x="605" y="707"/>
                    <a:pt x="847" y="505"/>
                    <a:pt x="1130" y="303"/>
                  </a:cubicBezTo>
                  <a:cubicBezTo>
                    <a:pt x="1251" y="263"/>
                    <a:pt x="1251" y="142"/>
                    <a:pt x="1210" y="61"/>
                  </a:cubicBezTo>
                  <a:cubicBezTo>
                    <a:pt x="1190" y="21"/>
                    <a:pt x="1150" y="1"/>
                    <a:pt x="109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38"/>
            <p:cNvSpPr/>
            <p:nvPr/>
          </p:nvSpPr>
          <p:spPr>
            <a:xfrm>
              <a:off x="9189143" y="6467043"/>
              <a:ext cx="64398" cy="53807"/>
            </a:xfrm>
            <a:custGeom>
              <a:rect b="b" l="l" r="r" t="t"/>
              <a:pathLst>
                <a:path extrusionOk="0" h="955" w="1251">
                  <a:moveTo>
                    <a:pt x="1080" y="0"/>
                  </a:moveTo>
                  <a:cubicBezTo>
                    <a:pt x="1042" y="0"/>
                    <a:pt x="1001" y="10"/>
                    <a:pt x="968" y="27"/>
                  </a:cubicBezTo>
                  <a:cubicBezTo>
                    <a:pt x="645" y="228"/>
                    <a:pt x="363" y="390"/>
                    <a:pt x="81" y="591"/>
                  </a:cubicBezTo>
                  <a:cubicBezTo>
                    <a:pt x="0" y="632"/>
                    <a:pt x="0" y="753"/>
                    <a:pt x="40" y="833"/>
                  </a:cubicBezTo>
                  <a:cubicBezTo>
                    <a:pt x="81" y="874"/>
                    <a:pt x="121" y="954"/>
                    <a:pt x="202" y="954"/>
                  </a:cubicBezTo>
                  <a:cubicBezTo>
                    <a:pt x="242" y="954"/>
                    <a:pt x="242" y="954"/>
                    <a:pt x="282" y="874"/>
                  </a:cubicBezTo>
                  <a:cubicBezTo>
                    <a:pt x="605" y="672"/>
                    <a:pt x="847" y="551"/>
                    <a:pt x="1129" y="349"/>
                  </a:cubicBezTo>
                  <a:cubicBezTo>
                    <a:pt x="1250" y="309"/>
                    <a:pt x="1250" y="188"/>
                    <a:pt x="1210" y="67"/>
                  </a:cubicBezTo>
                  <a:cubicBezTo>
                    <a:pt x="1186" y="20"/>
                    <a:pt x="1135" y="0"/>
                    <a:pt x="108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38"/>
            <p:cNvSpPr/>
            <p:nvPr/>
          </p:nvSpPr>
          <p:spPr>
            <a:xfrm>
              <a:off x="8279896" y="7260345"/>
              <a:ext cx="50911" cy="39834"/>
            </a:xfrm>
            <a:custGeom>
              <a:rect b="b" l="l" r="r" t="t"/>
              <a:pathLst>
                <a:path extrusionOk="0" h="707" w="989">
                  <a:moveTo>
                    <a:pt x="968" y="0"/>
                  </a:moveTo>
                  <a:cubicBezTo>
                    <a:pt x="948" y="0"/>
                    <a:pt x="908" y="21"/>
                    <a:pt x="888" y="61"/>
                  </a:cubicBezTo>
                  <a:lnTo>
                    <a:pt x="565" y="384"/>
                  </a:lnTo>
                  <a:lnTo>
                    <a:pt x="323" y="101"/>
                  </a:lnTo>
                  <a:cubicBezTo>
                    <a:pt x="283" y="81"/>
                    <a:pt x="232" y="71"/>
                    <a:pt x="182" y="71"/>
                  </a:cubicBezTo>
                  <a:cubicBezTo>
                    <a:pt x="131" y="71"/>
                    <a:pt x="81" y="81"/>
                    <a:pt x="41" y="101"/>
                  </a:cubicBezTo>
                  <a:cubicBezTo>
                    <a:pt x="0" y="182"/>
                    <a:pt x="0" y="343"/>
                    <a:pt x="41" y="384"/>
                  </a:cubicBezTo>
                  <a:lnTo>
                    <a:pt x="404" y="706"/>
                  </a:lnTo>
                  <a:lnTo>
                    <a:pt x="525" y="706"/>
                  </a:lnTo>
                  <a:lnTo>
                    <a:pt x="928" y="303"/>
                  </a:lnTo>
                  <a:cubicBezTo>
                    <a:pt x="968" y="263"/>
                    <a:pt x="968" y="182"/>
                    <a:pt x="928" y="61"/>
                  </a:cubicBezTo>
                  <a:cubicBezTo>
                    <a:pt x="988" y="21"/>
                    <a:pt x="988" y="0"/>
                    <a:pt x="9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38"/>
            <p:cNvSpPr/>
            <p:nvPr/>
          </p:nvSpPr>
          <p:spPr>
            <a:xfrm>
              <a:off x="8674317" y="6873498"/>
              <a:ext cx="66457" cy="56343"/>
            </a:xfrm>
            <a:custGeom>
              <a:rect b="b" l="l" r="r" t="t"/>
              <a:pathLst>
                <a:path extrusionOk="0" h="1000" w="1291">
                  <a:moveTo>
                    <a:pt x="1054" y="1"/>
                  </a:moveTo>
                  <a:cubicBezTo>
                    <a:pt x="998" y="1"/>
                    <a:pt x="948" y="11"/>
                    <a:pt x="928" y="31"/>
                  </a:cubicBezTo>
                  <a:cubicBezTo>
                    <a:pt x="686" y="233"/>
                    <a:pt x="363" y="475"/>
                    <a:pt x="121" y="676"/>
                  </a:cubicBezTo>
                  <a:cubicBezTo>
                    <a:pt x="41" y="757"/>
                    <a:pt x="0" y="838"/>
                    <a:pt x="121" y="959"/>
                  </a:cubicBezTo>
                  <a:cubicBezTo>
                    <a:pt x="162" y="999"/>
                    <a:pt x="202" y="999"/>
                    <a:pt x="283" y="999"/>
                  </a:cubicBezTo>
                  <a:cubicBezTo>
                    <a:pt x="323" y="999"/>
                    <a:pt x="363" y="999"/>
                    <a:pt x="363" y="959"/>
                  </a:cubicBezTo>
                  <a:cubicBezTo>
                    <a:pt x="605" y="757"/>
                    <a:pt x="887" y="475"/>
                    <a:pt x="1170" y="273"/>
                  </a:cubicBezTo>
                  <a:cubicBezTo>
                    <a:pt x="1210" y="233"/>
                    <a:pt x="1291" y="152"/>
                    <a:pt x="1210" y="31"/>
                  </a:cubicBezTo>
                  <a:cubicBezTo>
                    <a:pt x="1170" y="11"/>
                    <a:pt x="1109" y="1"/>
                    <a:pt x="105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38"/>
            <p:cNvSpPr/>
            <p:nvPr/>
          </p:nvSpPr>
          <p:spPr>
            <a:xfrm>
              <a:off x="8844553" y="6730951"/>
              <a:ext cx="60229" cy="53469"/>
            </a:xfrm>
            <a:custGeom>
              <a:rect b="b" l="l" r="r" t="t"/>
              <a:pathLst>
                <a:path extrusionOk="0" h="949" w="1170">
                  <a:moveTo>
                    <a:pt x="993" y="1"/>
                  </a:moveTo>
                  <a:cubicBezTo>
                    <a:pt x="948" y="1"/>
                    <a:pt x="907" y="21"/>
                    <a:pt x="887" y="61"/>
                  </a:cubicBezTo>
                  <a:cubicBezTo>
                    <a:pt x="605" y="263"/>
                    <a:pt x="323" y="464"/>
                    <a:pt x="81" y="666"/>
                  </a:cubicBezTo>
                  <a:cubicBezTo>
                    <a:pt x="40" y="706"/>
                    <a:pt x="0" y="787"/>
                    <a:pt x="40" y="908"/>
                  </a:cubicBezTo>
                  <a:cubicBezTo>
                    <a:pt x="81" y="948"/>
                    <a:pt x="121" y="948"/>
                    <a:pt x="161" y="948"/>
                  </a:cubicBezTo>
                  <a:cubicBezTo>
                    <a:pt x="242" y="948"/>
                    <a:pt x="242" y="948"/>
                    <a:pt x="282" y="908"/>
                  </a:cubicBezTo>
                  <a:cubicBezTo>
                    <a:pt x="524" y="706"/>
                    <a:pt x="847" y="505"/>
                    <a:pt x="1089" y="303"/>
                  </a:cubicBezTo>
                  <a:cubicBezTo>
                    <a:pt x="1169" y="263"/>
                    <a:pt x="1169" y="142"/>
                    <a:pt x="1129" y="61"/>
                  </a:cubicBezTo>
                  <a:cubicBezTo>
                    <a:pt x="1089" y="21"/>
                    <a:pt x="1038" y="1"/>
                    <a:pt x="9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38"/>
            <p:cNvSpPr/>
            <p:nvPr/>
          </p:nvSpPr>
          <p:spPr>
            <a:xfrm>
              <a:off x="8437675" y="7101291"/>
              <a:ext cx="58170" cy="60286"/>
            </a:xfrm>
            <a:custGeom>
              <a:rect b="b" l="l" r="r" t="t"/>
              <a:pathLst>
                <a:path extrusionOk="0" h="1070" w="1130">
                  <a:moveTo>
                    <a:pt x="938" y="1"/>
                  </a:moveTo>
                  <a:cubicBezTo>
                    <a:pt x="897" y="1"/>
                    <a:pt x="867" y="21"/>
                    <a:pt x="847" y="61"/>
                  </a:cubicBezTo>
                  <a:cubicBezTo>
                    <a:pt x="565" y="343"/>
                    <a:pt x="323" y="545"/>
                    <a:pt x="81" y="787"/>
                  </a:cubicBezTo>
                  <a:cubicBezTo>
                    <a:pt x="0" y="827"/>
                    <a:pt x="0" y="948"/>
                    <a:pt x="81" y="1029"/>
                  </a:cubicBezTo>
                  <a:cubicBezTo>
                    <a:pt x="121" y="1069"/>
                    <a:pt x="161" y="1069"/>
                    <a:pt x="242" y="1069"/>
                  </a:cubicBezTo>
                  <a:cubicBezTo>
                    <a:pt x="282" y="1069"/>
                    <a:pt x="323" y="1069"/>
                    <a:pt x="323" y="1029"/>
                  </a:cubicBezTo>
                  <a:cubicBezTo>
                    <a:pt x="565" y="787"/>
                    <a:pt x="847" y="585"/>
                    <a:pt x="1089" y="343"/>
                  </a:cubicBezTo>
                  <a:cubicBezTo>
                    <a:pt x="1129" y="263"/>
                    <a:pt x="1129" y="182"/>
                    <a:pt x="1089" y="61"/>
                  </a:cubicBezTo>
                  <a:cubicBezTo>
                    <a:pt x="1028" y="21"/>
                    <a:pt x="978" y="1"/>
                    <a:pt x="93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38"/>
            <p:cNvSpPr/>
            <p:nvPr/>
          </p:nvSpPr>
          <p:spPr>
            <a:xfrm>
              <a:off x="8360871" y="7180226"/>
              <a:ext cx="54000" cy="58596"/>
            </a:xfrm>
            <a:custGeom>
              <a:rect b="b" l="l" r="r" t="t"/>
              <a:pathLst>
                <a:path extrusionOk="0" h="1040" w="1049">
                  <a:moveTo>
                    <a:pt x="907" y="1"/>
                  </a:moveTo>
                  <a:cubicBezTo>
                    <a:pt x="867" y="1"/>
                    <a:pt x="827" y="11"/>
                    <a:pt x="807" y="31"/>
                  </a:cubicBezTo>
                  <a:cubicBezTo>
                    <a:pt x="565" y="273"/>
                    <a:pt x="323" y="475"/>
                    <a:pt x="40" y="757"/>
                  </a:cubicBezTo>
                  <a:cubicBezTo>
                    <a:pt x="0" y="797"/>
                    <a:pt x="0" y="878"/>
                    <a:pt x="40" y="999"/>
                  </a:cubicBezTo>
                  <a:cubicBezTo>
                    <a:pt x="121" y="1039"/>
                    <a:pt x="161" y="1039"/>
                    <a:pt x="161" y="1039"/>
                  </a:cubicBezTo>
                  <a:cubicBezTo>
                    <a:pt x="202" y="1039"/>
                    <a:pt x="242" y="1039"/>
                    <a:pt x="242" y="999"/>
                  </a:cubicBezTo>
                  <a:cubicBezTo>
                    <a:pt x="484" y="757"/>
                    <a:pt x="766" y="515"/>
                    <a:pt x="1008" y="273"/>
                  </a:cubicBezTo>
                  <a:cubicBezTo>
                    <a:pt x="1049" y="233"/>
                    <a:pt x="1049" y="112"/>
                    <a:pt x="1008" y="31"/>
                  </a:cubicBezTo>
                  <a:cubicBezTo>
                    <a:pt x="988" y="11"/>
                    <a:pt x="948" y="1"/>
                    <a:pt x="90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38"/>
            <p:cNvSpPr/>
            <p:nvPr/>
          </p:nvSpPr>
          <p:spPr>
            <a:xfrm>
              <a:off x="8514479" y="7023482"/>
              <a:ext cx="62288" cy="58540"/>
            </a:xfrm>
            <a:custGeom>
              <a:rect b="b" l="l" r="r" t="t"/>
              <a:pathLst>
                <a:path extrusionOk="0" h="1039" w="1210">
                  <a:moveTo>
                    <a:pt x="998" y="0"/>
                  </a:moveTo>
                  <a:cubicBezTo>
                    <a:pt x="958" y="0"/>
                    <a:pt x="908" y="11"/>
                    <a:pt x="847" y="31"/>
                  </a:cubicBezTo>
                  <a:cubicBezTo>
                    <a:pt x="605" y="273"/>
                    <a:pt x="363" y="515"/>
                    <a:pt x="81" y="757"/>
                  </a:cubicBezTo>
                  <a:cubicBezTo>
                    <a:pt x="41" y="797"/>
                    <a:pt x="0" y="918"/>
                    <a:pt x="81" y="999"/>
                  </a:cubicBezTo>
                  <a:cubicBezTo>
                    <a:pt x="161" y="1039"/>
                    <a:pt x="202" y="1039"/>
                    <a:pt x="242" y="1039"/>
                  </a:cubicBezTo>
                  <a:cubicBezTo>
                    <a:pt x="282" y="1039"/>
                    <a:pt x="363" y="1039"/>
                    <a:pt x="363" y="999"/>
                  </a:cubicBezTo>
                  <a:cubicBezTo>
                    <a:pt x="605" y="797"/>
                    <a:pt x="847" y="555"/>
                    <a:pt x="1089" y="273"/>
                  </a:cubicBezTo>
                  <a:cubicBezTo>
                    <a:pt x="1170" y="232"/>
                    <a:pt x="1210" y="152"/>
                    <a:pt x="1089" y="31"/>
                  </a:cubicBezTo>
                  <a:cubicBezTo>
                    <a:pt x="1069" y="11"/>
                    <a:pt x="1039" y="0"/>
                    <a:pt x="99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38"/>
            <p:cNvSpPr/>
            <p:nvPr/>
          </p:nvSpPr>
          <p:spPr>
            <a:xfrm>
              <a:off x="8591284" y="6948884"/>
              <a:ext cx="66457" cy="58202"/>
            </a:xfrm>
            <a:custGeom>
              <a:rect b="b" l="l" r="r" t="t"/>
              <a:pathLst>
                <a:path extrusionOk="0" h="1033" w="1291">
                  <a:moveTo>
                    <a:pt x="1034" y="0"/>
                  </a:moveTo>
                  <a:cubicBezTo>
                    <a:pt x="997" y="0"/>
                    <a:pt x="959" y="17"/>
                    <a:pt x="928" y="64"/>
                  </a:cubicBezTo>
                  <a:cubicBezTo>
                    <a:pt x="686" y="266"/>
                    <a:pt x="404" y="508"/>
                    <a:pt x="121" y="710"/>
                  </a:cubicBezTo>
                  <a:cubicBezTo>
                    <a:pt x="41" y="750"/>
                    <a:pt x="0" y="871"/>
                    <a:pt x="121" y="951"/>
                  </a:cubicBezTo>
                  <a:cubicBezTo>
                    <a:pt x="162" y="1032"/>
                    <a:pt x="202" y="1032"/>
                    <a:pt x="283" y="1032"/>
                  </a:cubicBezTo>
                  <a:cubicBezTo>
                    <a:pt x="323" y="1032"/>
                    <a:pt x="363" y="1032"/>
                    <a:pt x="363" y="951"/>
                  </a:cubicBezTo>
                  <a:cubicBezTo>
                    <a:pt x="605" y="750"/>
                    <a:pt x="887" y="508"/>
                    <a:pt x="1170" y="306"/>
                  </a:cubicBezTo>
                  <a:cubicBezTo>
                    <a:pt x="1210" y="266"/>
                    <a:pt x="1291" y="145"/>
                    <a:pt x="1170" y="64"/>
                  </a:cubicBezTo>
                  <a:cubicBezTo>
                    <a:pt x="1145" y="40"/>
                    <a:pt x="1091" y="0"/>
                    <a:pt x="103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38"/>
            <p:cNvSpPr/>
            <p:nvPr/>
          </p:nvSpPr>
          <p:spPr>
            <a:xfrm>
              <a:off x="8757350" y="6803070"/>
              <a:ext cx="62339" cy="56286"/>
            </a:xfrm>
            <a:custGeom>
              <a:rect b="b" l="l" r="r" t="t"/>
              <a:pathLst>
                <a:path extrusionOk="0" h="999" w="1211">
                  <a:moveTo>
                    <a:pt x="1064" y="1"/>
                  </a:moveTo>
                  <a:cubicBezTo>
                    <a:pt x="1019" y="1"/>
                    <a:pt x="968" y="11"/>
                    <a:pt x="928" y="31"/>
                  </a:cubicBezTo>
                  <a:cubicBezTo>
                    <a:pt x="686" y="233"/>
                    <a:pt x="363" y="434"/>
                    <a:pt x="121" y="676"/>
                  </a:cubicBezTo>
                  <a:cubicBezTo>
                    <a:pt x="41" y="717"/>
                    <a:pt x="0" y="838"/>
                    <a:pt x="41" y="918"/>
                  </a:cubicBezTo>
                  <a:cubicBezTo>
                    <a:pt x="121" y="999"/>
                    <a:pt x="162" y="999"/>
                    <a:pt x="202" y="999"/>
                  </a:cubicBezTo>
                  <a:cubicBezTo>
                    <a:pt x="283" y="999"/>
                    <a:pt x="283" y="999"/>
                    <a:pt x="323" y="918"/>
                  </a:cubicBezTo>
                  <a:cubicBezTo>
                    <a:pt x="565" y="717"/>
                    <a:pt x="847" y="515"/>
                    <a:pt x="1129" y="273"/>
                  </a:cubicBezTo>
                  <a:cubicBezTo>
                    <a:pt x="1170" y="233"/>
                    <a:pt x="1210" y="112"/>
                    <a:pt x="1170" y="31"/>
                  </a:cubicBezTo>
                  <a:cubicBezTo>
                    <a:pt x="1150" y="11"/>
                    <a:pt x="1109" y="1"/>
                    <a:pt x="106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 name="Google Shape;1437;p38"/>
          <p:cNvGrpSpPr/>
          <p:nvPr/>
        </p:nvGrpSpPr>
        <p:grpSpPr>
          <a:xfrm>
            <a:off x="4436900" y="3056658"/>
            <a:ext cx="445925" cy="410275"/>
            <a:chOff x="2869075" y="2813950"/>
            <a:chExt cx="445925" cy="410275"/>
          </a:xfrm>
        </p:grpSpPr>
        <p:sp>
          <p:nvSpPr>
            <p:cNvPr id="1438" name="Google Shape;1438;p38"/>
            <p:cNvSpPr/>
            <p:nvPr/>
          </p:nvSpPr>
          <p:spPr>
            <a:xfrm>
              <a:off x="2871923" y="2816913"/>
              <a:ext cx="425075" cy="404350"/>
            </a:xfrm>
            <a:custGeom>
              <a:rect b="b" l="l" r="r" t="t"/>
              <a:pathLst>
                <a:path extrusionOk="0" h="16174" w="17003">
                  <a:moveTo>
                    <a:pt x="8912" y="0"/>
                  </a:moveTo>
                  <a:cubicBezTo>
                    <a:pt x="7102" y="0"/>
                    <a:pt x="5293" y="605"/>
                    <a:pt x="3811" y="1809"/>
                  </a:cubicBezTo>
                  <a:cubicBezTo>
                    <a:pt x="894" y="4190"/>
                    <a:pt x="1" y="8262"/>
                    <a:pt x="1656" y="11644"/>
                  </a:cubicBezTo>
                  <a:cubicBezTo>
                    <a:pt x="3036" y="14463"/>
                    <a:pt x="5882" y="16174"/>
                    <a:pt x="8915" y="16174"/>
                  </a:cubicBezTo>
                  <a:cubicBezTo>
                    <a:pt x="9520" y="16174"/>
                    <a:pt x="10131" y="16106"/>
                    <a:pt x="10740" y="15966"/>
                  </a:cubicBezTo>
                  <a:cubicBezTo>
                    <a:pt x="14407" y="15108"/>
                    <a:pt x="17003" y="11846"/>
                    <a:pt x="17003" y="8084"/>
                  </a:cubicBezTo>
                  <a:cubicBezTo>
                    <a:pt x="17003" y="6083"/>
                    <a:pt x="16265" y="4166"/>
                    <a:pt x="14943" y="2690"/>
                  </a:cubicBezTo>
                  <a:cubicBezTo>
                    <a:pt x="14610" y="2321"/>
                    <a:pt x="14264" y="2000"/>
                    <a:pt x="13871" y="1702"/>
                  </a:cubicBezTo>
                  <a:cubicBezTo>
                    <a:pt x="12414" y="566"/>
                    <a:pt x="10662" y="0"/>
                    <a:pt x="89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9" name="Google Shape;1439;p38"/>
            <p:cNvGrpSpPr/>
            <p:nvPr/>
          </p:nvGrpSpPr>
          <p:grpSpPr>
            <a:xfrm>
              <a:off x="2869075" y="2813950"/>
              <a:ext cx="445925" cy="410275"/>
              <a:chOff x="6099975" y="2540550"/>
              <a:chExt cx="445925" cy="410275"/>
            </a:xfrm>
          </p:grpSpPr>
          <p:sp>
            <p:nvSpPr>
              <p:cNvPr id="1440" name="Google Shape;1440;p38"/>
              <p:cNvSpPr/>
              <p:nvPr/>
            </p:nvSpPr>
            <p:spPr>
              <a:xfrm>
                <a:off x="6099975" y="2543400"/>
                <a:ext cx="367925" cy="334300"/>
              </a:xfrm>
              <a:custGeom>
                <a:rect b="b" l="l" r="r" t="t"/>
                <a:pathLst>
                  <a:path extrusionOk="0" h="13372" w="14717">
                    <a:moveTo>
                      <a:pt x="8914" y="0"/>
                    </a:moveTo>
                    <a:cubicBezTo>
                      <a:pt x="7099" y="0"/>
                      <a:pt x="5285" y="611"/>
                      <a:pt x="3799" y="1830"/>
                    </a:cubicBezTo>
                    <a:cubicBezTo>
                      <a:pt x="882" y="4211"/>
                      <a:pt x="1" y="8295"/>
                      <a:pt x="1679" y="11676"/>
                    </a:cubicBezTo>
                    <a:cubicBezTo>
                      <a:pt x="3125" y="12797"/>
                      <a:pt x="4871" y="13371"/>
                      <a:pt x="6630" y="13371"/>
                    </a:cubicBezTo>
                    <a:cubicBezTo>
                      <a:pt x="7842" y="13371"/>
                      <a:pt x="9061" y="13099"/>
                      <a:pt x="10192" y="12546"/>
                    </a:cubicBezTo>
                    <a:cubicBezTo>
                      <a:pt x="12955" y="11188"/>
                      <a:pt x="14717" y="8366"/>
                      <a:pt x="14717" y="5283"/>
                    </a:cubicBezTo>
                    <a:cubicBezTo>
                      <a:pt x="14717" y="4045"/>
                      <a:pt x="14431" y="2818"/>
                      <a:pt x="13871" y="1699"/>
                    </a:cubicBezTo>
                    <a:cubicBezTo>
                      <a:pt x="12411" y="566"/>
                      <a:pt x="10662" y="0"/>
                      <a:pt x="89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38"/>
              <p:cNvSpPr/>
              <p:nvPr/>
            </p:nvSpPr>
            <p:spPr>
              <a:xfrm>
                <a:off x="6170225" y="2608475"/>
                <a:ext cx="305725" cy="72650"/>
              </a:xfrm>
              <a:custGeom>
                <a:rect b="b" l="l" r="r" t="t"/>
                <a:pathLst>
                  <a:path extrusionOk="0" h="2906" w="12229">
                    <a:moveTo>
                      <a:pt x="191" y="1"/>
                    </a:moveTo>
                    <a:lnTo>
                      <a:pt x="1" y="179"/>
                    </a:lnTo>
                    <a:cubicBezTo>
                      <a:pt x="1560" y="1918"/>
                      <a:pt x="3787" y="2906"/>
                      <a:pt x="6120" y="2906"/>
                    </a:cubicBezTo>
                    <a:cubicBezTo>
                      <a:pt x="8442" y="2906"/>
                      <a:pt x="10669" y="1918"/>
                      <a:pt x="12228" y="179"/>
                    </a:cubicBezTo>
                    <a:lnTo>
                      <a:pt x="12026" y="1"/>
                    </a:lnTo>
                    <a:cubicBezTo>
                      <a:pt x="10448" y="1763"/>
                      <a:pt x="8281" y="2644"/>
                      <a:pt x="6113" y="2644"/>
                    </a:cubicBezTo>
                    <a:cubicBezTo>
                      <a:pt x="3945" y="2644"/>
                      <a:pt x="1775" y="1763"/>
                      <a:pt x="1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38"/>
              <p:cNvSpPr/>
              <p:nvPr/>
            </p:nvSpPr>
            <p:spPr>
              <a:xfrm>
                <a:off x="6170225" y="2810150"/>
                <a:ext cx="305725" cy="72500"/>
              </a:xfrm>
              <a:custGeom>
                <a:rect b="b" l="l" r="r" t="t"/>
                <a:pathLst>
                  <a:path extrusionOk="0" h="2900" w="12229">
                    <a:moveTo>
                      <a:pt x="6114" y="0"/>
                    </a:moveTo>
                    <a:cubicBezTo>
                      <a:pt x="3873" y="0"/>
                      <a:pt x="1632" y="911"/>
                      <a:pt x="1" y="2733"/>
                    </a:cubicBezTo>
                    <a:lnTo>
                      <a:pt x="191" y="2899"/>
                    </a:lnTo>
                    <a:cubicBezTo>
                      <a:pt x="1775" y="1143"/>
                      <a:pt x="3945" y="265"/>
                      <a:pt x="6113" y="265"/>
                    </a:cubicBezTo>
                    <a:cubicBezTo>
                      <a:pt x="8281" y="265"/>
                      <a:pt x="10448" y="1143"/>
                      <a:pt x="12026" y="2899"/>
                    </a:cubicBezTo>
                    <a:lnTo>
                      <a:pt x="12228" y="2733"/>
                    </a:lnTo>
                    <a:cubicBezTo>
                      <a:pt x="10597" y="911"/>
                      <a:pt x="8356" y="0"/>
                      <a:pt x="61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38"/>
              <p:cNvSpPr/>
              <p:nvPr/>
            </p:nvSpPr>
            <p:spPr>
              <a:xfrm>
                <a:off x="6102075" y="2540550"/>
                <a:ext cx="443825" cy="410275"/>
              </a:xfrm>
              <a:custGeom>
                <a:rect b="b" l="l" r="r" t="t"/>
                <a:pathLst>
                  <a:path extrusionOk="0" h="16411" w="17753">
                    <a:moveTo>
                      <a:pt x="8846" y="253"/>
                    </a:moveTo>
                    <a:cubicBezTo>
                      <a:pt x="11097" y="265"/>
                      <a:pt x="13240" y="1218"/>
                      <a:pt x="14752" y="2896"/>
                    </a:cubicBezTo>
                    <a:cubicBezTo>
                      <a:pt x="17264" y="5694"/>
                      <a:pt x="17467" y="9850"/>
                      <a:pt x="15264" y="12886"/>
                    </a:cubicBezTo>
                    <a:cubicBezTo>
                      <a:pt x="13727" y="14993"/>
                      <a:pt x="11319" y="16153"/>
                      <a:pt x="8843" y="16153"/>
                    </a:cubicBezTo>
                    <a:cubicBezTo>
                      <a:pt x="7751" y="16153"/>
                      <a:pt x="6645" y="15928"/>
                      <a:pt x="5596" y="15458"/>
                    </a:cubicBezTo>
                    <a:cubicBezTo>
                      <a:pt x="2167" y="13934"/>
                      <a:pt x="286" y="10219"/>
                      <a:pt x="1060" y="6552"/>
                    </a:cubicBezTo>
                    <a:cubicBezTo>
                      <a:pt x="1846" y="2873"/>
                      <a:pt x="5084" y="253"/>
                      <a:pt x="8846" y="253"/>
                    </a:cubicBezTo>
                    <a:close/>
                    <a:moveTo>
                      <a:pt x="8836" y="1"/>
                    </a:moveTo>
                    <a:cubicBezTo>
                      <a:pt x="7710" y="1"/>
                      <a:pt x="6570" y="233"/>
                      <a:pt x="5489" y="718"/>
                    </a:cubicBezTo>
                    <a:cubicBezTo>
                      <a:pt x="1953" y="2301"/>
                      <a:pt x="0" y="6135"/>
                      <a:pt x="810" y="9921"/>
                    </a:cubicBezTo>
                    <a:cubicBezTo>
                      <a:pt x="1618" y="13699"/>
                      <a:pt x="4950" y="16410"/>
                      <a:pt x="8821" y="16410"/>
                    </a:cubicBezTo>
                    <a:cubicBezTo>
                      <a:pt x="8829" y="16410"/>
                      <a:pt x="8838" y="16410"/>
                      <a:pt x="8846" y="16410"/>
                    </a:cubicBezTo>
                    <a:cubicBezTo>
                      <a:pt x="11168" y="16410"/>
                      <a:pt x="13383" y="15422"/>
                      <a:pt x="14942" y="13683"/>
                    </a:cubicBezTo>
                    <a:cubicBezTo>
                      <a:pt x="17526" y="10802"/>
                      <a:pt x="17752" y="6504"/>
                      <a:pt x="15466" y="3373"/>
                    </a:cubicBezTo>
                    <a:cubicBezTo>
                      <a:pt x="13879" y="1199"/>
                      <a:pt x="11392" y="1"/>
                      <a:pt x="8836" y="1"/>
                    </a:cubicBezTo>
                    <a:close/>
                  </a:path>
                </a:pathLst>
              </a:custGeom>
              <a:solidFill>
                <a:srgbClr val="3332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44" name="Google Shape;1444;p38"/>
          <p:cNvSpPr/>
          <p:nvPr/>
        </p:nvSpPr>
        <p:spPr>
          <a:xfrm>
            <a:off x="962078" y="1601950"/>
            <a:ext cx="189000" cy="189000"/>
          </a:xfrm>
          <a:prstGeom prst="halfFrame">
            <a:avLst>
              <a:gd fmla="val 10031" name="adj1"/>
              <a:gd fmla="val 10031"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38"/>
          <p:cNvSpPr/>
          <p:nvPr/>
        </p:nvSpPr>
        <p:spPr>
          <a:xfrm>
            <a:off x="3364478" y="1620900"/>
            <a:ext cx="189000" cy="189000"/>
          </a:xfrm>
          <a:prstGeom prst="halfFrame">
            <a:avLst>
              <a:gd fmla="val 10031" name="adj1"/>
              <a:gd fmla="val 10031"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38"/>
          <p:cNvSpPr/>
          <p:nvPr/>
        </p:nvSpPr>
        <p:spPr>
          <a:xfrm>
            <a:off x="5580878" y="1620900"/>
            <a:ext cx="189000" cy="189000"/>
          </a:xfrm>
          <a:prstGeom prst="halfFrame">
            <a:avLst>
              <a:gd fmla="val 10031" name="adj1"/>
              <a:gd fmla="val 10031"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38"/>
          <p:cNvSpPr txBox="1"/>
          <p:nvPr>
            <p:ph idx="8" type="title"/>
          </p:nvPr>
        </p:nvSpPr>
        <p:spPr>
          <a:xfrm>
            <a:off x="7448938" y="1583016"/>
            <a:ext cx="827100" cy="531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2"/>
                </a:solidFill>
              </a:rPr>
              <a:t>0</a:t>
            </a:r>
            <a:r>
              <a:rPr lang="en"/>
              <a:t>4</a:t>
            </a:r>
            <a:endParaRPr>
              <a:solidFill>
                <a:schemeClr val="accent2"/>
              </a:solidFill>
            </a:endParaRPr>
          </a:p>
        </p:txBody>
      </p:sp>
      <p:sp>
        <p:nvSpPr>
          <p:cNvPr id="1448" name="Google Shape;1448;p38"/>
          <p:cNvSpPr txBox="1"/>
          <p:nvPr>
            <p:ph idx="9" type="title"/>
          </p:nvPr>
        </p:nvSpPr>
        <p:spPr>
          <a:xfrm>
            <a:off x="6661236" y="2024847"/>
            <a:ext cx="2402400" cy="531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Results</a:t>
            </a:r>
            <a:endParaRPr/>
          </a:p>
        </p:txBody>
      </p:sp>
      <p:sp>
        <p:nvSpPr>
          <p:cNvPr id="1449" name="Google Shape;1449;p38"/>
          <p:cNvSpPr/>
          <p:nvPr/>
        </p:nvSpPr>
        <p:spPr>
          <a:xfrm>
            <a:off x="7542778" y="1601938"/>
            <a:ext cx="189000" cy="189000"/>
          </a:xfrm>
          <a:prstGeom prst="halfFrame">
            <a:avLst>
              <a:gd fmla="val 10031" name="adj1"/>
              <a:gd fmla="val 10031"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3" name="Shape 1453"/>
        <p:cNvGrpSpPr/>
        <p:nvPr/>
      </p:nvGrpSpPr>
      <p:grpSpPr>
        <a:xfrm>
          <a:off x="0" y="0"/>
          <a:ext cx="0" cy="0"/>
          <a:chOff x="0" y="0"/>
          <a:chExt cx="0" cy="0"/>
        </a:xfrm>
      </p:grpSpPr>
      <p:pic>
        <p:nvPicPr>
          <p:cNvPr id="1454" name="Google Shape;1454;p39"/>
          <p:cNvPicPr preferRelativeResize="0"/>
          <p:nvPr/>
        </p:nvPicPr>
        <p:blipFill rotWithShape="1">
          <a:blip r:embed="rId3">
            <a:alphaModFix/>
          </a:blip>
          <a:srcRect b="16573" l="0" r="0" t="16573"/>
          <a:stretch/>
        </p:blipFill>
        <p:spPr>
          <a:xfrm>
            <a:off x="318250" y="319462"/>
            <a:ext cx="3932676" cy="1478898"/>
          </a:xfrm>
          <a:prstGeom prst="rect">
            <a:avLst/>
          </a:prstGeom>
          <a:noFill/>
          <a:ln>
            <a:noFill/>
          </a:ln>
        </p:spPr>
      </p:pic>
      <p:pic>
        <p:nvPicPr>
          <p:cNvPr id="1455" name="Google Shape;1455;p39"/>
          <p:cNvPicPr preferRelativeResize="0"/>
          <p:nvPr/>
        </p:nvPicPr>
        <p:blipFill rotWithShape="1">
          <a:blip r:embed="rId4">
            <a:alphaModFix/>
          </a:blip>
          <a:srcRect b="0" l="12663" r="12670" t="0"/>
          <a:stretch/>
        </p:blipFill>
        <p:spPr>
          <a:xfrm>
            <a:off x="322725" y="1874563"/>
            <a:ext cx="3932669" cy="2949476"/>
          </a:xfrm>
          <a:prstGeom prst="rect">
            <a:avLst/>
          </a:prstGeom>
          <a:noFill/>
          <a:ln>
            <a:noFill/>
          </a:ln>
        </p:spPr>
      </p:pic>
      <p:pic>
        <p:nvPicPr>
          <p:cNvPr id="1456" name="Google Shape;1456;p39"/>
          <p:cNvPicPr preferRelativeResize="0"/>
          <p:nvPr/>
        </p:nvPicPr>
        <p:blipFill rotWithShape="1">
          <a:blip r:embed="rId5">
            <a:alphaModFix/>
          </a:blip>
          <a:srcRect b="0" l="34823" r="34823" t="0"/>
          <a:stretch/>
        </p:blipFill>
        <p:spPr>
          <a:xfrm>
            <a:off x="4331600" y="315388"/>
            <a:ext cx="2208381" cy="4508642"/>
          </a:xfrm>
          <a:prstGeom prst="rect">
            <a:avLst/>
          </a:prstGeom>
          <a:noFill/>
          <a:ln>
            <a:noFill/>
          </a:ln>
        </p:spPr>
      </p:pic>
      <p:pic>
        <p:nvPicPr>
          <p:cNvPr id="1457" name="Google Shape;1457;p39"/>
          <p:cNvPicPr preferRelativeResize="0"/>
          <p:nvPr/>
        </p:nvPicPr>
        <p:blipFill rotWithShape="1">
          <a:blip r:embed="rId6">
            <a:alphaModFix/>
          </a:blip>
          <a:srcRect b="0" l="33672" r="33672" t="0"/>
          <a:stretch/>
        </p:blipFill>
        <p:spPr>
          <a:xfrm>
            <a:off x="6621678" y="319466"/>
            <a:ext cx="2208397" cy="4508647"/>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1" name="Shape 1461"/>
        <p:cNvGrpSpPr/>
        <p:nvPr/>
      </p:nvGrpSpPr>
      <p:grpSpPr>
        <a:xfrm>
          <a:off x="0" y="0"/>
          <a:ext cx="0" cy="0"/>
          <a:chOff x="0" y="0"/>
          <a:chExt cx="0" cy="0"/>
        </a:xfrm>
      </p:grpSpPr>
      <p:sp>
        <p:nvSpPr>
          <p:cNvPr id="1462" name="Google Shape;1462;p40"/>
          <p:cNvSpPr txBox="1"/>
          <p:nvPr>
            <p:ph type="title"/>
          </p:nvPr>
        </p:nvSpPr>
        <p:spPr>
          <a:xfrm>
            <a:off x="886975" y="372900"/>
            <a:ext cx="5394300" cy="612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Criteria</a:t>
            </a:r>
            <a:endParaRPr/>
          </a:p>
        </p:txBody>
      </p:sp>
      <p:sp>
        <p:nvSpPr>
          <p:cNvPr id="1463" name="Google Shape;1463;p40"/>
          <p:cNvSpPr txBox="1"/>
          <p:nvPr>
            <p:ph idx="1" type="body"/>
          </p:nvPr>
        </p:nvSpPr>
        <p:spPr>
          <a:xfrm>
            <a:off x="822675" y="1403850"/>
            <a:ext cx="5788800" cy="1617900"/>
          </a:xfrm>
          <a:prstGeom prst="rect">
            <a:avLst/>
          </a:prstGeom>
        </p:spPr>
        <p:txBody>
          <a:bodyPr anchorCtr="0" anchor="t" bIns="91425" lIns="91425" spcFirstLastPara="1" rIns="91425" wrap="square" tIns="91425">
            <a:noAutofit/>
          </a:bodyPr>
          <a:lstStyle/>
          <a:p>
            <a:pPr indent="-342900" lvl="0" marL="457200" rtl="0" algn="l">
              <a:lnSpc>
                <a:spcPct val="200000"/>
              </a:lnSpc>
              <a:spcBef>
                <a:spcPts val="0"/>
              </a:spcBef>
              <a:spcAft>
                <a:spcPts val="0"/>
              </a:spcAft>
              <a:buSzPts val="1800"/>
              <a:buChar char="●"/>
            </a:pPr>
            <a:r>
              <a:rPr lang="en" sz="1800"/>
              <a:t>Popularity at a global scale</a:t>
            </a:r>
            <a:endParaRPr sz="1800"/>
          </a:p>
          <a:p>
            <a:pPr indent="-342900" lvl="0" marL="457200" rtl="0" algn="l">
              <a:lnSpc>
                <a:spcPct val="200000"/>
              </a:lnSpc>
              <a:spcBef>
                <a:spcPts val="0"/>
              </a:spcBef>
              <a:spcAft>
                <a:spcPts val="0"/>
              </a:spcAft>
              <a:buSzPts val="1800"/>
              <a:buChar char="●"/>
            </a:pPr>
            <a:r>
              <a:rPr lang="en" sz="1800"/>
              <a:t>Retain and reflect the Olympic traditions</a:t>
            </a:r>
            <a:endParaRPr sz="1800"/>
          </a:p>
          <a:p>
            <a:pPr indent="-342900" lvl="0" marL="457200" rtl="0" algn="l">
              <a:lnSpc>
                <a:spcPct val="200000"/>
              </a:lnSpc>
              <a:spcBef>
                <a:spcPts val="0"/>
              </a:spcBef>
              <a:spcAft>
                <a:spcPts val="0"/>
              </a:spcAft>
              <a:buSzPts val="1800"/>
              <a:buChar char="●"/>
            </a:pPr>
            <a:r>
              <a:rPr lang="en" sz="1800"/>
              <a:t>Alignment with the host country popular sports</a:t>
            </a:r>
            <a:endParaRPr sz="1800"/>
          </a:p>
        </p:txBody>
      </p:sp>
      <p:grpSp>
        <p:nvGrpSpPr>
          <p:cNvPr id="1464" name="Google Shape;1464;p40"/>
          <p:cNvGrpSpPr/>
          <p:nvPr/>
        </p:nvGrpSpPr>
        <p:grpSpPr>
          <a:xfrm>
            <a:off x="6195348" y="1526853"/>
            <a:ext cx="2591943" cy="3341426"/>
            <a:chOff x="6191984" y="1178825"/>
            <a:chExt cx="2423056" cy="3123703"/>
          </a:xfrm>
        </p:grpSpPr>
        <p:sp>
          <p:nvSpPr>
            <p:cNvPr id="1465" name="Google Shape;1465;p40"/>
            <p:cNvSpPr/>
            <p:nvPr/>
          </p:nvSpPr>
          <p:spPr>
            <a:xfrm>
              <a:off x="6214371" y="1279566"/>
              <a:ext cx="256821" cy="227342"/>
            </a:xfrm>
            <a:custGeom>
              <a:rect b="b" l="l" r="r" t="t"/>
              <a:pathLst>
                <a:path extrusionOk="0" h="4712" w="5323">
                  <a:moveTo>
                    <a:pt x="2357" y="1"/>
                  </a:moveTo>
                  <a:cubicBezTo>
                    <a:pt x="2156" y="1"/>
                    <a:pt x="1949" y="25"/>
                    <a:pt x="1751" y="75"/>
                  </a:cubicBezTo>
                  <a:cubicBezTo>
                    <a:pt x="1679" y="99"/>
                    <a:pt x="1620" y="123"/>
                    <a:pt x="1548" y="147"/>
                  </a:cubicBezTo>
                  <a:cubicBezTo>
                    <a:pt x="667" y="480"/>
                    <a:pt x="60" y="1301"/>
                    <a:pt x="24" y="2242"/>
                  </a:cubicBezTo>
                  <a:cubicBezTo>
                    <a:pt x="1" y="2659"/>
                    <a:pt x="84" y="3064"/>
                    <a:pt x="286" y="3433"/>
                  </a:cubicBezTo>
                  <a:lnTo>
                    <a:pt x="322" y="3492"/>
                  </a:lnTo>
                  <a:cubicBezTo>
                    <a:pt x="548" y="3921"/>
                    <a:pt x="917" y="4254"/>
                    <a:pt x="1346" y="4468"/>
                  </a:cubicBezTo>
                  <a:cubicBezTo>
                    <a:pt x="1417" y="4504"/>
                    <a:pt x="1477" y="4528"/>
                    <a:pt x="1548" y="4552"/>
                  </a:cubicBezTo>
                  <a:cubicBezTo>
                    <a:pt x="1679" y="4599"/>
                    <a:pt x="1810" y="4635"/>
                    <a:pt x="1941" y="4659"/>
                  </a:cubicBezTo>
                  <a:cubicBezTo>
                    <a:pt x="2048" y="4683"/>
                    <a:pt x="2156" y="4695"/>
                    <a:pt x="2263" y="4707"/>
                  </a:cubicBezTo>
                  <a:lnTo>
                    <a:pt x="2310" y="4707"/>
                  </a:lnTo>
                  <a:cubicBezTo>
                    <a:pt x="2352" y="4710"/>
                    <a:pt x="2394" y="4711"/>
                    <a:pt x="2435" y="4711"/>
                  </a:cubicBezTo>
                  <a:cubicBezTo>
                    <a:pt x="2560" y="4711"/>
                    <a:pt x="2682" y="4698"/>
                    <a:pt x="2799" y="4671"/>
                  </a:cubicBezTo>
                  <a:cubicBezTo>
                    <a:pt x="2882" y="4659"/>
                    <a:pt x="2977" y="4635"/>
                    <a:pt x="3060" y="4611"/>
                  </a:cubicBezTo>
                  <a:cubicBezTo>
                    <a:pt x="5085" y="3992"/>
                    <a:pt x="5323" y="1206"/>
                    <a:pt x="3430" y="254"/>
                  </a:cubicBezTo>
                  <a:cubicBezTo>
                    <a:pt x="3370" y="218"/>
                    <a:pt x="3322" y="194"/>
                    <a:pt x="3263" y="170"/>
                  </a:cubicBezTo>
                  <a:cubicBezTo>
                    <a:pt x="3180" y="135"/>
                    <a:pt x="3096" y="111"/>
                    <a:pt x="3025" y="87"/>
                  </a:cubicBezTo>
                  <a:cubicBezTo>
                    <a:pt x="2858" y="39"/>
                    <a:pt x="2691" y="16"/>
                    <a:pt x="2525" y="4"/>
                  </a:cubicBezTo>
                  <a:lnTo>
                    <a:pt x="2477" y="4"/>
                  </a:lnTo>
                  <a:cubicBezTo>
                    <a:pt x="2437" y="2"/>
                    <a:pt x="2397" y="1"/>
                    <a:pt x="23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0"/>
            <p:cNvSpPr/>
            <p:nvPr/>
          </p:nvSpPr>
          <p:spPr>
            <a:xfrm>
              <a:off x="6405097" y="1182781"/>
              <a:ext cx="423420" cy="457000"/>
            </a:xfrm>
            <a:custGeom>
              <a:rect b="b" l="l" r="r" t="t"/>
              <a:pathLst>
                <a:path extrusionOk="0" h="9472" w="8776">
                  <a:moveTo>
                    <a:pt x="6653" y="0"/>
                  </a:moveTo>
                  <a:cubicBezTo>
                    <a:pt x="6567" y="0"/>
                    <a:pt x="6479" y="19"/>
                    <a:pt x="6394" y="57"/>
                  </a:cubicBezTo>
                  <a:lnTo>
                    <a:pt x="143" y="2760"/>
                  </a:lnTo>
                  <a:cubicBezTo>
                    <a:pt x="1048" y="3724"/>
                    <a:pt x="977" y="5248"/>
                    <a:pt x="0" y="6141"/>
                  </a:cubicBezTo>
                  <a:lnTo>
                    <a:pt x="2215" y="7344"/>
                  </a:lnTo>
                  <a:lnTo>
                    <a:pt x="5977" y="9403"/>
                  </a:lnTo>
                  <a:cubicBezTo>
                    <a:pt x="6068" y="9449"/>
                    <a:pt x="6165" y="9471"/>
                    <a:pt x="6261" y="9471"/>
                  </a:cubicBezTo>
                  <a:cubicBezTo>
                    <a:pt x="6440" y="9471"/>
                    <a:pt x="6615" y="9392"/>
                    <a:pt x="6739" y="9237"/>
                  </a:cubicBezTo>
                  <a:cubicBezTo>
                    <a:pt x="6966" y="8915"/>
                    <a:pt x="6787" y="8558"/>
                    <a:pt x="6882" y="8201"/>
                  </a:cubicBezTo>
                  <a:cubicBezTo>
                    <a:pt x="7037" y="7641"/>
                    <a:pt x="7751" y="7951"/>
                    <a:pt x="7990" y="7487"/>
                  </a:cubicBezTo>
                  <a:cubicBezTo>
                    <a:pt x="8263" y="6975"/>
                    <a:pt x="7585" y="6689"/>
                    <a:pt x="7668" y="6201"/>
                  </a:cubicBezTo>
                  <a:cubicBezTo>
                    <a:pt x="7728" y="5879"/>
                    <a:pt x="8037" y="5748"/>
                    <a:pt x="8263" y="5546"/>
                  </a:cubicBezTo>
                  <a:cubicBezTo>
                    <a:pt x="8644" y="5212"/>
                    <a:pt x="8775" y="4736"/>
                    <a:pt x="8490" y="4296"/>
                  </a:cubicBezTo>
                  <a:cubicBezTo>
                    <a:pt x="8287" y="3974"/>
                    <a:pt x="7835" y="3796"/>
                    <a:pt x="7799" y="3391"/>
                  </a:cubicBezTo>
                  <a:cubicBezTo>
                    <a:pt x="7763" y="2891"/>
                    <a:pt x="8466" y="2676"/>
                    <a:pt x="8251" y="2141"/>
                  </a:cubicBezTo>
                  <a:cubicBezTo>
                    <a:pt x="8049" y="1652"/>
                    <a:pt x="7311" y="1891"/>
                    <a:pt x="7204" y="1331"/>
                  </a:cubicBezTo>
                  <a:cubicBezTo>
                    <a:pt x="7144" y="974"/>
                    <a:pt x="7347" y="581"/>
                    <a:pt x="7156" y="283"/>
                  </a:cubicBezTo>
                  <a:cubicBezTo>
                    <a:pt x="7132" y="248"/>
                    <a:pt x="7108" y="212"/>
                    <a:pt x="7073" y="176"/>
                  </a:cubicBezTo>
                  <a:cubicBezTo>
                    <a:pt x="6958" y="61"/>
                    <a:pt x="6808" y="0"/>
                    <a:pt x="665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40"/>
            <p:cNvSpPr/>
            <p:nvPr/>
          </p:nvSpPr>
          <p:spPr>
            <a:xfrm>
              <a:off x="6464249" y="1345087"/>
              <a:ext cx="293007" cy="38067"/>
            </a:xfrm>
            <a:custGeom>
              <a:rect b="b" l="l" r="r" t="t"/>
              <a:pathLst>
                <a:path extrusionOk="0" h="789" w="6073">
                  <a:moveTo>
                    <a:pt x="6004" y="1"/>
                  </a:moveTo>
                  <a:cubicBezTo>
                    <a:pt x="5999" y="1"/>
                    <a:pt x="5994" y="1"/>
                    <a:pt x="5990" y="3"/>
                  </a:cubicBezTo>
                  <a:cubicBezTo>
                    <a:pt x="4989" y="51"/>
                    <a:pt x="4001" y="146"/>
                    <a:pt x="3013" y="253"/>
                  </a:cubicBezTo>
                  <a:cubicBezTo>
                    <a:pt x="2025" y="348"/>
                    <a:pt x="1049" y="479"/>
                    <a:pt x="72" y="658"/>
                  </a:cubicBezTo>
                  <a:cubicBezTo>
                    <a:pt x="25" y="658"/>
                    <a:pt x="1" y="694"/>
                    <a:pt x="13" y="729"/>
                  </a:cubicBezTo>
                  <a:cubicBezTo>
                    <a:pt x="13" y="765"/>
                    <a:pt x="48" y="789"/>
                    <a:pt x="84" y="789"/>
                  </a:cubicBezTo>
                  <a:cubicBezTo>
                    <a:pt x="1072" y="741"/>
                    <a:pt x="2061" y="646"/>
                    <a:pt x="3049" y="551"/>
                  </a:cubicBezTo>
                  <a:cubicBezTo>
                    <a:pt x="4037" y="444"/>
                    <a:pt x="5025" y="313"/>
                    <a:pt x="6002" y="146"/>
                  </a:cubicBezTo>
                  <a:cubicBezTo>
                    <a:pt x="6037" y="134"/>
                    <a:pt x="6073" y="98"/>
                    <a:pt x="6061" y="63"/>
                  </a:cubicBezTo>
                  <a:cubicBezTo>
                    <a:pt x="6061" y="32"/>
                    <a:pt x="6034" y="1"/>
                    <a:pt x="60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0"/>
            <p:cNvSpPr/>
            <p:nvPr/>
          </p:nvSpPr>
          <p:spPr>
            <a:xfrm>
              <a:off x="6453683" y="1253127"/>
              <a:ext cx="289823" cy="89403"/>
            </a:xfrm>
            <a:custGeom>
              <a:rect b="b" l="l" r="r" t="t"/>
              <a:pathLst>
                <a:path extrusionOk="0" h="1853" w="6007">
                  <a:moveTo>
                    <a:pt x="5919" y="1"/>
                  </a:moveTo>
                  <a:cubicBezTo>
                    <a:pt x="5912" y="1"/>
                    <a:pt x="5905" y="2"/>
                    <a:pt x="5899" y="4"/>
                  </a:cubicBezTo>
                  <a:cubicBezTo>
                    <a:pt x="4911" y="230"/>
                    <a:pt x="3935" y="504"/>
                    <a:pt x="2970" y="790"/>
                  </a:cubicBezTo>
                  <a:cubicBezTo>
                    <a:pt x="1994" y="1064"/>
                    <a:pt x="1029" y="1373"/>
                    <a:pt x="77" y="1718"/>
                  </a:cubicBezTo>
                  <a:cubicBezTo>
                    <a:pt x="0" y="1740"/>
                    <a:pt x="24" y="1852"/>
                    <a:pt x="102" y="1852"/>
                  </a:cubicBezTo>
                  <a:cubicBezTo>
                    <a:pt x="109" y="1852"/>
                    <a:pt x="117" y="1851"/>
                    <a:pt x="125" y="1849"/>
                  </a:cubicBezTo>
                  <a:cubicBezTo>
                    <a:pt x="1113" y="1623"/>
                    <a:pt x="2077" y="1349"/>
                    <a:pt x="3053" y="1076"/>
                  </a:cubicBezTo>
                  <a:cubicBezTo>
                    <a:pt x="4030" y="790"/>
                    <a:pt x="4994" y="492"/>
                    <a:pt x="5947" y="147"/>
                  </a:cubicBezTo>
                  <a:cubicBezTo>
                    <a:pt x="5982" y="135"/>
                    <a:pt x="6006" y="87"/>
                    <a:pt x="5994" y="52"/>
                  </a:cubicBezTo>
                  <a:cubicBezTo>
                    <a:pt x="5984" y="22"/>
                    <a:pt x="5951" y="1"/>
                    <a:pt x="59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0"/>
            <p:cNvSpPr/>
            <p:nvPr/>
          </p:nvSpPr>
          <p:spPr>
            <a:xfrm>
              <a:off x="6461740" y="1415722"/>
              <a:ext cx="289196" cy="64507"/>
            </a:xfrm>
            <a:custGeom>
              <a:rect b="b" l="l" r="r" t="t"/>
              <a:pathLst>
                <a:path extrusionOk="0" h="1337" w="5994">
                  <a:moveTo>
                    <a:pt x="81" y="1"/>
                  </a:moveTo>
                  <a:cubicBezTo>
                    <a:pt x="14" y="1"/>
                    <a:pt x="0" y="113"/>
                    <a:pt x="77" y="134"/>
                  </a:cubicBezTo>
                  <a:cubicBezTo>
                    <a:pt x="1041" y="396"/>
                    <a:pt x="2005" y="611"/>
                    <a:pt x="2982" y="813"/>
                  </a:cubicBezTo>
                  <a:cubicBezTo>
                    <a:pt x="3946" y="1015"/>
                    <a:pt x="4922" y="1194"/>
                    <a:pt x="5911" y="1337"/>
                  </a:cubicBezTo>
                  <a:cubicBezTo>
                    <a:pt x="5946" y="1337"/>
                    <a:pt x="5982" y="1313"/>
                    <a:pt x="5994" y="1265"/>
                  </a:cubicBezTo>
                  <a:cubicBezTo>
                    <a:pt x="5994" y="1230"/>
                    <a:pt x="5970" y="1194"/>
                    <a:pt x="5934" y="1194"/>
                  </a:cubicBezTo>
                  <a:cubicBezTo>
                    <a:pt x="4982" y="932"/>
                    <a:pt x="4006" y="718"/>
                    <a:pt x="3041" y="515"/>
                  </a:cubicBezTo>
                  <a:cubicBezTo>
                    <a:pt x="2065" y="313"/>
                    <a:pt x="1089" y="134"/>
                    <a:pt x="100" y="3"/>
                  </a:cubicBezTo>
                  <a:cubicBezTo>
                    <a:pt x="93" y="1"/>
                    <a:pt x="87" y="1"/>
                    <a:pt x="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0"/>
            <p:cNvSpPr/>
            <p:nvPr/>
          </p:nvSpPr>
          <p:spPr>
            <a:xfrm>
              <a:off x="6449919" y="1455285"/>
              <a:ext cx="280993" cy="114829"/>
            </a:xfrm>
            <a:custGeom>
              <a:rect b="b" l="l" r="r" t="t"/>
              <a:pathLst>
                <a:path extrusionOk="0" h="2380" w="5824">
                  <a:moveTo>
                    <a:pt x="70" y="1"/>
                  </a:moveTo>
                  <a:cubicBezTo>
                    <a:pt x="44" y="1"/>
                    <a:pt x="21" y="16"/>
                    <a:pt x="12" y="53"/>
                  </a:cubicBezTo>
                  <a:cubicBezTo>
                    <a:pt x="0" y="88"/>
                    <a:pt x="12" y="124"/>
                    <a:pt x="48" y="136"/>
                  </a:cubicBezTo>
                  <a:cubicBezTo>
                    <a:pt x="965" y="565"/>
                    <a:pt x="1905" y="957"/>
                    <a:pt x="2846" y="1327"/>
                  </a:cubicBezTo>
                  <a:cubicBezTo>
                    <a:pt x="3774" y="1708"/>
                    <a:pt x="4727" y="2065"/>
                    <a:pt x="5691" y="2374"/>
                  </a:cubicBezTo>
                  <a:cubicBezTo>
                    <a:pt x="5700" y="2378"/>
                    <a:pt x="5709" y="2380"/>
                    <a:pt x="5718" y="2380"/>
                  </a:cubicBezTo>
                  <a:cubicBezTo>
                    <a:pt x="5786" y="2380"/>
                    <a:pt x="5824" y="2263"/>
                    <a:pt x="5739" y="2231"/>
                  </a:cubicBezTo>
                  <a:cubicBezTo>
                    <a:pt x="4822" y="1803"/>
                    <a:pt x="3893" y="1422"/>
                    <a:pt x="2953" y="1041"/>
                  </a:cubicBezTo>
                  <a:cubicBezTo>
                    <a:pt x="2012" y="672"/>
                    <a:pt x="1060" y="315"/>
                    <a:pt x="95" y="5"/>
                  </a:cubicBezTo>
                  <a:cubicBezTo>
                    <a:pt x="87" y="2"/>
                    <a:pt x="78" y="1"/>
                    <a:pt x="7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0"/>
            <p:cNvSpPr/>
            <p:nvPr/>
          </p:nvSpPr>
          <p:spPr>
            <a:xfrm>
              <a:off x="6307442" y="1279277"/>
              <a:ext cx="44870" cy="227390"/>
            </a:xfrm>
            <a:custGeom>
              <a:rect b="b" l="l" r="r" t="t"/>
              <a:pathLst>
                <a:path extrusionOk="0" h="4713" w="930">
                  <a:moveTo>
                    <a:pt x="387" y="1"/>
                  </a:moveTo>
                  <a:cubicBezTo>
                    <a:pt x="334" y="1"/>
                    <a:pt x="280" y="4"/>
                    <a:pt x="227" y="10"/>
                  </a:cubicBezTo>
                  <a:cubicBezTo>
                    <a:pt x="286" y="307"/>
                    <a:pt x="334" y="605"/>
                    <a:pt x="369" y="903"/>
                  </a:cubicBezTo>
                  <a:cubicBezTo>
                    <a:pt x="393" y="1141"/>
                    <a:pt x="405" y="1379"/>
                    <a:pt x="417" y="1629"/>
                  </a:cubicBezTo>
                  <a:cubicBezTo>
                    <a:pt x="417" y="1867"/>
                    <a:pt x="417" y="2117"/>
                    <a:pt x="405" y="2355"/>
                  </a:cubicBezTo>
                  <a:cubicBezTo>
                    <a:pt x="405" y="2593"/>
                    <a:pt x="381" y="2843"/>
                    <a:pt x="346" y="3081"/>
                  </a:cubicBezTo>
                  <a:cubicBezTo>
                    <a:pt x="310" y="3320"/>
                    <a:pt x="274" y="3558"/>
                    <a:pt x="227" y="3796"/>
                  </a:cubicBezTo>
                  <a:cubicBezTo>
                    <a:pt x="167" y="4093"/>
                    <a:pt x="96" y="4391"/>
                    <a:pt x="0" y="4677"/>
                  </a:cubicBezTo>
                  <a:cubicBezTo>
                    <a:pt x="108" y="4701"/>
                    <a:pt x="215" y="4713"/>
                    <a:pt x="334" y="4713"/>
                  </a:cubicBezTo>
                  <a:lnTo>
                    <a:pt x="381" y="4713"/>
                  </a:lnTo>
                  <a:cubicBezTo>
                    <a:pt x="489" y="4451"/>
                    <a:pt x="596" y="4177"/>
                    <a:pt x="667" y="3903"/>
                  </a:cubicBezTo>
                  <a:cubicBezTo>
                    <a:pt x="810" y="3403"/>
                    <a:pt x="893" y="2891"/>
                    <a:pt x="917" y="2379"/>
                  </a:cubicBezTo>
                  <a:cubicBezTo>
                    <a:pt x="929" y="2117"/>
                    <a:pt x="929" y="1855"/>
                    <a:pt x="905" y="1605"/>
                  </a:cubicBezTo>
                  <a:cubicBezTo>
                    <a:pt x="893" y="1343"/>
                    <a:pt x="858" y="1081"/>
                    <a:pt x="810" y="831"/>
                  </a:cubicBezTo>
                  <a:cubicBezTo>
                    <a:pt x="750" y="545"/>
                    <a:pt x="679" y="272"/>
                    <a:pt x="596" y="10"/>
                  </a:cubicBezTo>
                  <a:lnTo>
                    <a:pt x="548" y="10"/>
                  </a:lnTo>
                  <a:cubicBezTo>
                    <a:pt x="494" y="4"/>
                    <a:pt x="441" y="1"/>
                    <a:pt x="3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0"/>
            <p:cNvSpPr/>
            <p:nvPr/>
          </p:nvSpPr>
          <p:spPr>
            <a:xfrm>
              <a:off x="6279265" y="1283185"/>
              <a:ext cx="33387" cy="216583"/>
            </a:xfrm>
            <a:custGeom>
              <a:rect b="b" l="l" r="r" t="t"/>
              <a:pathLst>
                <a:path extrusionOk="0" h="4489" w="692">
                  <a:moveTo>
                    <a:pt x="406" y="0"/>
                  </a:moveTo>
                  <a:cubicBezTo>
                    <a:pt x="334" y="24"/>
                    <a:pt x="275" y="36"/>
                    <a:pt x="203" y="60"/>
                  </a:cubicBezTo>
                  <a:cubicBezTo>
                    <a:pt x="251" y="298"/>
                    <a:pt x="287" y="536"/>
                    <a:pt x="322" y="774"/>
                  </a:cubicBezTo>
                  <a:cubicBezTo>
                    <a:pt x="382" y="1262"/>
                    <a:pt x="394" y="1750"/>
                    <a:pt x="370" y="2238"/>
                  </a:cubicBezTo>
                  <a:cubicBezTo>
                    <a:pt x="370" y="2488"/>
                    <a:pt x="346" y="2739"/>
                    <a:pt x="311" y="2977"/>
                  </a:cubicBezTo>
                  <a:cubicBezTo>
                    <a:pt x="275" y="3227"/>
                    <a:pt x="227" y="3465"/>
                    <a:pt x="180" y="3703"/>
                  </a:cubicBezTo>
                  <a:cubicBezTo>
                    <a:pt x="132" y="3953"/>
                    <a:pt x="72" y="4167"/>
                    <a:pt x="1" y="4405"/>
                  </a:cubicBezTo>
                  <a:cubicBezTo>
                    <a:pt x="60" y="4441"/>
                    <a:pt x="132" y="4465"/>
                    <a:pt x="203" y="4489"/>
                  </a:cubicBezTo>
                  <a:cubicBezTo>
                    <a:pt x="299" y="4251"/>
                    <a:pt x="370" y="4012"/>
                    <a:pt x="441" y="3774"/>
                  </a:cubicBezTo>
                  <a:cubicBezTo>
                    <a:pt x="572" y="3274"/>
                    <a:pt x="644" y="2762"/>
                    <a:pt x="668" y="2262"/>
                  </a:cubicBezTo>
                  <a:cubicBezTo>
                    <a:pt x="692" y="1750"/>
                    <a:pt x="668" y="1238"/>
                    <a:pt x="572" y="726"/>
                  </a:cubicBezTo>
                  <a:cubicBezTo>
                    <a:pt x="537" y="488"/>
                    <a:pt x="477" y="238"/>
                    <a:pt x="4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0"/>
            <p:cNvSpPr/>
            <p:nvPr/>
          </p:nvSpPr>
          <p:spPr>
            <a:xfrm>
              <a:off x="6349370" y="1283764"/>
              <a:ext cx="38550" cy="221167"/>
            </a:xfrm>
            <a:custGeom>
              <a:rect b="b" l="l" r="r" t="t"/>
              <a:pathLst>
                <a:path extrusionOk="0" h="4584" w="799">
                  <a:moveTo>
                    <a:pt x="227" y="0"/>
                  </a:moveTo>
                  <a:cubicBezTo>
                    <a:pt x="286" y="274"/>
                    <a:pt x="334" y="548"/>
                    <a:pt x="370" y="833"/>
                  </a:cubicBezTo>
                  <a:cubicBezTo>
                    <a:pt x="429" y="1322"/>
                    <a:pt x="453" y="1810"/>
                    <a:pt x="429" y="2298"/>
                  </a:cubicBezTo>
                  <a:cubicBezTo>
                    <a:pt x="417" y="2548"/>
                    <a:pt x="393" y="2798"/>
                    <a:pt x="358" y="3036"/>
                  </a:cubicBezTo>
                  <a:cubicBezTo>
                    <a:pt x="322" y="3286"/>
                    <a:pt x="286" y="3524"/>
                    <a:pt x="227" y="3762"/>
                  </a:cubicBezTo>
                  <a:cubicBezTo>
                    <a:pt x="167" y="4036"/>
                    <a:pt x="84" y="4310"/>
                    <a:pt x="1" y="4584"/>
                  </a:cubicBezTo>
                  <a:cubicBezTo>
                    <a:pt x="84" y="4572"/>
                    <a:pt x="179" y="4548"/>
                    <a:pt x="262" y="4524"/>
                  </a:cubicBezTo>
                  <a:cubicBezTo>
                    <a:pt x="346" y="4298"/>
                    <a:pt x="417" y="4060"/>
                    <a:pt x="489" y="3822"/>
                  </a:cubicBezTo>
                  <a:cubicBezTo>
                    <a:pt x="751" y="2834"/>
                    <a:pt x="798" y="1798"/>
                    <a:pt x="620" y="786"/>
                  </a:cubicBezTo>
                  <a:cubicBezTo>
                    <a:pt x="584" y="548"/>
                    <a:pt x="524" y="310"/>
                    <a:pt x="465" y="83"/>
                  </a:cubicBezTo>
                  <a:cubicBezTo>
                    <a:pt x="382" y="48"/>
                    <a:pt x="298" y="24"/>
                    <a:pt x="2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0"/>
            <p:cNvSpPr/>
            <p:nvPr/>
          </p:nvSpPr>
          <p:spPr>
            <a:xfrm>
              <a:off x="6861767" y="3402906"/>
              <a:ext cx="540613" cy="894943"/>
            </a:xfrm>
            <a:custGeom>
              <a:rect b="b" l="l" r="r" t="t"/>
              <a:pathLst>
                <a:path extrusionOk="0" h="18549" w="11205">
                  <a:moveTo>
                    <a:pt x="8288" y="0"/>
                  </a:moveTo>
                  <a:cubicBezTo>
                    <a:pt x="8264" y="48"/>
                    <a:pt x="8228" y="107"/>
                    <a:pt x="8204" y="155"/>
                  </a:cubicBezTo>
                  <a:lnTo>
                    <a:pt x="382" y="16228"/>
                  </a:lnTo>
                  <a:cubicBezTo>
                    <a:pt x="1" y="17038"/>
                    <a:pt x="346" y="18002"/>
                    <a:pt x="1144" y="18383"/>
                  </a:cubicBezTo>
                  <a:cubicBezTo>
                    <a:pt x="1372" y="18496"/>
                    <a:pt x="1614" y="18549"/>
                    <a:pt x="1852" y="18549"/>
                  </a:cubicBezTo>
                  <a:cubicBezTo>
                    <a:pt x="2447" y="18549"/>
                    <a:pt x="3022" y="18218"/>
                    <a:pt x="3311" y="17657"/>
                  </a:cubicBezTo>
                  <a:lnTo>
                    <a:pt x="11133" y="1584"/>
                  </a:lnTo>
                  <a:cubicBezTo>
                    <a:pt x="11157" y="1524"/>
                    <a:pt x="11181" y="1465"/>
                    <a:pt x="11205" y="1417"/>
                  </a:cubicBezTo>
                  <a:lnTo>
                    <a:pt x="828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40"/>
            <p:cNvSpPr/>
            <p:nvPr/>
          </p:nvSpPr>
          <p:spPr>
            <a:xfrm>
              <a:off x="6850863" y="3398274"/>
              <a:ext cx="556101" cy="904255"/>
            </a:xfrm>
            <a:custGeom>
              <a:rect b="b" l="l" r="r" t="t"/>
              <a:pathLst>
                <a:path extrusionOk="0" h="18742" w="11526">
                  <a:moveTo>
                    <a:pt x="8549" y="191"/>
                  </a:moveTo>
                  <a:lnTo>
                    <a:pt x="11335" y="1537"/>
                  </a:lnTo>
                  <a:cubicBezTo>
                    <a:pt x="11324" y="1572"/>
                    <a:pt x="11300" y="1608"/>
                    <a:pt x="11288" y="1632"/>
                  </a:cubicBezTo>
                  <a:lnTo>
                    <a:pt x="3465" y="17705"/>
                  </a:lnTo>
                  <a:cubicBezTo>
                    <a:pt x="3207" y="18274"/>
                    <a:pt x="2643" y="18606"/>
                    <a:pt x="2053" y="18606"/>
                  </a:cubicBezTo>
                  <a:cubicBezTo>
                    <a:pt x="1828" y="18606"/>
                    <a:pt x="1599" y="18557"/>
                    <a:pt x="1382" y="18455"/>
                  </a:cubicBezTo>
                  <a:cubicBezTo>
                    <a:pt x="608" y="18074"/>
                    <a:pt x="286" y="17122"/>
                    <a:pt x="679" y="16360"/>
                  </a:cubicBezTo>
                  <a:lnTo>
                    <a:pt x="8502" y="287"/>
                  </a:lnTo>
                  <a:lnTo>
                    <a:pt x="8549" y="191"/>
                  </a:lnTo>
                  <a:close/>
                  <a:moveTo>
                    <a:pt x="8490" y="1"/>
                  </a:moveTo>
                  <a:lnTo>
                    <a:pt x="8454" y="48"/>
                  </a:lnTo>
                  <a:cubicBezTo>
                    <a:pt x="8418" y="108"/>
                    <a:pt x="8395" y="168"/>
                    <a:pt x="8359" y="215"/>
                  </a:cubicBezTo>
                  <a:lnTo>
                    <a:pt x="548" y="16289"/>
                  </a:lnTo>
                  <a:cubicBezTo>
                    <a:pt x="1" y="17420"/>
                    <a:pt x="822" y="18741"/>
                    <a:pt x="2072" y="18741"/>
                  </a:cubicBezTo>
                  <a:cubicBezTo>
                    <a:pt x="2727" y="18729"/>
                    <a:pt x="3311" y="18360"/>
                    <a:pt x="3608" y="17777"/>
                  </a:cubicBezTo>
                  <a:lnTo>
                    <a:pt x="11419" y="1703"/>
                  </a:lnTo>
                  <a:cubicBezTo>
                    <a:pt x="11443" y="1644"/>
                    <a:pt x="11478" y="1596"/>
                    <a:pt x="11490" y="1537"/>
                  </a:cubicBezTo>
                  <a:lnTo>
                    <a:pt x="11526" y="1465"/>
                  </a:lnTo>
                  <a:lnTo>
                    <a:pt x="84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40"/>
            <p:cNvSpPr/>
            <p:nvPr/>
          </p:nvSpPr>
          <p:spPr>
            <a:xfrm>
              <a:off x="7390858" y="2924384"/>
              <a:ext cx="207995" cy="356742"/>
            </a:xfrm>
            <a:custGeom>
              <a:rect b="b" l="l" r="r" t="t"/>
              <a:pathLst>
                <a:path extrusionOk="0" h="7394" w="4311">
                  <a:moveTo>
                    <a:pt x="4299" y="453"/>
                  </a:moveTo>
                  <a:lnTo>
                    <a:pt x="4297" y="455"/>
                  </a:lnTo>
                  <a:lnTo>
                    <a:pt x="4297" y="455"/>
                  </a:lnTo>
                  <a:cubicBezTo>
                    <a:pt x="4302" y="455"/>
                    <a:pt x="4306" y="454"/>
                    <a:pt x="4311" y="453"/>
                  </a:cubicBezTo>
                  <a:close/>
                  <a:moveTo>
                    <a:pt x="3370" y="0"/>
                  </a:moveTo>
                  <a:lnTo>
                    <a:pt x="1" y="6942"/>
                  </a:lnTo>
                  <a:cubicBezTo>
                    <a:pt x="60" y="6942"/>
                    <a:pt x="132" y="6953"/>
                    <a:pt x="191" y="6977"/>
                  </a:cubicBezTo>
                  <a:lnTo>
                    <a:pt x="774" y="7263"/>
                  </a:lnTo>
                  <a:cubicBezTo>
                    <a:pt x="834" y="7299"/>
                    <a:pt x="882" y="7346"/>
                    <a:pt x="917" y="7394"/>
                  </a:cubicBezTo>
                  <a:lnTo>
                    <a:pt x="4297" y="455"/>
                  </a:lnTo>
                  <a:lnTo>
                    <a:pt x="4297" y="455"/>
                  </a:lnTo>
                  <a:cubicBezTo>
                    <a:pt x="4242" y="467"/>
                    <a:pt x="4186" y="472"/>
                    <a:pt x="4131" y="472"/>
                  </a:cubicBezTo>
                  <a:cubicBezTo>
                    <a:pt x="3811" y="472"/>
                    <a:pt x="3510" y="291"/>
                    <a:pt x="33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0"/>
            <p:cNvSpPr/>
            <p:nvPr/>
          </p:nvSpPr>
          <p:spPr>
            <a:xfrm>
              <a:off x="7384537" y="2915747"/>
              <a:ext cx="220057" cy="372857"/>
            </a:xfrm>
            <a:custGeom>
              <a:rect b="b" l="l" r="r" t="t"/>
              <a:pathLst>
                <a:path extrusionOk="0" h="7728" w="4561">
                  <a:moveTo>
                    <a:pt x="3513" y="346"/>
                  </a:moveTo>
                  <a:cubicBezTo>
                    <a:pt x="3691" y="579"/>
                    <a:pt x="3961" y="729"/>
                    <a:pt x="4248" y="729"/>
                  </a:cubicBezTo>
                  <a:cubicBezTo>
                    <a:pt x="4269" y="729"/>
                    <a:pt x="4290" y="728"/>
                    <a:pt x="4311" y="727"/>
                  </a:cubicBezTo>
                  <a:lnTo>
                    <a:pt x="4311" y="727"/>
                  </a:lnTo>
                  <a:lnTo>
                    <a:pt x="1036" y="7454"/>
                  </a:lnTo>
                  <a:cubicBezTo>
                    <a:pt x="1013" y="7418"/>
                    <a:pt x="977" y="7406"/>
                    <a:pt x="941" y="7382"/>
                  </a:cubicBezTo>
                  <a:lnTo>
                    <a:pt x="346" y="7097"/>
                  </a:lnTo>
                  <a:cubicBezTo>
                    <a:pt x="310" y="7085"/>
                    <a:pt x="274" y="7073"/>
                    <a:pt x="239" y="7061"/>
                  </a:cubicBezTo>
                  <a:lnTo>
                    <a:pt x="3513" y="346"/>
                  </a:lnTo>
                  <a:close/>
                  <a:moveTo>
                    <a:pt x="3501" y="1"/>
                  </a:moveTo>
                  <a:lnTo>
                    <a:pt x="1" y="7204"/>
                  </a:lnTo>
                  <a:lnTo>
                    <a:pt x="1" y="7204"/>
                  </a:lnTo>
                  <a:lnTo>
                    <a:pt x="132" y="7192"/>
                  </a:lnTo>
                  <a:cubicBezTo>
                    <a:pt x="179" y="7192"/>
                    <a:pt x="239" y="7204"/>
                    <a:pt x="286" y="7228"/>
                  </a:cubicBezTo>
                  <a:lnTo>
                    <a:pt x="870" y="7513"/>
                  </a:lnTo>
                  <a:cubicBezTo>
                    <a:pt x="917" y="7537"/>
                    <a:pt x="965" y="7573"/>
                    <a:pt x="1001" y="7621"/>
                  </a:cubicBezTo>
                  <a:lnTo>
                    <a:pt x="1072" y="7728"/>
                  </a:lnTo>
                  <a:lnTo>
                    <a:pt x="4561" y="524"/>
                  </a:lnTo>
                  <a:lnTo>
                    <a:pt x="4561" y="524"/>
                  </a:lnTo>
                  <a:lnTo>
                    <a:pt x="4418" y="560"/>
                  </a:lnTo>
                  <a:cubicBezTo>
                    <a:pt x="4359" y="577"/>
                    <a:pt x="4298" y="585"/>
                    <a:pt x="4238" y="585"/>
                  </a:cubicBezTo>
                  <a:cubicBezTo>
                    <a:pt x="4128" y="585"/>
                    <a:pt x="4018" y="559"/>
                    <a:pt x="3918" y="513"/>
                  </a:cubicBezTo>
                  <a:cubicBezTo>
                    <a:pt x="3763" y="429"/>
                    <a:pt x="3644" y="310"/>
                    <a:pt x="3572" y="155"/>
                  </a:cubicBezTo>
                  <a:lnTo>
                    <a:pt x="35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0"/>
            <p:cNvSpPr/>
            <p:nvPr/>
          </p:nvSpPr>
          <p:spPr>
            <a:xfrm>
              <a:off x="7198395" y="3505722"/>
              <a:ext cx="154006" cy="95964"/>
            </a:xfrm>
            <a:custGeom>
              <a:rect b="b" l="l" r="r" t="t"/>
              <a:pathLst>
                <a:path extrusionOk="0" h="1989" w="3192">
                  <a:moveTo>
                    <a:pt x="275" y="0"/>
                  </a:moveTo>
                  <a:lnTo>
                    <a:pt x="1" y="560"/>
                  </a:lnTo>
                  <a:lnTo>
                    <a:pt x="2918" y="1989"/>
                  </a:lnTo>
                  <a:lnTo>
                    <a:pt x="3192" y="1429"/>
                  </a:lnTo>
                  <a:lnTo>
                    <a:pt x="27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0"/>
            <p:cNvSpPr/>
            <p:nvPr/>
          </p:nvSpPr>
          <p:spPr>
            <a:xfrm>
              <a:off x="7193233" y="3500559"/>
              <a:ext cx="163800" cy="105710"/>
            </a:xfrm>
            <a:custGeom>
              <a:rect b="b" l="l" r="r" t="t"/>
              <a:pathLst>
                <a:path extrusionOk="0" h="2191" w="3395">
                  <a:moveTo>
                    <a:pt x="418" y="203"/>
                  </a:moveTo>
                  <a:lnTo>
                    <a:pt x="3204" y="1560"/>
                  </a:lnTo>
                  <a:lnTo>
                    <a:pt x="2989" y="1988"/>
                  </a:lnTo>
                  <a:lnTo>
                    <a:pt x="203" y="631"/>
                  </a:lnTo>
                  <a:lnTo>
                    <a:pt x="418" y="203"/>
                  </a:lnTo>
                  <a:close/>
                  <a:moveTo>
                    <a:pt x="346" y="0"/>
                  </a:moveTo>
                  <a:lnTo>
                    <a:pt x="1" y="703"/>
                  </a:lnTo>
                  <a:lnTo>
                    <a:pt x="3061" y="2191"/>
                  </a:lnTo>
                  <a:lnTo>
                    <a:pt x="3394" y="1488"/>
                  </a:lnTo>
                  <a:lnTo>
                    <a:pt x="3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0"/>
            <p:cNvSpPr/>
            <p:nvPr/>
          </p:nvSpPr>
          <p:spPr>
            <a:xfrm>
              <a:off x="7137506" y="3629815"/>
              <a:ext cx="154585" cy="95385"/>
            </a:xfrm>
            <a:custGeom>
              <a:rect b="b" l="l" r="r" t="t"/>
              <a:pathLst>
                <a:path extrusionOk="0" h="1977" w="3204">
                  <a:moveTo>
                    <a:pt x="275" y="0"/>
                  </a:moveTo>
                  <a:lnTo>
                    <a:pt x="1" y="560"/>
                  </a:lnTo>
                  <a:lnTo>
                    <a:pt x="2930" y="1976"/>
                  </a:lnTo>
                  <a:lnTo>
                    <a:pt x="3204" y="1417"/>
                  </a:lnTo>
                  <a:lnTo>
                    <a:pt x="27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0"/>
            <p:cNvSpPr/>
            <p:nvPr/>
          </p:nvSpPr>
          <p:spPr>
            <a:xfrm>
              <a:off x="7132922" y="3625183"/>
              <a:ext cx="163752" cy="105180"/>
            </a:xfrm>
            <a:custGeom>
              <a:rect b="b" l="l" r="r" t="t"/>
              <a:pathLst>
                <a:path extrusionOk="0" h="2180" w="3394">
                  <a:moveTo>
                    <a:pt x="405" y="191"/>
                  </a:moveTo>
                  <a:lnTo>
                    <a:pt x="3192" y="1549"/>
                  </a:lnTo>
                  <a:lnTo>
                    <a:pt x="2989" y="1977"/>
                  </a:lnTo>
                  <a:lnTo>
                    <a:pt x="203" y="620"/>
                  </a:lnTo>
                  <a:lnTo>
                    <a:pt x="405" y="191"/>
                  </a:lnTo>
                  <a:close/>
                  <a:moveTo>
                    <a:pt x="346" y="1"/>
                  </a:moveTo>
                  <a:lnTo>
                    <a:pt x="1" y="691"/>
                  </a:lnTo>
                  <a:lnTo>
                    <a:pt x="3061" y="2180"/>
                  </a:lnTo>
                  <a:lnTo>
                    <a:pt x="3394" y="1489"/>
                  </a:lnTo>
                  <a:lnTo>
                    <a:pt x="3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0"/>
            <p:cNvSpPr/>
            <p:nvPr/>
          </p:nvSpPr>
          <p:spPr>
            <a:xfrm>
              <a:off x="7077196" y="3753860"/>
              <a:ext cx="154585" cy="95434"/>
            </a:xfrm>
            <a:custGeom>
              <a:rect b="b" l="l" r="r" t="t"/>
              <a:pathLst>
                <a:path extrusionOk="0" h="1978" w="3204">
                  <a:moveTo>
                    <a:pt x="275" y="1"/>
                  </a:moveTo>
                  <a:lnTo>
                    <a:pt x="1" y="560"/>
                  </a:lnTo>
                  <a:lnTo>
                    <a:pt x="2930" y="1977"/>
                  </a:lnTo>
                  <a:lnTo>
                    <a:pt x="3204" y="1418"/>
                  </a:lnTo>
                  <a:lnTo>
                    <a:pt x="2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0"/>
            <p:cNvSpPr/>
            <p:nvPr/>
          </p:nvSpPr>
          <p:spPr>
            <a:xfrm>
              <a:off x="7072612" y="3748698"/>
              <a:ext cx="163752" cy="105759"/>
            </a:xfrm>
            <a:custGeom>
              <a:rect b="b" l="l" r="r" t="t"/>
              <a:pathLst>
                <a:path extrusionOk="0" h="2192" w="3394">
                  <a:moveTo>
                    <a:pt x="405" y="203"/>
                  </a:moveTo>
                  <a:lnTo>
                    <a:pt x="3191" y="1560"/>
                  </a:lnTo>
                  <a:lnTo>
                    <a:pt x="2989" y="1989"/>
                  </a:lnTo>
                  <a:lnTo>
                    <a:pt x="203" y="632"/>
                  </a:lnTo>
                  <a:lnTo>
                    <a:pt x="405" y="203"/>
                  </a:lnTo>
                  <a:close/>
                  <a:moveTo>
                    <a:pt x="334" y="1"/>
                  </a:moveTo>
                  <a:lnTo>
                    <a:pt x="0" y="703"/>
                  </a:lnTo>
                  <a:lnTo>
                    <a:pt x="3060" y="2191"/>
                  </a:lnTo>
                  <a:lnTo>
                    <a:pt x="3394" y="1489"/>
                  </a:lnTo>
                  <a:lnTo>
                    <a:pt x="3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0"/>
            <p:cNvSpPr/>
            <p:nvPr/>
          </p:nvSpPr>
          <p:spPr>
            <a:xfrm>
              <a:off x="7016885" y="3877954"/>
              <a:ext cx="154585" cy="95964"/>
            </a:xfrm>
            <a:custGeom>
              <a:rect b="b" l="l" r="r" t="t"/>
              <a:pathLst>
                <a:path extrusionOk="0" h="1989" w="3204">
                  <a:moveTo>
                    <a:pt x="274" y="1"/>
                  </a:moveTo>
                  <a:lnTo>
                    <a:pt x="1" y="560"/>
                  </a:lnTo>
                  <a:lnTo>
                    <a:pt x="2930" y="1989"/>
                  </a:lnTo>
                  <a:lnTo>
                    <a:pt x="3203" y="1429"/>
                  </a:lnTo>
                  <a:lnTo>
                    <a:pt x="2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0"/>
            <p:cNvSpPr/>
            <p:nvPr/>
          </p:nvSpPr>
          <p:spPr>
            <a:xfrm>
              <a:off x="7012302" y="3872791"/>
              <a:ext cx="163752" cy="105759"/>
            </a:xfrm>
            <a:custGeom>
              <a:rect b="b" l="l" r="r" t="t"/>
              <a:pathLst>
                <a:path extrusionOk="0" h="2192" w="3394">
                  <a:moveTo>
                    <a:pt x="405" y="203"/>
                  </a:moveTo>
                  <a:lnTo>
                    <a:pt x="3191" y="1560"/>
                  </a:lnTo>
                  <a:lnTo>
                    <a:pt x="2989" y="1989"/>
                  </a:lnTo>
                  <a:lnTo>
                    <a:pt x="203" y="631"/>
                  </a:lnTo>
                  <a:lnTo>
                    <a:pt x="405" y="203"/>
                  </a:lnTo>
                  <a:close/>
                  <a:moveTo>
                    <a:pt x="334" y="0"/>
                  </a:moveTo>
                  <a:lnTo>
                    <a:pt x="0" y="703"/>
                  </a:lnTo>
                  <a:lnTo>
                    <a:pt x="3060" y="2191"/>
                  </a:lnTo>
                  <a:lnTo>
                    <a:pt x="3394" y="1489"/>
                  </a:lnTo>
                  <a:lnTo>
                    <a:pt x="3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0"/>
            <p:cNvSpPr/>
            <p:nvPr/>
          </p:nvSpPr>
          <p:spPr>
            <a:xfrm>
              <a:off x="6957154" y="4002626"/>
              <a:ext cx="154006" cy="95385"/>
            </a:xfrm>
            <a:custGeom>
              <a:rect b="b" l="l" r="r" t="t"/>
              <a:pathLst>
                <a:path extrusionOk="0" h="1977" w="3192">
                  <a:moveTo>
                    <a:pt x="274" y="0"/>
                  </a:moveTo>
                  <a:lnTo>
                    <a:pt x="0" y="560"/>
                  </a:lnTo>
                  <a:lnTo>
                    <a:pt x="2917" y="1977"/>
                  </a:lnTo>
                  <a:lnTo>
                    <a:pt x="3191" y="1417"/>
                  </a:lnTo>
                  <a:lnTo>
                    <a:pt x="2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0"/>
            <p:cNvSpPr/>
            <p:nvPr/>
          </p:nvSpPr>
          <p:spPr>
            <a:xfrm>
              <a:off x="6951991" y="3996885"/>
              <a:ext cx="163752" cy="105710"/>
            </a:xfrm>
            <a:custGeom>
              <a:rect b="b" l="l" r="r" t="t"/>
              <a:pathLst>
                <a:path extrusionOk="0" h="2191" w="3394">
                  <a:moveTo>
                    <a:pt x="405" y="203"/>
                  </a:moveTo>
                  <a:lnTo>
                    <a:pt x="3191" y="1560"/>
                  </a:lnTo>
                  <a:lnTo>
                    <a:pt x="2989" y="1988"/>
                  </a:lnTo>
                  <a:lnTo>
                    <a:pt x="203" y="631"/>
                  </a:lnTo>
                  <a:lnTo>
                    <a:pt x="405" y="203"/>
                  </a:lnTo>
                  <a:close/>
                  <a:moveTo>
                    <a:pt x="334" y="0"/>
                  </a:moveTo>
                  <a:lnTo>
                    <a:pt x="0" y="703"/>
                  </a:lnTo>
                  <a:lnTo>
                    <a:pt x="3060" y="2191"/>
                  </a:lnTo>
                  <a:lnTo>
                    <a:pt x="3393" y="1488"/>
                  </a:lnTo>
                  <a:lnTo>
                    <a:pt x="3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0"/>
            <p:cNvSpPr/>
            <p:nvPr/>
          </p:nvSpPr>
          <p:spPr>
            <a:xfrm>
              <a:off x="6896264" y="4126141"/>
              <a:ext cx="154006" cy="95964"/>
            </a:xfrm>
            <a:custGeom>
              <a:rect b="b" l="l" r="r" t="t"/>
              <a:pathLst>
                <a:path extrusionOk="0" h="1989" w="3192">
                  <a:moveTo>
                    <a:pt x="274" y="0"/>
                  </a:moveTo>
                  <a:lnTo>
                    <a:pt x="0" y="560"/>
                  </a:lnTo>
                  <a:lnTo>
                    <a:pt x="2929" y="1988"/>
                  </a:lnTo>
                  <a:lnTo>
                    <a:pt x="3191" y="1429"/>
                  </a:lnTo>
                  <a:lnTo>
                    <a:pt x="2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0"/>
            <p:cNvSpPr/>
            <p:nvPr/>
          </p:nvSpPr>
          <p:spPr>
            <a:xfrm>
              <a:off x="6891681" y="4121509"/>
              <a:ext cx="163752" cy="105180"/>
            </a:xfrm>
            <a:custGeom>
              <a:rect b="b" l="l" r="r" t="t"/>
              <a:pathLst>
                <a:path extrusionOk="0" h="2180" w="3394">
                  <a:moveTo>
                    <a:pt x="405" y="191"/>
                  </a:moveTo>
                  <a:lnTo>
                    <a:pt x="3191" y="1549"/>
                  </a:lnTo>
                  <a:lnTo>
                    <a:pt x="2988" y="1977"/>
                  </a:lnTo>
                  <a:lnTo>
                    <a:pt x="191" y="620"/>
                  </a:lnTo>
                  <a:lnTo>
                    <a:pt x="405" y="191"/>
                  </a:lnTo>
                  <a:close/>
                  <a:moveTo>
                    <a:pt x="333" y="1"/>
                  </a:moveTo>
                  <a:lnTo>
                    <a:pt x="0" y="691"/>
                  </a:lnTo>
                  <a:lnTo>
                    <a:pt x="3048" y="2180"/>
                  </a:lnTo>
                  <a:lnTo>
                    <a:pt x="3393" y="1489"/>
                  </a:lnTo>
                  <a:lnTo>
                    <a:pt x="33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0"/>
            <p:cNvSpPr/>
            <p:nvPr/>
          </p:nvSpPr>
          <p:spPr>
            <a:xfrm>
              <a:off x="7261601" y="3259272"/>
              <a:ext cx="178130" cy="211421"/>
            </a:xfrm>
            <a:custGeom>
              <a:rect b="b" l="l" r="r" t="t"/>
              <a:pathLst>
                <a:path extrusionOk="0" h="4382" w="3692">
                  <a:moveTo>
                    <a:pt x="2668" y="1"/>
                  </a:moveTo>
                  <a:cubicBezTo>
                    <a:pt x="2560" y="12"/>
                    <a:pt x="2453" y="60"/>
                    <a:pt x="2382" y="143"/>
                  </a:cubicBezTo>
                  <a:lnTo>
                    <a:pt x="215" y="2668"/>
                  </a:lnTo>
                  <a:cubicBezTo>
                    <a:pt x="132" y="2763"/>
                    <a:pt x="60" y="2858"/>
                    <a:pt x="1" y="2965"/>
                  </a:cubicBezTo>
                  <a:lnTo>
                    <a:pt x="2918" y="4382"/>
                  </a:lnTo>
                  <a:cubicBezTo>
                    <a:pt x="2953" y="4275"/>
                    <a:pt x="2989" y="4156"/>
                    <a:pt x="3013" y="4037"/>
                  </a:cubicBezTo>
                  <a:lnTo>
                    <a:pt x="3668" y="763"/>
                  </a:lnTo>
                  <a:cubicBezTo>
                    <a:pt x="3692" y="655"/>
                    <a:pt x="3668" y="548"/>
                    <a:pt x="3596" y="453"/>
                  </a:cubicBezTo>
                  <a:cubicBezTo>
                    <a:pt x="3561" y="405"/>
                    <a:pt x="3513" y="358"/>
                    <a:pt x="3453" y="322"/>
                  </a:cubicBezTo>
                  <a:lnTo>
                    <a:pt x="2858" y="36"/>
                  </a:lnTo>
                  <a:cubicBezTo>
                    <a:pt x="2799" y="12"/>
                    <a:pt x="2739" y="1"/>
                    <a:pt x="26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0"/>
            <p:cNvSpPr/>
            <p:nvPr/>
          </p:nvSpPr>
          <p:spPr>
            <a:xfrm>
              <a:off x="7256438" y="3256184"/>
              <a:ext cx="187876" cy="219719"/>
            </a:xfrm>
            <a:custGeom>
              <a:rect b="b" l="l" r="r" t="t"/>
              <a:pathLst>
                <a:path extrusionOk="0" h="4554" w="3894">
                  <a:moveTo>
                    <a:pt x="2775" y="136"/>
                  </a:moveTo>
                  <a:cubicBezTo>
                    <a:pt x="2834" y="136"/>
                    <a:pt x="2894" y="148"/>
                    <a:pt x="2941" y="172"/>
                  </a:cubicBezTo>
                  <a:lnTo>
                    <a:pt x="3525" y="457"/>
                  </a:lnTo>
                  <a:cubicBezTo>
                    <a:pt x="3572" y="481"/>
                    <a:pt x="3620" y="517"/>
                    <a:pt x="3644" y="565"/>
                  </a:cubicBezTo>
                  <a:cubicBezTo>
                    <a:pt x="3703" y="636"/>
                    <a:pt x="3715" y="719"/>
                    <a:pt x="3703" y="815"/>
                  </a:cubicBezTo>
                  <a:lnTo>
                    <a:pt x="3048" y="4089"/>
                  </a:lnTo>
                  <a:cubicBezTo>
                    <a:pt x="3025" y="4172"/>
                    <a:pt x="3001" y="4256"/>
                    <a:pt x="2977" y="4339"/>
                  </a:cubicBezTo>
                  <a:lnTo>
                    <a:pt x="215" y="3005"/>
                  </a:lnTo>
                  <a:cubicBezTo>
                    <a:pt x="262" y="2922"/>
                    <a:pt x="322" y="2851"/>
                    <a:pt x="381" y="2779"/>
                  </a:cubicBezTo>
                  <a:lnTo>
                    <a:pt x="2548" y="255"/>
                  </a:lnTo>
                  <a:cubicBezTo>
                    <a:pt x="2608" y="184"/>
                    <a:pt x="2691" y="136"/>
                    <a:pt x="2775" y="136"/>
                  </a:cubicBezTo>
                  <a:close/>
                  <a:moveTo>
                    <a:pt x="2804" y="0"/>
                  </a:moveTo>
                  <a:cubicBezTo>
                    <a:pt x="2666" y="0"/>
                    <a:pt x="2529" y="56"/>
                    <a:pt x="2441" y="160"/>
                  </a:cubicBezTo>
                  <a:lnTo>
                    <a:pt x="262" y="2696"/>
                  </a:lnTo>
                  <a:cubicBezTo>
                    <a:pt x="179" y="2791"/>
                    <a:pt x="108" y="2886"/>
                    <a:pt x="48" y="2993"/>
                  </a:cubicBezTo>
                  <a:lnTo>
                    <a:pt x="0" y="3065"/>
                  </a:lnTo>
                  <a:lnTo>
                    <a:pt x="3060" y="4553"/>
                  </a:lnTo>
                  <a:lnTo>
                    <a:pt x="3096" y="4482"/>
                  </a:lnTo>
                  <a:cubicBezTo>
                    <a:pt x="3144" y="4363"/>
                    <a:pt x="3179" y="4244"/>
                    <a:pt x="3203" y="4125"/>
                  </a:cubicBezTo>
                  <a:lnTo>
                    <a:pt x="3858" y="850"/>
                  </a:lnTo>
                  <a:cubicBezTo>
                    <a:pt x="3894" y="636"/>
                    <a:pt x="3787" y="422"/>
                    <a:pt x="3596" y="326"/>
                  </a:cubicBezTo>
                  <a:lnTo>
                    <a:pt x="3001" y="41"/>
                  </a:lnTo>
                  <a:cubicBezTo>
                    <a:pt x="2938" y="13"/>
                    <a:pt x="2871" y="0"/>
                    <a:pt x="28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0"/>
            <p:cNvSpPr/>
            <p:nvPr/>
          </p:nvSpPr>
          <p:spPr>
            <a:xfrm>
              <a:off x="7261601" y="1550816"/>
              <a:ext cx="1353439" cy="1396572"/>
            </a:xfrm>
            <a:custGeom>
              <a:rect b="b" l="l" r="r" t="t"/>
              <a:pathLst>
                <a:path extrusionOk="0" h="28946" w="28052">
                  <a:moveTo>
                    <a:pt x="16197" y="1257"/>
                  </a:moveTo>
                  <a:cubicBezTo>
                    <a:pt x="16530" y="1257"/>
                    <a:pt x="16862" y="1275"/>
                    <a:pt x="17193" y="1311"/>
                  </a:cubicBezTo>
                  <a:cubicBezTo>
                    <a:pt x="22944" y="1954"/>
                    <a:pt x="26718" y="10038"/>
                    <a:pt x="22920" y="18004"/>
                  </a:cubicBezTo>
                  <a:cubicBezTo>
                    <a:pt x="20457" y="23192"/>
                    <a:pt x="16535" y="25364"/>
                    <a:pt x="12835" y="25364"/>
                  </a:cubicBezTo>
                  <a:cubicBezTo>
                    <a:pt x="6090" y="25364"/>
                    <a:pt x="80" y="18146"/>
                    <a:pt x="4977" y="8812"/>
                  </a:cubicBezTo>
                  <a:cubicBezTo>
                    <a:pt x="7250" y="4467"/>
                    <a:pt x="11720" y="1257"/>
                    <a:pt x="16197" y="1257"/>
                  </a:cubicBezTo>
                  <a:close/>
                  <a:moveTo>
                    <a:pt x="16409" y="1"/>
                  </a:moveTo>
                  <a:cubicBezTo>
                    <a:pt x="11467" y="1"/>
                    <a:pt x="6539" y="3550"/>
                    <a:pt x="4013" y="8348"/>
                  </a:cubicBezTo>
                  <a:cubicBezTo>
                    <a:pt x="1" y="16015"/>
                    <a:pt x="2632" y="22385"/>
                    <a:pt x="7299" y="25159"/>
                  </a:cubicBezTo>
                  <a:lnTo>
                    <a:pt x="6049" y="27743"/>
                  </a:lnTo>
                  <a:cubicBezTo>
                    <a:pt x="5847" y="28160"/>
                    <a:pt x="6013" y="28660"/>
                    <a:pt x="6430" y="28862"/>
                  </a:cubicBezTo>
                  <a:cubicBezTo>
                    <a:pt x="6539" y="28917"/>
                    <a:pt x="6659" y="28946"/>
                    <a:pt x="6783" y="28946"/>
                  </a:cubicBezTo>
                  <a:cubicBezTo>
                    <a:pt x="6847" y="28946"/>
                    <a:pt x="6912" y="28938"/>
                    <a:pt x="6978" y="28922"/>
                  </a:cubicBezTo>
                  <a:cubicBezTo>
                    <a:pt x="7228" y="28874"/>
                    <a:pt x="7430" y="28707"/>
                    <a:pt x="7549" y="28481"/>
                  </a:cubicBezTo>
                  <a:lnTo>
                    <a:pt x="8799" y="25897"/>
                  </a:lnTo>
                  <a:cubicBezTo>
                    <a:pt x="10031" y="26388"/>
                    <a:pt x="11355" y="26649"/>
                    <a:pt x="12705" y="26649"/>
                  </a:cubicBezTo>
                  <a:cubicBezTo>
                    <a:pt x="16798" y="26649"/>
                    <a:pt x="21130" y="24245"/>
                    <a:pt x="23861" y="18516"/>
                  </a:cubicBezTo>
                  <a:cubicBezTo>
                    <a:pt x="28052" y="9705"/>
                    <a:pt x="23885" y="763"/>
                    <a:pt x="17515" y="61"/>
                  </a:cubicBezTo>
                  <a:cubicBezTo>
                    <a:pt x="17147" y="20"/>
                    <a:pt x="16778" y="1"/>
                    <a:pt x="1640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40"/>
            <p:cNvSpPr/>
            <p:nvPr/>
          </p:nvSpPr>
          <p:spPr>
            <a:xfrm>
              <a:off x="7335131" y="1547294"/>
              <a:ext cx="1190314" cy="1403520"/>
            </a:xfrm>
            <a:custGeom>
              <a:rect b="b" l="l" r="r" t="t"/>
              <a:pathLst>
                <a:path extrusionOk="0" h="29090" w="24671">
                  <a:moveTo>
                    <a:pt x="14649" y="1412"/>
                  </a:moveTo>
                  <a:cubicBezTo>
                    <a:pt x="14986" y="1412"/>
                    <a:pt x="15323" y="1430"/>
                    <a:pt x="15657" y="1467"/>
                  </a:cubicBezTo>
                  <a:cubicBezTo>
                    <a:pt x="17967" y="1717"/>
                    <a:pt x="20063" y="3241"/>
                    <a:pt x="21396" y="5623"/>
                  </a:cubicBezTo>
                  <a:cubicBezTo>
                    <a:pt x="23373" y="9171"/>
                    <a:pt x="23349" y="13814"/>
                    <a:pt x="21337" y="18053"/>
                  </a:cubicBezTo>
                  <a:cubicBezTo>
                    <a:pt x="19253" y="22422"/>
                    <a:pt x="15824" y="25077"/>
                    <a:pt x="11931" y="25339"/>
                  </a:cubicBezTo>
                  <a:cubicBezTo>
                    <a:pt x="11722" y="25353"/>
                    <a:pt x="11513" y="25360"/>
                    <a:pt x="11306" y="25360"/>
                  </a:cubicBezTo>
                  <a:cubicBezTo>
                    <a:pt x="8096" y="25360"/>
                    <a:pt x="5089" y="23735"/>
                    <a:pt x="3322" y="21017"/>
                  </a:cubicBezTo>
                  <a:cubicBezTo>
                    <a:pt x="1156" y="17696"/>
                    <a:pt x="1227" y="13278"/>
                    <a:pt x="3513" y="8921"/>
                  </a:cubicBezTo>
                  <a:cubicBezTo>
                    <a:pt x="5897" y="4373"/>
                    <a:pt x="10358" y="1412"/>
                    <a:pt x="14649" y="1412"/>
                  </a:cubicBezTo>
                  <a:close/>
                  <a:moveTo>
                    <a:pt x="14678" y="1260"/>
                  </a:moveTo>
                  <a:cubicBezTo>
                    <a:pt x="10332" y="1260"/>
                    <a:pt x="5793" y="4248"/>
                    <a:pt x="3382" y="8849"/>
                  </a:cubicBezTo>
                  <a:cubicBezTo>
                    <a:pt x="1072" y="13266"/>
                    <a:pt x="1001" y="17731"/>
                    <a:pt x="3203" y="21101"/>
                  </a:cubicBezTo>
                  <a:cubicBezTo>
                    <a:pt x="4989" y="23851"/>
                    <a:pt x="8037" y="25506"/>
                    <a:pt x="11312" y="25518"/>
                  </a:cubicBezTo>
                  <a:lnTo>
                    <a:pt x="11312" y="25506"/>
                  </a:lnTo>
                  <a:cubicBezTo>
                    <a:pt x="11526" y="25506"/>
                    <a:pt x="11728" y="25506"/>
                    <a:pt x="11943" y="25494"/>
                  </a:cubicBezTo>
                  <a:cubicBezTo>
                    <a:pt x="15895" y="25232"/>
                    <a:pt x="19360" y="22541"/>
                    <a:pt x="21468" y="18112"/>
                  </a:cubicBezTo>
                  <a:cubicBezTo>
                    <a:pt x="23504" y="13838"/>
                    <a:pt x="23527" y="9135"/>
                    <a:pt x="21527" y="5551"/>
                  </a:cubicBezTo>
                  <a:cubicBezTo>
                    <a:pt x="20170" y="3122"/>
                    <a:pt x="18039" y="1575"/>
                    <a:pt x="15669" y="1313"/>
                  </a:cubicBezTo>
                  <a:cubicBezTo>
                    <a:pt x="15341" y="1277"/>
                    <a:pt x="15010" y="1260"/>
                    <a:pt x="14678" y="1260"/>
                  </a:cubicBezTo>
                  <a:close/>
                  <a:moveTo>
                    <a:pt x="15079" y="155"/>
                  </a:moveTo>
                  <a:cubicBezTo>
                    <a:pt x="15379" y="155"/>
                    <a:pt x="15675" y="176"/>
                    <a:pt x="15979" y="205"/>
                  </a:cubicBezTo>
                  <a:cubicBezTo>
                    <a:pt x="18539" y="491"/>
                    <a:pt x="20860" y="2170"/>
                    <a:pt x="22325" y="4801"/>
                  </a:cubicBezTo>
                  <a:cubicBezTo>
                    <a:pt x="24516" y="8730"/>
                    <a:pt x="24492" y="13874"/>
                    <a:pt x="22265" y="18553"/>
                  </a:cubicBezTo>
                  <a:cubicBezTo>
                    <a:pt x="19514" y="24332"/>
                    <a:pt x="15190" y="26642"/>
                    <a:pt x="11178" y="26642"/>
                  </a:cubicBezTo>
                  <a:cubicBezTo>
                    <a:pt x="9826" y="26642"/>
                    <a:pt x="8509" y="26379"/>
                    <a:pt x="7299" y="25899"/>
                  </a:cubicBezTo>
                  <a:lnTo>
                    <a:pt x="7240" y="25875"/>
                  </a:lnTo>
                  <a:lnTo>
                    <a:pt x="5954" y="28518"/>
                  </a:lnTo>
                  <a:cubicBezTo>
                    <a:pt x="5847" y="28721"/>
                    <a:pt x="5656" y="28876"/>
                    <a:pt x="5430" y="28923"/>
                  </a:cubicBezTo>
                  <a:cubicBezTo>
                    <a:pt x="5372" y="28936"/>
                    <a:pt x="5313" y="28942"/>
                    <a:pt x="5254" y="28942"/>
                  </a:cubicBezTo>
                  <a:cubicBezTo>
                    <a:pt x="5143" y="28942"/>
                    <a:pt x="5031" y="28918"/>
                    <a:pt x="4930" y="28864"/>
                  </a:cubicBezTo>
                  <a:cubicBezTo>
                    <a:pt x="4561" y="28685"/>
                    <a:pt x="4406" y="28221"/>
                    <a:pt x="4585" y="27852"/>
                  </a:cubicBezTo>
                  <a:lnTo>
                    <a:pt x="5870" y="25197"/>
                  </a:lnTo>
                  <a:lnTo>
                    <a:pt x="5811" y="25161"/>
                  </a:lnTo>
                  <a:cubicBezTo>
                    <a:pt x="3382" y="23732"/>
                    <a:pt x="1632" y="21375"/>
                    <a:pt x="953" y="18648"/>
                  </a:cubicBezTo>
                  <a:cubicBezTo>
                    <a:pt x="144" y="15517"/>
                    <a:pt x="703" y="11993"/>
                    <a:pt x="2560" y="8456"/>
                  </a:cubicBezTo>
                  <a:cubicBezTo>
                    <a:pt x="5192" y="3432"/>
                    <a:pt x="10133" y="158"/>
                    <a:pt x="14883" y="158"/>
                  </a:cubicBezTo>
                  <a:cubicBezTo>
                    <a:pt x="14949" y="156"/>
                    <a:pt x="15014" y="155"/>
                    <a:pt x="15079" y="155"/>
                  </a:cubicBezTo>
                  <a:close/>
                  <a:moveTo>
                    <a:pt x="14876" y="0"/>
                  </a:moveTo>
                  <a:cubicBezTo>
                    <a:pt x="10083" y="0"/>
                    <a:pt x="5090" y="3307"/>
                    <a:pt x="2430" y="8385"/>
                  </a:cubicBezTo>
                  <a:cubicBezTo>
                    <a:pt x="560" y="11945"/>
                    <a:pt x="1" y="15505"/>
                    <a:pt x="798" y="18672"/>
                  </a:cubicBezTo>
                  <a:cubicBezTo>
                    <a:pt x="1489" y="21422"/>
                    <a:pt x="3251" y="23792"/>
                    <a:pt x="5680" y="25256"/>
                  </a:cubicBezTo>
                  <a:lnTo>
                    <a:pt x="4454" y="27780"/>
                  </a:lnTo>
                  <a:cubicBezTo>
                    <a:pt x="4156" y="28387"/>
                    <a:pt x="4596" y="29090"/>
                    <a:pt x="5263" y="29090"/>
                  </a:cubicBezTo>
                  <a:cubicBezTo>
                    <a:pt x="5335" y="29090"/>
                    <a:pt x="5406" y="29078"/>
                    <a:pt x="5466" y="29066"/>
                  </a:cubicBezTo>
                  <a:cubicBezTo>
                    <a:pt x="5739" y="29007"/>
                    <a:pt x="5966" y="28828"/>
                    <a:pt x="6097" y="28578"/>
                  </a:cubicBezTo>
                  <a:lnTo>
                    <a:pt x="7311" y="26054"/>
                  </a:lnTo>
                  <a:cubicBezTo>
                    <a:pt x="8549" y="26542"/>
                    <a:pt x="9871" y="26792"/>
                    <a:pt x="11193" y="26792"/>
                  </a:cubicBezTo>
                  <a:cubicBezTo>
                    <a:pt x="15264" y="26792"/>
                    <a:pt x="19622" y="24446"/>
                    <a:pt x="22408" y="18612"/>
                  </a:cubicBezTo>
                  <a:cubicBezTo>
                    <a:pt x="24647" y="13886"/>
                    <a:pt x="24670" y="8695"/>
                    <a:pt x="22468" y="4730"/>
                  </a:cubicBezTo>
                  <a:cubicBezTo>
                    <a:pt x="20968" y="2051"/>
                    <a:pt x="18610" y="348"/>
                    <a:pt x="16003" y="62"/>
                  </a:cubicBezTo>
                  <a:cubicBezTo>
                    <a:pt x="15629" y="21"/>
                    <a:pt x="15253" y="0"/>
                    <a:pt x="148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40"/>
            <p:cNvSpPr/>
            <p:nvPr/>
          </p:nvSpPr>
          <p:spPr>
            <a:xfrm>
              <a:off x="7415561" y="1611753"/>
              <a:ext cx="1026031" cy="1162765"/>
            </a:xfrm>
            <a:custGeom>
              <a:rect b="b" l="l" r="r" t="t"/>
              <a:pathLst>
                <a:path extrusionOk="0" h="24100" w="21266">
                  <a:moveTo>
                    <a:pt x="11681" y="191"/>
                  </a:moveTo>
                  <a:lnTo>
                    <a:pt x="12812" y="739"/>
                  </a:lnTo>
                  <a:lnTo>
                    <a:pt x="12264" y="1882"/>
                  </a:lnTo>
                  <a:lnTo>
                    <a:pt x="11121" y="1322"/>
                  </a:lnTo>
                  <a:lnTo>
                    <a:pt x="11681" y="191"/>
                  </a:lnTo>
                  <a:close/>
                  <a:moveTo>
                    <a:pt x="13371" y="1001"/>
                  </a:moveTo>
                  <a:lnTo>
                    <a:pt x="14502" y="1560"/>
                  </a:lnTo>
                  <a:lnTo>
                    <a:pt x="13967" y="2691"/>
                  </a:lnTo>
                  <a:lnTo>
                    <a:pt x="12824" y="2144"/>
                  </a:lnTo>
                  <a:lnTo>
                    <a:pt x="13371" y="1001"/>
                  </a:lnTo>
                  <a:close/>
                  <a:moveTo>
                    <a:pt x="9168" y="1048"/>
                  </a:moveTo>
                  <a:lnTo>
                    <a:pt x="10299" y="1608"/>
                  </a:lnTo>
                  <a:lnTo>
                    <a:pt x="9752" y="2739"/>
                  </a:lnTo>
                  <a:lnTo>
                    <a:pt x="8609" y="2191"/>
                  </a:lnTo>
                  <a:lnTo>
                    <a:pt x="9168" y="1048"/>
                  </a:lnTo>
                  <a:close/>
                  <a:moveTo>
                    <a:pt x="15062" y="1834"/>
                  </a:moveTo>
                  <a:lnTo>
                    <a:pt x="16205" y="2394"/>
                  </a:lnTo>
                  <a:lnTo>
                    <a:pt x="15645" y="3525"/>
                  </a:lnTo>
                  <a:lnTo>
                    <a:pt x="14514" y="2965"/>
                  </a:lnTo>
                  <a:lnTo>
                    <a:pt x="15062" y="1834"/>
                  </a:lnTo>
                  <a:close/>
                  <a:moveTo>
                    <a:pt x="10859" y="1870"/>
                  </a:moveTo>
                  <a:lnTo>
                    <a:pt x="11990" y="2429"/>
                  </a:lnTo>
                  <a:lnTo>
                    <a:pt x="11442" y="3560"/>
                  </a:lnTo>
                  <a:lnTo>
                    <a:pt x="10299" y="3013"/>
                  </a:lnTo>
                  <a:lnTo>
                    <a:pt x="10859" y="1870"/>
                  </a:lnTo>
                  <a:close/>
                  <a:moveTo>
                    <a:pt x="16765" y="2644"/>
                  </a:moveTo>
                  <a:lnTo>
                    <a:pt x="17896" y="3203"/>
                  </a:lnTo>
                  <a:lnTo>
                    <a:pt x="17348" y="4334"/>
                  </a:lnTo>
                  <a:lnTo>
                    <a:pt x="16205" y="3787"/>
                  </a:lnTo>
                  <a:lnTo>
                    <a:pt x="16765" y="2644"/>
                  </a:lnTo>
                  <a:close/>
                  <a:moveTo>
                    <a:pt x="12550" y="2703"/>
                  </a:moveTo>
                  <a:lnTo>
                    <a:pt x="13693" y="3251"/>
                  </a:lnTo>
                  <a:lnTo>
                    <a:pt x="13133" y="4394"/>
                  </a:lnTo>
                  <a:lnTo>
                    <a:pt x="12002" y="3834"/>
                  </a:lnTo>
                  <a:lnTo>
                    <a:pt x="12550" y="2703"/>
                  </a:lnTo>
                  <a:close/>
                  <a:moveTo>
                    <a:pt x="8347" y="2739"/>
                  </a:moveTo>
                  <a:lnTo>
                    <a:pt x="9478" y="3298"/>
                  </a:lnTo>
                  <a:lnTo>
                    <a:pt x="8930" y="4430"/>
                  </a:lnTo>
                  <a:lnTo>
                    <a:pt x="7787" y="3882"/>
                  </a:lnTo>
                  <a:lnTo>
                    <a:pt x="8347" y="2739"/>
                  </a:lnTo>
                  <a:close/>
                  <a:moveTo>
                    <a:pt x="18455" y="3465"/>
                  </a:moveTo>
                  <a:lnTo>
                    <a:pt x="19586" y="4025"/>
                  </a:lnTo>
                  <a:lnTo>
                    <a:pt x="19039" y="5168"/>
                  </a:lnTo>
                  <a:lnTo>
                    <a:pt x="17896" y="4608"/>
                  </a:lnTo>
                  <a:lnTo>
                    <a:pt x="18455" y="3465"/>
                  </a:lnTo>
                  <a:close/>
                  <a:moveTo>
                    <a:pt x="14240" y="3525"/>
                  </a:moveTo>
                  <a:lnTo>
                    <a:pt x="15383" y="4072"/>
                  </a:lnTo>
                  <a:lnTo>
                    <a:pt x="14824" y="5215"/>
                  </a:lnTo>
                  <a:lnTo>
                    <a:pt x="13693" y="4668"/>
                  </a:lnTo>
                  <a:lnTo>
                    <a:pt x="14240" y="3525"/>
                  </a:lnTo>
                  <a:close/>
                  <a:moveTo>
                    <a:pt x="10026" y="3560"/>
                  </a:moveTo>
                  <a:lnTo>
                    <a:pt x="11169" y="4120"/>
                  </a:lnTo>
                  <a:lnTo>
                    <a:pt x="10621" y="5263"/>
                  </a:lnTo>
                  <a:lnTo>
                    <a:pt x="9478" y="4703"/>
                  </a:lnTo>
                  <a:lnTo>
                    <a:pt x="10026" y="3560"/>
                  </a:lnTo>
                  <a:close/>
                  <a:moveTo>
                    <a:pt x="5823" y="3608"/>
                  </a:moveTo>
                  <a:lnTo>
                    <a:pt x="6978" y="4180"/>
                  </a:lnTo>
                  <a:lnTo>
                    <a:pt x="6418" y="5311"/>
                  </a:lnTo>
                  <a:lnTo>
                    <a:pt x="5287" y="4763"/>
                  </a:lnTo>
                  <a:lnTo>
                    <a:pt x="5823" y="3608"/>
                  </a:lnTo>
                  <a:close/>
                  <a:moveTo>
                    <a:pt x="15943" y="4346"/>
                  </a:moveTo>
                  <a:lnTo>
                    <a:pt x="17074" y="4894"/>
                  </a:lnTo>
                  <a:lnTo>
                    <a:pt x="16526" y="6037"/>
                  </a:lnTo>
                  <a:lnTo>
                    <a:pt x="15383" y="5477"/>
                  </a:lnTo>
                  <a:lnTo>
                    <a:pt x="15943" y="4346"/>
                  </a:lnTo>
                  <a:close/>
                  <a:moveTo>
                    <a:pt x="11740" y="4394"/>
                  </a:moveTo>
                  <a:lnTo>
                    <a:pt x="12871" y="4942"/>
                  </a:lnTo>
                  <a:lnTo>
                    <a:pt x="12323" y="6085"/>
                  </a:lnTo>
                  <a:lnTo>
                    <a:pt x="11180" y="5525"/>
                  </a:lnTo>
                  <a:lnTo>
                    <a:pt x="11740" y="4394"/>
                  </a:lnTo>
                  <a:close/>
                  <a:moveTo>
                    <a:pt x="7513" y="4441"/>
                  </a:moveTo>
                  <a:lnTo>
                    <a:pt x="8656" y="4989"/>
                  </a:lnTo>
                  <a:lnTo>
                    <a:pt x="8097" y="6120"/>
                  </a:lnTo>
                  <a:lnTo>
                    <a:pt x="6978" y="5573"/>
                  </a:lnTo>
                  <a:lnTo>
                    <a:pt x="7513" y="4441"/>
                  </a:lnTo>
                  <a:close/>
                  <a:moveTo>
                    <a:pt x="17634" y="5168"/>
                  </a:moveTo>
                  <a:lnTo>
                    <a:pt x="18765" y="5715"/>
                  </a:lnTo>
                  <a:lnTo>
                    <a:pt x="18217" y="6858"/>
                  </a:lnTo>
                  <a:lnTo>
                    <a:pt x="17074" y="6299"/>
                  </a:lnTo>
                  <a:lnTo>
                    <a:pt x="17634" y="5168"/>
                  </a:lnTo>
                  <a:close/>
                  <a:moveTo>
                    <a:pt x="13419" y="5215"/>
                  </a:moveTo>
                  <a:lnTo>
                    <a:pt x="14562" y="5763"/>
                  </a:lnTo>
                  <a:lnTo>
                    <a:pt x="14002" y="6906"/>
                  </a:lnTo>
                  <a:lnTo>
                    <a:pt x="12871" y="6346"/>
                  </a:lnTo>
                  <a:lnTo>
                    <a:pt x="13419" y="5215"/>
                  </a:lnTo>
                  <a:close/>
                  <a:moveTo>
                    <a:pt x="9216" y="5251"/>
                  </a:moveTo>
                  <a:lnTo>
                    <a:pt x="10347" y="5811"/>
                  </a:lnTo>
                  <a:lnTo>
                    <a:pt x="9799" y="6954"/>
                  </a:lnTo>
                  <a:lnTo>
                    <a:pt x="8668" y="6394"/>
                  </a:lnTo>
                  <a:lnTo>
                    <a:pt x="9216" y="5251"/>
                  </a:lnTo>
                  <a:close/>
                  <a:moveTo>
                    <a:pt x="5001" y="5299"/>
                  </a:moveTo>
                  <a:lnTo>
                    <a:pt x="6144" y="5858"/>
                  </a:lnTo>
                  <a:lnTo>
                    <a:pt x="5585" y="7001"/>
                  </a:lnTo>
                  <a:lnTo>
                    <a:pt x="4453" y="6454"/>
                  </a:lnTo>
                  <a:lnTo>
                    <a:pt x="5001" y="5299"/>
                  </a:lnTo>
                  <a:close/>
                  <a:moveTo>
                    <a:pt x="2036" y="7073"/>
                  </a:moveTo>
                  <a:lnTo>
                    <a:pt x="2025" y="7099"/>
                  </a:lnTo>
                  <a:lnTo>
                    <a:pt x="2025" y="7099"/>
                  </a:lnTo>
                  <a:cubicBezTo>
                    <a:pt x="2029" y="7091"/>
                    <a:pt x="2033" y="7082"/>
                    <a:pt x="2036" y="7073"/>
                  </a:cubicBezTo>
                  <a:close/>
                  <a:moveTo>
                    <a:pt x="19324" y="5989"/>
                  </a:moveTo>
                  <a:lnTo>
                    <a:pt x="20455" y="6549"/>
                  </a:lnTo>
                  <a:lnTo>
                    <a:pt x="19908" y="7692"/>
                  </a:lnTo>
                  <a:lnTo>
                    <a:pt x="18765" y="7132"/>
                  </a:lnTo>
                  <a:lnTo>
                    <a:pt x="19324" y="5989"/>
                  </a:lnTo>
                  <a:close/>
                  <a:moveTo>
                    <a:pt x="15121" y="6037"/>
                  </a:moveTo>
                  <a:lnTo>
                    <a:pt x="16253" y="6585"/>
                  </a:lnTo>
                  <a:lnTo>
                    <a:pt x="15705" y="7728"/>
                  </a:lnTo>
                  <a:lnTo>
                    <a:pt x="14562" y="7168"/>
                  </a:lnTo>
                  <a:lnTo>
                    <a:pt x="15121" y="6037"/>
                  </a:lnTo>
                  <a:close/>
                  <a:moveTo>
                    <a:pt x="10907" y="6085"/>
                  </a:moveTo>
                  <a:lnTo>
                    <a:pt x="12038" y="6644"/>
                  </a:lnTo>
                  <a:lnTo>
                    <a:pt x="11490" y="7775"/>
                  </a:lnTo>
                  <a:lnTo>
                    <a:pt x="10347" y="7228"/>
                  </a:lnTo>
                  <a:lnTo>
                    <a:pt x="10907" y="6085"/>
                  </a:lnTo>
                  <a:close/>
                  <a:moveTo>
                    <a:pt x="6692" y="6132"/>
                  </a:moveTo>
                  <a:lnTo>
                    <a:pt x="7835" y="6680"/>
                  </a:lnTo>
                  <a:lnTo>
                    <a:pt x="7275" y="7823"/>
                  </a:lnTo>
                  <a:lnTo>
                    <a:pt x="6144" y="7263"/>
                  </a:lnTo>
                  <a:lnTo>
                    <a:pt x="6692" y="6132"/>
                  </a:lnTo>
                  <a:close/>
                  <a:moveTo>
                    <a:pt x="16800" y="6858"/>
                  </a:moveTo>
                  <a:lnTo>
                    <a:pt x="17943" y="7418"/>
                  </a:lnTo>
                  <a:lnTo>
                    <a:pt x="17396" y="8549"/>
                  </a:lnTo>
                  <a:lnTo>
                    <a:pt x="16253" y="8001"/>
                  </a:lnTo>
                  <a:lnTo>
                    <a:pt x="16800" y="6858"/>
                  </a:lnTo>
                  <a:close/>
                  <a:moveTo>
                    <a:pt x="12597" y="6906"/>
                  </a:moveTo>
                  <a:lnTo>
                    <a:pt x="13740" y="7454"/>
                  </a:lnTo>
                  <a:lnTo>
                    <a:pt x="13181" y="8609"/>
                  </a:lnTo>
                  <a:lnTo>
                    <a:pt x="12050" y="8049"/>
                  </a:lnTo>
                  <a:lnTo>
                    <a:pt x="12597" y="6906"/>
                  </a:lnTo>
                  <a:close/>
                  <a:moveTo>
                    <a:pt x="8394" y="6942"/>
                  </a:moveTo>
                  <a:lnTo>
                    <a:pt x="9526" y="7501"/>
                  </a:lnTo>
                  <a:lnTo>
                    <a:pt x="8978" y="8644"/>
                  </a:lnTo>
                  <a:lnTo>
                    <a:pt x="7835" y="8085"/>
                  </a:lnTo>
                  <a:lnTo>
                    <a:pt x="8394" y="6942"/>
                  </a:lnTo>
                  <a:close/>
                  <a:moveTo>
                    <a:pt x="4180" y="7001"/>
                  </a:moveTo>
                  <a:lnTo>
                    <a:pt x="5323" y="7561"/>
                  </a:lnTo>
                  <a:lnTo>
                    <a:pt x="4763" y="8692"/>
                  </a:lnTo>
                  <a:lnTo>
                    <a:pt x="3632" y="8144"/>
                  </a:lnTo>
                  <a:lnTo>
                    <a:pt x="4180" y="7001"/>
                  </a:lnTo>
                  <a:close/>
                  <a:moveTo>
                    <a:pt x="18503" y="7692"/>
                  </a:moveTo>
                  <a:lnTo>
                    <a:pt x="19634" y="8240"/>
                  </a:lnTo>
                  <a:lnTo>
                    <a:pt x="19086" y="9383"/>
                  </a:lnTo>
                  <a:lnTo>
                    <a:pt x="17943" y="8823"/>
                  </a:lnTo>
                  <a:lnTo>
                    <a:pt x="18503" y="7692"/>
                  </a:lnTo>
                  <a:close/>
                  <a:moveTo>
                    <a:pt x="14300" y="7728"/>
                  </a:moveTo>
                  <a:lnTo>
                    <a:pt x="15431" y="8287"/>
                  </a:lnTo>
                  <a:lnTo>
                    <a:pt x="14883" y="9418"/>
                  </a:lnTo>
                  <a:lnTo>
                    <a:pt x="13740" y="8871"/>
                  </a:lnTo>
                  <a:lnTo>
                    <a:pt x="14300" y="7728"/>
                  </a:lnTo>
                  <a:close/>
                  <a:moveTo>
                    <a:pt x="10085" y="7787"/>
                  </a:moveTo>
                  <a:lnTo>
                    <a:pt x="11216" y="8335"/>
                  </a:lnTo>
                  <a:lnTo>
                    <a:pt x="10669" y="9478"/>
                  </a:lnTo>
                  <a:lnTo>
                    <a:pt x="9526" y="8918"/>
                  </a:lnTo>
                  <a:lnTo>
                    <a:pt x="10085" y="7787"/>
                  </a:lnTo>
                  <a:close/>
                  <a:moveTo>
                    <a:pt x="5870" y="7823"/>
                  </a:moveTo>
                  <a:lnTo>
                    <a:pt x="7001" y="8371"/>
                  </a:lnTo>
                  <a:lnTo>
                    <a:pt x="6454" y="9514"/>
                  </a:lnTo>
                  <a:lnTo>
                    <a:pt x="5311" y="8954"/>
                  </a:lnTo>
                  <a:lnTo>
                    <a:pt x="5870" y="7823"/>
                  </a:lnTo>
                  <a:close/>
                  <a:moveTo>
                    <a:pt x="1667" y="7870"/>
                  </a:moveTo>
                  <a:lnTo>
                    <a:pt x="2798" y="8430"/>
                  </a:lnTo>
                  <a:lnTo>
                    <a:pt x="2251" y="9561"/>
                  </a:lnTo>
                  <a:lnTo>
                    <a:pt x="1108" y="9013"/>
                  </a:lnTo>
                  <a:lnTo>
                    <a:pt x="1667" y="7870"/>
                  </a:lnTo>
                  <a:close/>
                  <a:moveTo>
                    <a:pt x="15991" y="8549"/>
                  </a:moveTo>
                  <a:lnTo>
                    <a:pt x="17122" y="9109"/>
                  </a:lnTo>
                  <a:lnTo>
                    <a:pt x="16574" y="10240"/>
                  </a:lnTo>
                  <a:lnTo>
                    <a:pt x="15431" y="9692"/>
                  </a:lnTo>
                  <a:lnTo>
                    <a:pt x="15991" y="8549"/>
                  </a:lnTo>
                  <a:close/>
                  <a:moveTo>
                    <a:pt x="11776" y="8609"/>
                  </a:moveTo>
                  <a:lnTo>
                    <a:pt x="12907" y="9156"/>
                  </a:lnTo>
                  <a:lnTo>
                    <a:pt x="12359" y="10299"/>
                  </a:lnTo>
                  <a:lnTo>
                    <a:pt x="11216" y="9740"/>
                  </a:lnTo>
                  <a:lnTo>
                    <a:pt x="11776" y="8609"/>
                  </a:lnTo>
                  <a:close/>
                  <a:moveTo>
                    <a:pt x="7573" y="8644"/>
                  </a:moveTo>
                  <a:lnTo>
                    <a:pt x="8704" y="9192"/>
                  </a:lnTo>
                  <a:lnTo>
                    <a:pt x="8156" y="10335"/>
                  </a:lnTo>
                  <a:lnTo>
                    <a:pt x="7013" y="9775"/>
                  </a:lnTo>
                  <a:lnTo>
                    <a:pt x="7573" y="8644"/>
                  </a:lnTo>
                  <a:close/>
                  <a:moveTo>
                    <a:pt x="3358" y="8692"/>
                  </a:moveTo>
                  <a:lnTo>
                    <a:pt x="4489" y="9240"/>
                  </a:lnTo>
                  <a:lnTo>
                    <a:pt x="3941" y="10383"/>
                  </a:lnTo>
                  <a:lnTo>
                    <a:pt x="2810" y="9835"/>
                  </a:lnTo>
                  <a:lnTo>
                    <a:pt x="3358" y="8692"/>
                  </a:lnTo>
                  <a:close/>
                  <a:moveTo>
                    <a:pt x="17681" y="9371"/>
                  </a:moveTo>
                  <a:lnTo>
                    <a:pt x="18812" y="9930"/>
                  </a:lnTo>
                  <a:lnTo>
                    <a:pt x="18265" y="11061"/>
                  </a:lnTo>
                  <a:lnTo>
                    <a:pt x="17122" y="10514"/>
                  </a:lnTo>
                  <a:lnTo>
                    <a:pt x="17681" y="9371"/>
                  </a:lnTo>
                  <a:close/>
                  <a:moveTo>
                    <a:pt x="13466" y="9418"/>
                  </a:moveTo>
                  <a:lnTo>
                    <a:pt x="14609" y="9978"/>
                  </a:lnTo>
                  <a:lnTo>
                    <a:pt x="14050" y="11109"/>
                  </a:lnTo>
                  <a:lnTo>
                    <a:pt x="12919" y="10561"/>
                  </a:lnTo>
                  <a:lnTo>
                    <a:pt x="13466" y="9418"/>
                  </a:lnTo>
                  <a:close/>
                  <a:moveTo>
                    <a:pt x="9264" y="9478"/>
                  </a:moveTo>
                  <a:lnTo>
                    <a:pt x="10395" y="10025"/>
                  </a:lnTo>
                  <a:lnTo>
                    <a:pt x="9847" y="11168"/>
                  </a:lnTo>
                  <a:lnTo>
                    <a:pt x="8704" y="10609"/>
                  </a:lnTo>
                  <a:lnTo>
                    <a:pt x="9264" y="9478"/>
                  </a:lnTo>
                  <a:close/>
                  <a:moveTo>
                    <a:pt x="5049" y="9525"/>
                  </a:moveTo>
                  <a:lnTo>
                    <a:pt x="6192" y="10073"/>
                  </a:lnTo>
                  <a:lnTo>
                    <a:pt x="5632" y="11204"/>
                  </a:lnTo>
                  <a:lnTo>
                    <a:pt x="4501" y="10657"/>
                  </a:lnTo>
                  <a:lnTo>
                    <a:pt x="5049" y="9525"/>
                  </a:lnTo>
                  <a:close/>
                  <a:moveTo>
                    <a:pt x="19372" y="10204"/>
                  </a:moveTo>
                  <a:lnTo>
                    <a:pt x="20503" y="10752"/>
                  </a:lnTo>
                  <a:lnTo>
                    <a:pt x="19955" y="11895"/>
                  </a:lnTo>
                  <a:lnTo>
                    <a:pt x="18812" y="11335"/>
                  </a:lnTo>
                  <a:lnTo>
                    <a:pt x="19372" y="10204"/>
                  </a:lnTo>
                  <a:close/>
                  <a:moveTo>
                    <a:pt x="15169" y="10240"/>
                  </a:moveTo>
                  <a:lnTo>
                    <a:pt x="16300" y="10799"/>
                  </a:lnTo>
                  <a:lnTo>
                    <a:pt x="15752" y="11930"/>
                  </a:lnTo>
                  <a:lnTo>
                    <a:pt x="14609" y="11383"/>
                  </a:lnTo>
                  <a:lnTo>
                    <a:pt x="15169" y="10240"/>
                  </a:lnTo>
                  <a:close/>
                  <a:moveTo>
                    <a:pt x="10954" y="10287"/>
                  </a:moveTo>
                  <a:lnTo>
                    <a:pt x="12085" y="10847"/>
                  </a:lnTo>
                  <a:lnTo>
                    <a:pt x="11538" y="11990"/>
                  </a:lnTo>
                  <a:lnTo>
                    <a:pt x="10395" y="11430"/>
                  </a:lnTo>
                  <a:lnTo>
                    <a:pt x="10954" y="10287"/>
                  </a:lnTo>
                  <a:close/>
                  <a:moveTo>
                    <a:pt x="6751" y="10323"/>
                  </a:moveTo>
                  <a:lnTo>
                    <a:pt x="7882" y="10883"/>
                  </a:lnTo>
                  <a:lnTo>
                    <a:pt x="7335" y="12014"/>
                  </a:lnTo>
                  <a:lnTo>
                    <a:pt x="6192" y="11466"/>
                  </a:lnTo>
                  <a:lnTo>
                    <a:pt x="6751" y="10323"/>
                  </a:lnTo>
                  <a:close/>
                  <a:moveTo>
                    <a:pt x="2537" y="10383"/>
                  </a:moveTo>
                  <a:lnTo>
                    <a:pt x="3668" y="10942"/>
                  </a:lnTo>
                  <a:lnTo>
                    <a:pt x="3120" y="12073"/>
                  </a:lnTo>
                  <a:lnTo>
                    <a:pt x="1977" y="11526"/>
                  </a:lnTo>
                  <a:lnTo>
                    <a:pt x="2537" y="10383"/>
                  </a:lnTo>
                  <a:close/>
                  <a:moveTo>
                    <a:pt x="16860" y="11073"/>
                  </a:moveTo>
                  <a:lnTo>
                    <a:pt x="17991" y="11621"/>
                  </a:lnTo>
                  <a:lnTo>
                    <a:pt x="17431" y="12764"/>
                  </a:lnTo>
                  <a:lnTo>
                    <a:pt x="16300" y="12216"/>
                  </a:lnTo>
                  <a:lnTo>
                    <a:pt x="16860" y="11073"/>
                  </a:lnTo>
                  <a:close/>
                  <a:moveTo>
                    <a:pt x="12645" y="11121"/>
                  </a:moveTo>
                  <a:lnTo>
                    <a:pt x="13776" y="11669"/>
                  </a:lnTo>
                  <a:lnTo>
                    <a:pt x="13228" y="12812"/>
                  </a:lnTo>
                  <a:lnTo>
                    <a:pt x="12085" y="12252"/>
                  </a:lnTo>
                  <a:lnTo>
                    <a:pt x="12645" y="11121"/>
                  </a:lnTo>
                  <a:close/>
                  <a:moveTo>
                    <a:pt x="8430" y="11168"/>
                  </a:moveTo>
                  <a:lnTo>
                    <a:pt x="9573" y="11728"/>
                  </a:lnTo>
                  <a:lnTo>
                    <a:pt x="9025" y="12859"/>
                  </a:lnTo>
                  <a:lnTo>
                    <a:pt x="7882" y="12311"/>
                  </a:lnTo>
                  <a:lnTo>
                    <a:pt x="8430" y="11168"/>
                  </a:lnTo>
                  <a:close/>
                  <a:moveTo>
                    <a:pt x="4227" y="11204"/>
                  </a:moveTo>
                  <a:lnTo>
                    <a:pt x="5370" y="11764"/>
                  </a:lnTo>
                  <a:lnTo>
                    <a:pt x="4811" y="12907"/>
                  </a:lnTo>
                  <a:lnTo>
                    <a:pt x="3680" y="12347"/>
                  </a:lnTo>
                  <a:lnTo>
                    <a:pt x="4227" y="11204"/>
                  </a:lnTo>
                  <a:close/>
                  <a:moveTo>
                    <a:pt x="18550" y="11895"/>
                  </a:moveTo>
                  <a:lnTo>
                    <a:pt x="19682" y="12442"/>
                  </a:lnTo>
                  <a:lnTo>
                    <a:pt x="19134" y="13585"/>
                  </a:lnTo>
                  <a:lnTo>
                    <a:pt x="17991" y="13026"/>
                  </a:lnTo>
                  <a:lnTo>
                    <a:pt x="18550" y="11895"/>
                  </a:lnTo>
                  <a:close/>
                  <a:moveTo>
                    <a:pt x="14348" y="11942"/>
                  </a:moveTo>
                  <a:lnTo>
                    <a:pt x="15479" y="12490"/>
                  </a:lnTo>
                  <a:lnTo>
                    <a:pt x="14931" y="13633"/>
                  </a:lnTo>
                  <a:lnTo>
                    <a:pt x="13788" y="13073"/>
                  </a:lnTo>
                  <a:lnTo>
                    <a:pt x="14348" y="11942"/>
                  </a:lnTo>
                  <a:close/>
                  <a:moveTo>
                    <a:pt x="10133" y="11990"/>
                  </a:moveTo>
                  <a:lnTo>
                    <a:pt x="11264" y="12538"/>
                  </a:lnTo>
                  <a:lnTo>
                    <a:pt x="10716" y="13669"/>
                  </a:lnTo>
                  <a:lnTo>
                    <a:pt x="9573" y="13121"/>
                  </a:lnTo>
                  <a:lnTo>
                    <a:pt x="10133" y="11990"/>
                  </a:lnTo>
                  <a:close/>
                  <a:moveTo>
                    <a:pt x="5930" y="12026"/>
                  </a:moveTo>
                  <a:lnTo>
                    <a:pt x="7061" y="12573"/>
                  </a:lnTo>
                  <a:lnTo>
                    <a:pt x="6513" y="13716"/>
                  </a:lnTo>
                  <a:lnTo>
                    <a:pt x="5370" y="13157"/>
                  </a:lnTo>
                  <a:lnTo>
                    <a:pt x="5930" y="12026"/>
                  </a:lnTo>
                  <a:close/>
                  <a:moveTo>
                    <a:pt x="1715" y="12085"/>
                  </a:moveTo>
                  <a:lnTo>
                    <a:pt x="2846" y="12633"/>
                  </a:lnTo>
                  <a:lnTo>
                    <a:pt x="2298" y="13776"/>
                  </a:lnTo>
                  <a:lnTo>
                    <a:pt x="1155" y="13216"/>
                  </a:lnTo>
                  <a:lnTo>
                    <a:pt x="1715" y="12085"/>
                  </a:lnTo>
                  <a:close/>
                  <a:moveTo>
                    <a:pt x="16026" y="12764"/>
                  </a:moveTo>
                  <a:lnTo>
                    <a:pt x="17169" y="13312"/>
                  </a:lnTo>
                  <a:lnTo>
                    <a:pt x="16610" y="14455"/>
                  </a:lnTo>
                  <a:lnTo>
                    <a:pt x="15479" y="13895"/>
                  </a:lnTo>
                  <a:lnTo>
                    <a:pt x="16026" y="12764"/>
                  </a:lnTo>
                  <a:close/>
                  <a:moveTo>
                    <a:pt x="11812" y="12812"/>
                  </a:moveTo>
                  <a:lnTo>
                    <a:pt x="12955" y="13359"/>
                  </a:lnTo>
                  <a:lnTo>
                    <a:pt x="12395" y="14502"/>
                  </a:lnTo>
                  <a:lnTo>
                    <a:pt x="11264" y="13943"/>
                  </a:lnTo>
                  <a:lnTo>
                    <a:pt x="11812" y="12812"/>
                  </a:lnTo>
                  <a:close/>
                  <a:moveTo>
                    <a:pt x="7621" y="12847"/>
                  </a:moveTo>
                  <a:lnTo>
                    <a:pt x="8764" y="13407"/>
                  </a:lnTo>
                  <a:lnTo>
                    <a:pt x="8204" y="14538"/>
                  </a:lnTo>
                  <a:lnTo>
                    <a:pt x="7061" y="14002"/>
                  </a:lnTo>
                  <a:lnTo>
                    <a:pt x="7621" y="12847"/>
                  </a:lnTo>
                  <a:close/>
                  <a:moveTo>
                    <a:pt x="3406" y="12907"/>
                  </a:moveTo>
                  <a:lnTo>
                    <a:pt x="4537" y="13454"/>
                  </a:lnTo>
                  <a:lnTo>
                    <a:pt x="4001" y="14597"/>
                  </a:lnTo>
                  <a:lnTo>
                    <a:pt x="2858" y="14038"/>
                  </a:lnTo>
                  <a:lnTo>
                    <a:pt x="3406" y="12907"/>
                  </a:lnTo>
                  <a:close/>
                  <a:moveTo>
                    <a:pt x="17729" y="13585"/>
                  </a:moveTo>
                  <a:lnTo>
                    <a:pt x="18860" y="14133"/>
                  </a:lnTo>
                  <a:lnTo>
                    <a:pt x="18312" y="15276"/>
                  </a:lnTo>
                  <a:lnTo>
                    <a:pt x="17169" y="14728"/>
                  </a:lnTo>
                  <a:lnTo>
                    <a:pt x="17729" y="13585"/>
                  </a:lnTo>
                  <a:close/>
                  <a:moveTo>
                    <a:pt x="13526" y="13633"/>
                  </a:moveTo>
                  <a:lnTo>
                    <a:pt x="14657" y="14181"/>
                  </a:lnTo>
                  <a:lnTo>
                    <a:pt x="14109" y="15324"/>
                  </a:lnTo>
                  <a:lnTo>
                    <a:pt x="12966" y="14764"/>
                  </a:lnTo>
                  <a:lnTo>
                    <a:pt x="13526" y="13633"/>
                  </a:lnTo>
                  <a:close/>
                  <a:moveTo>
                    <a:pt x="9311" y="13681"/>
                  </a:moveTo>
                  <a:lnTo>
                    <a:pt x="10442" y="14228"/>
                  </a:lnTo>
                  <a:lnTo>
                    <a:pt x="9895" y="15371"/>
                  </a:lnTo>
                  <a:lnTo>
                    <a:pt x="8764" y="14812"/>
                  </a:lnTo>
                  <a:lnTo>
                    <a:pt x="9311" y="13681"/>
                  </a:lnTo>
                  <a:close/>
                  <a:moveTo>
                    <a:pt x="5108" y="13716"/>
                  </a:moveTo>
                  <a:lnTo>
                    <a:pt x="6239" y="14264"/>
                  </a:lnTo>
                  <a:lnTo>
                    <a:pt x="5692" y="15407"/>
                  </a:lnTo>
                  <a:lnTo>
                    <a:pt x="4549" y="14848"/>
                  </a:lnTo>
                  <a:lnTo>
                    <a:pt x="5108" y="13716"/>
                  </a:lnTo>
                  <a:close/>
                  <a:moveTo>
                    <a:pt x="893" y="13776"/>
                  </a:moveTo>
                  <a:lnTo>
                    <a:pt x="2025" y="14324"/>
                  </a:lnTo>
                  <a:lnTo>
                    <a:pt x="1465" y="15467"/>
                  </a:lnTo>
                  <a:lnTo>
                    <a:pt x="334" y="14907"/>
                  </a:lnTo>
                  <a:lnTo>
                    <a:pt x="893" y="13776"/>
                  </a:lnTo>
                  <a:close/>
                  <a:moveTo>
                    <a:pt x="15205" y="14455"/>
                  </a:moveTo>
                  <a:lnTo>
                    <a:pt x="16348" y="15002"/>
                  </a:lnTo>
                  <a:lnTo>
                    <a:pt x="15788" y="16145"/>
                  </a:lnTo>
                  <a:lnTo>
                    <a:pt x="14657" y="15586"/>
                  </a:lnTo>
                  <a:lnTo>
                    <a:pt x="15205" y="14455"/>
                  </a:lnTo>
                  <a:close/>
                  <a:moveTo>
                    <a:pt x="11002" y="14502"/>
                  </a:moveTo>
                  <a:lnTo>
                    <a:pt x="12133" y="15050"/>
                  </a:lnTo>
                  <a:lnTo>
                    <a:pt x="11585" y="16193"/>
                  </a:lnTo>
                  <a:lnTo>
                    <a:pt x="10442" y="15633"/>
                  </a:lnTo>
                  <a:lnTo>
                    <a:pt x="11002" y="14502"/>
                  </a:lnTo>
                  <a:close/>
                  <a:moveTo>
                    <a:pt x="6787" y="14550"/>
                  </a:moveTo>
                  <a:lnTo>
                    <a:pt x="7930" y="15098"/>
                  </a:lnTo>
                  <a:lnTo>
                    <a:pt x="7370" y="16241"/>
                  </a:lnTo>
                  <a:lnTo>
                    <a:pt x="6239" y="15681"/>
                  </a:lnTo>
                  <a:lnTo>
                    <a:pt x="6787" y="14550"/>
                  </a:lnTo>
                  <a:close/>
                  <a:moveTo>
                    <a:pt x="2584" y="14597"/>
                  </a:moveTo>
                  <a:lnTo>
                    <a:pt x="3715" y="15145"/>
                  </a:lnTo>
                  <a:lnTo>
                    <a:pt x="3168" y="16288"/>
                  </a:lnTo>
                  <a:lnTo>
                    <a:pt x="2025" y="15729"/>
                  </a:lnTo>
                  <a:lnTo>
                    <a:pt x="2584" y="14597"/>
                  </a:lnTo>
                  <a:close/>
                  <a:moveTo>
                    <a:pt x="16907" y="15276"/>
                  </a:moveTo>
                  <a:lnTo>
                    <a:pt x="18038" y="15836"/>
                  </a:lnTo>
                  <a:lnTo>
                    <a:pt x="17479" y="16967"/>
                  </a:lnTo>
                  <a:lnTo>
                    <a:pt x="16348" y="16419"/>
                  </a:lnTo>
                  <a:lnTo>
                    <a:pt x="16907" y="15276"/>
                  </a:lnTo>
                  <a:close/>
                  <a:moveTo>
                    <a:pt x="12693" y="15324"/>
                  </a:moveTo>
                  <a:lnTo>
                    <a:pt x="13836" y="15871"/>
                  </a:lnTo>
                  <a:lnTo>
                    <a:pt x="13288" y="17014"/>
                  </a:lnTo>
                  <a:lnTo>
                    <a:pt x="12145" y="16467"/>
                  </a:lnTo>
                  <a:lnTo>
                    <a:pt x="12693" y="15324"/>
                  </a:lnTo>
                  <a:close/>
                  <a:moveTo>
                    <a:pt x="8490" y="15371"/>
                  </a:moveTo>
                  <a:lnTo>
                    <a:pt x="9621" y="15919"/>
                  </a:lnTo>
                  <a:lnTo>
                    <a:pt x="9073" y="17062"/>
                  </a:lnTo>
                  <a:lnTo>
                    <a:pt x="7930" y="16502"/>
                  </a:lnTo>
                  <a:lnTo>
                    <a:pt x="8490" y="15371"/>
                  </a:lnTo>
                  <a:close/>
                  <a:moveTo>
                    <a:pt x="4275" y="15419"/>
                  </a:moveTo>
                  <a:lnTo>
                    <a:pt x="5406" y="15979"/>
                  </a:lnTo>
                  <a:lnTo>
                    <a:pt x="4858" y="17110"/>
                  </a:lnTo>
                  <a:lnTo>
                    <a:pt x="3715" y="16562"/>
                  </a:lnTo>
                  <a:lnTo>
                    <a:pt x="4275" y="15419"/>
                  </a:lnTo>
                  <a:close/>
                  <a:moveTo>
                    <a:pt x="18586" y="16098"/>
                  </a:moveTo>
                  <a:lnTo>
                    <a:pt x="19729" y="16657"/>
                  </a:lnTo>
                  <a:lnTo>
                    <a:pt x="19181" y="17788"/>
                  </a:lnTo>
                  <a:lnTo>
                    <a:pt x="18038" y="17241"/>
                  </a:lnTo>
                  <a:lnTo>
                    <a:pt x="18586" y="16098"/>
                  </a:lnTo>
                  <a:close/>
                  <a:moveTo>
                    <a:pt x="14383" y="16145"/>
                  </a:moveTo>
                  <a:lnTo>
                    <a:pt x="15526" y="16705"/>
                  </a:lnTo>
                  <a:lnTo>
                    <a:pt x="14967" y="17836"/>
                  </a:lnTo>
                  <a:lnTo>
                    <a:pt x="13836" y="17288"/>
                  </a:lnTo>
                  <a:lnTo>
                    <a:pt x="14383" y="16145"/>
                  </a:lnTo>
                  <a:close/>
                  <a:moveTo>
                    <a:pt x="10180" y="16193"/>
                  </a:moveTo>
                  <a:lnTo>
                    <a:pt x="11311" y="16753"/>
                  </a:lnTo>
                  <a:lnTo>
                    <a:pt x="10764" y="17884"/>
                  </a:lnTo>
                  <a:lnTo>
                    <a:pt x="9621" y="17336"/>
                  </a:lnTo>
                  <a:lnTo>
                    <a:pt x="10180" y="16193"/>
                  </a:lnTo>
                  <a:close/>
                  <a:moveTo>
                    <a:pt x="5977" y="16229"/>
                  </a:moveTo>
                  <a:lnTo>
                    <a:pt x="7109" y="16788"/>
                  </a:lnTo>
                  <a:lnTo>
                    <a:pt x="6561" y="17919"/>
                  </a:lnTo>
                  <a:lnTo>
                    <a:pt x="5418" y="17372"/>
                  </a:lnTo>
                  <a:lnTo>
                    <a:pt x="5977" y="16229"/>
                  </a:lnTo>
                  <a:close/>
                  <a:moveTo>
                    <a:pt x="1763" y="16288"/>
                  </a:moveTo>
                  <a:lnTo>
                    <a:pt x="2894" y="16836"/>
                  </a:lnTo>
                  <a:lnTo>
                    <a:pt x="2346" y="17979"/>
                  </a:lnTo>
                  <a:lnTo>
                    <a:pt x="1203" y="17419"/>
                  </a:lnTo>
                  <a:lnTo>
                    <a:pt x="1763" y="16288"/>
                  </a:lnTo>
                  <a:close/>
                  <a:moveTo>
                    <a:pt x="16074" y="16967"/>
                  </a:moveTo>
                  <a:lnTo>
                    <a:pt x="17217" y="17526"/>
                  </a:lnTo>
                  <a:lnTo>
                    <a:pt x="16657" y="18658"/>
                  </a:lnTo>
                  <a:lnTo>
                    <a:pt x="15526" y="18110"/>
                  </a:lnTo>
                  <a:lnTo>
                    <a:pt x="16074" y="16967"/>
                  </a:lnTo>
                  <a:close/>
                  <a:moveTo>
                    <a:pt x="11871" y="17014"/>
                  </a:moveTo>
                  <a:lnTo>
                    <a:pt x="13014" y="17574"/>
                  </a:lnTo>
                  <a:lnTo>
                    <a:pt x="12454" y="18705"/>
                  </a:lnTo>
                  <a:lnTo>
                    <a:pt x="11323" y="18157"/>
                  </a:lnTo>
                  <a:lnTo>
                    <a:pt x="11871" y="17014"/>
                  </a:lnTo>
                  <a:close/>
                  <a:moveTo>
                    <a:pt x="7656" y="17062"/>
                  </a:moveTo>
                  <a:lnTo>
                    <a:pt x="8799" y="17622"/>
                  </a:lnTo>
                  <a:lnTo>
                    <a:pt x="8240" y="18765"/>
                  </a:lnTo>
                  <a:lnTo>
                    <a:pt x="7109" y="18205"/>
                  </a:lnTo>
                  <a:lnTo>
                    <a:pt x="7656" y="17062"/>
                  </a:lnTo>
                  <a:close/>
                  <a:moveTo>
                    <a:pt x="3453" y="17110"/>
                  </a:moveTo>
                  <a:lnTo>
                    <a:pt x="4584" y="17657"/>
                  </a:lnTo>
                  <a:lnTo>
                    <a:pt x="4037" y="18800"/>
                  </a:lnTo>
                  <a:lnTo>
                    <a:pt x="2894" y="18241"/>
                  </a:lnTo>
                  <a:lnTo>
                    <a:pt x="3453" y="17110"/>
                  </a:lnTo>
                  <a:close/>
                  <a:moveTo>
                    <a:pt x="13562" y="17836"/>
                  </a:moveTo>
                  <a:lnTo>
                    <a:pt x="14693" y="18396"/>
                  </a:lnTo>
                  <a:lnTo>
                    <a:pt x="14145" y="19527"/>
                  </a:lnTo>
                  <a:lnTo>
                    <a:pt x="13002" y="18979"/>
                  </a:lnTo>
                  <a:lnTo>
                    <a:pt x="13562" y="17836"/>
                  </a:lnTo>
                  <a:close/>
                  <a:moveTo>
                    <a:pt x="9359" y="17884"/>
                  </a:moveTo>
                  <a:lnTo>
                    <a:pt x="10490" y="18443"/>
                  </a:lnTo>
                  <a:lnTo>
                    <a:pt x="9942" y="19574"/>
                  </a:lnTo>
                  <a:lnTo>
                    <a:pt x="8799" y="19027"/>
                  </a:lnTo>
                  <a:lnTo>
                    <a:pt x="9359" y="17884"/>
                  </a:lnTo>
                  <a:close/>
                  <a:moveTo>
                    <a:pt x="5144" y="17943"/>
                  </a:moveTo>
                  <a:lnTo>
                    <a:pt x="6275" y="18491"/>
                  </a:lnTo>
                  <a:lnTo>
                    <a:pt x="5727" y="19634"/>
                  </a:lnTo>
                  <a:lnTo>
                    <a:pt x="4596" y="19074"/>
                  </a:lnTo>
                  <a:lnTo>
                    <a:pt x="5144" y="17943"/>
                  </a:lnTo>
                  <a:close/>
                  <a:moveTo>
                    <a:pt x="15252" y="18658"/>
                  </a:moveTo>
                  <a:lnTo>
                    <a:pt x="16395" y="19217"/>
                  </a:lnTo>
                  <a:lnTo>
                    <a:pt x="15836" y="20348"/>
                  </a:lnTo>
                  <a:lnTo>
                    <a:pt x="14705" y="19801"/>
                  </a:lnTo>
                  <a:lnTo>
                    <a:pt x="15252" y="18658"/>
                  </a:lnTo>
                  <a:close/>
                  <a:moveTo>
                    <a:pt x="11050" y="18705"/>
                  </a:moveTo>
                  <a:lnTo>
                    <a:pt x="12181" y="19253"/>
                  </a:lnTo>
                  <a:lnTo>
                    <a:pt x="11633" y="20396"/>
                  </a:lnTo>
                  <a:lnTo>
                    <a:pt x="10490" y="19836"/>
                  </a:lnTo>
                  <a:lnTo>
                    <a:pt x="11050" y="18705"/>
                  </a:lnTo>
                  <a:close/>
                  <a:moveTo>
                    <a:pt x="6835" y="18765"/>
                  </a:moveTo>
                  <a:lnTo>
                    <a:pt x="7978" y="19312"/>
                  </a:lnTo>
                  <a:lnTo>
                    <a:pt x="7418" y="20443"/>
                  </a:lnTo>
                  <a:lnTo>
                    <a:pt x="6287" y="19896"/>
                  </a:lnTo>
                  <a:lnTo>
                    <a:pt x="6835" y="18765"/>
                  </a:lnTo>
                  <a:close/>
                  <a:moveTo>
                    <a:pt x="2632" y="18800"/>
                  </a:moveTo>
                  <a:lnTo>
                    <a:pt x="3763" y="19360"/>
                  </a:lnTo>
                  <a:lnTo>
                    <a:pt x="3215" y="20491"/>
                  </a:lnTo>
                  <a:lnTo>
                    <a:pt x="2072" y="19943"/>
                  </a:lnTo>
                  <a:lnTo>
                    <a:pt x="2632" y="18800"/>
                  </a:lnTo>
                  <a:close/>
                  <a:moveTo>
                    <a:pt x="12740" y="19539"/>
                  </a:moveTo>
                  <a:lnTo>
                    <a:pt x="13871" y="20086"/>
                  </a:lnTo>
                  <a:lnTo>
                    <a:pt x="13324" y="21229"/>
                  </a:lnTo>
                  <a:lnTo>
                    <a:pt x="12181" y="20670"/>
                  </a:lnTo>
                  <a:lnTo>
                    <a:pt x="12740" y="19539"/>
                  </a:lnTo>
                  <a:close/>
                  <a:moveTo>
                    <a:pt x="8525" y="19586"/>
                  </a:moveTo>
                  <a:lnTo>
                    <a:pt x="9668" y="20134"/>
                  </a:lnTo>
                  <a:lnTo>
                    <a:pt x="9109" y="21277"/>
                  </a:lnTo>
                  <a:lnTo>
                    <a:pt x="7978" y="20717"/>
                  </a:lnTo>
                  <a:lnTo>
                    <a:pt x="8525" y="19586"/>
                  </a:lnTo>
                  <a:close/>
                  <a:moveTo>
                    <a:pt x="4322" y="19622"/>
                  </a:moveTo>
                  <a:lnTo>
                    <a:pt x="5454" y="20182"/>
                  </a:lnTo>
                  <a:lnTo>
                    <a:pt x="4906" y="21313"/>
                  </a:lnTo>
                  <a:lnTo>
                    <a:pt x="3763" y="20765"/>
                  </a:lnTo>
                  <a:lnTo>
                    <a:pt x="4322" y="19622"/>
                  </a:lnTo>
                  <a:close/>
                  <a:moveTo>
                    <a:pt x="14431" y="20360"/>
                  </a:moveTo>
                  <a:lnTo>
                    <a:pt x="15562" y="20908"/>
                  </a:lnTo>
                  <a:lnTo>
                    <a:pt x="15014" y="22051"/>
                  </a:lnTo>
                  <a:lnTo>
                    <a:pt x="13871" y="21491"/>
                  </a:lnTo>
                  <a:lnTo>
                    <a:pt x="14431" y="20360"/>
                  </a:lnTo>
                  <a:close/>
                  <a:moveTo>
                    <a:pt x="10228" y="20408"/>
                  </a:moveTo>
                  <a:lnTo>
                    <a:pt x="11359" y="20955"/>
                  </a:lnTo>
                  <a:lnTo>
                    <a:pt x="10811" y="22087"/>
                  </a:lnTo>
                  <a:lnTo>
                    <a:pt x="9668" y="21539"/>
                  </a:lnTo>
                  <a:lnTo>
                    <a:pt x="10228" y="20408"/>
                  </a:lnTo>
                  <a:close/>
                  <a:moveTo>
                    <a:pt x="6013" y="20443"/>
                  </a:moveTo>
                  <a:lnTo>
                    <a:pt x="7156" y="21003"/>
                  </a:lnTo>
                  <a:lnTo>
                    <a:pt x="6597" y="22146"/>
                  </a:lnTo>
                  <a:lnTo>
                    <a:pt x="5465" y="21586"/>
                  </a:lnTo>
                  <a:lnTo>
                    <a:pt x="6013" y="20443"/>
                  </a:lnTo>
                  <a:close/>
                  <a:moveTo>
                    <a:pt x="11907" y="21229"/>
                  </a:moveTo>
                  <a:lnTo>
                    <a:pt x="13050" y="21777"/>
                  </a:lnTo>
                  <a:lnTo>
                    <a:pt x="12502" y="22920"/>
                  </a:lnTo>
                  <a:lnTo>
                    <a:pt x="11359" y="22360"/>
                  </a:lnTo>
                  <a:lnTo>
                    <a:pt x="11907" y="21229"/>
                  </a:lnTo>
                  <a:close/>
                  <a:moveTo>
                    <a:pt x="7704" y="21277"/>
                  </a:moveTo>
                  <a:lnTo>
                    <a:pt x="8847" y="21825"/>
                  </a:lnTo>
                  <a:lnTo>
                    <a:pt x="8287" y="22968"/>
                  </a:lnTo>
                  <a:lnTo>
                    <a:pt x="7156" y="22408"/>
                  </a:lnTo>
                  <a:lnTo>
                    <a:pt x="7704" y="21277"/>
                  </a:lnTo>
                  <a:close/>
                  <a:moveTo>
                    <a:pt x="9395" y="22098"/>
                  </a:moveTo>
                  <a:lnTo>
                    <a:pt x="10538" y="22646"/>
                  </a:lnTo>
                  <a:lnTo>
                    <a:pt x="9978" y="23789"/>
                  </a:lnTo>
                  <a:lnTo>
                    <a:pt x="8847" y="23230"/>
                  </a:lnTo>
                  <a:lnTo>
                    <a:pt x="9395" y="22098"/>
                  </a:lnTo>
                  <a:close/>
                  <a:moveTo>
                    <a:pt x="13181" y="0"/>
                  </a:moveTo>
                  <a:lnTo>
                    <a:pt x="13085" y="179"/>
                  </a:lnTo>
                  <a:lnTo>
                    <a:pt x="12740" y="12"/>
                  </a:lnTo>
                  <a:cubicBezTo>
                    <a:pt x="12347" y="12"/>
                    <a:pt x="11942" y="48"/>
                    <a:pt x="11550" y="108"/>
                  </a:cubicBezTo>
                  <a:cubicBezTo>
                    <a:pt x="11359" y="143"/>
                    <a:pt x="11169" y="179"/>
                    <a:pt x="10990" y="215"/>
                  </a:cubicBezTo>
                  <a:lnTo>
                    <a:pt x="10573" y="1048"/>
                  </a:lnTo>
                  <a:lnTo>
                    <a:pt x="9621" y="584"/>
                  </a:lnTo>
                  <a:cubicBezTo>
                    <a:pt x="9359" y="679"/>
                    <a:pt x="9097" y="774"/>
                    <a:pt x="8835" y="893"/>
                  </a:cubicBezTo>
                  <a:cubicBezTo>
                    <a:pt x="8716" y="941"/>
                    <a:pt x="8597" y="1001"/>
                    <a:pt x="8478" y="1048"/>
                  </a:cubicBezTo>
                  <a:lnTo>
                    <a:pt x="8061" y="1917"/>
                  </a:lnTo>
                  <a:lnTo>
                    <a:pt x="7418" y="1608"/>
                  </a:lnTo>
                  <a:cubicBezTo>
                    <a:pt x="7204" y="1727"/>
                    <a:pt x="7001" y="1858"/>
                    <a:pt x="6799" y="1989"/>
                  </a:cubicBezTo>
                  <a:lnTo>
                    <a:pt x="7787" y="2477"/>
                  </a:lnTo>
                  <a:lnTo>
                    <a:pt x="7228" y="3608"/>
                  </a:lnTo>
                  <a:lnTo>
                    <a:pt x="6097" y="3060"/>
                  </a:lnTo>
                  <a:lnTo>
                    <a:pt x="6525" y="2179"/>
                  </a:lnTo>
                  <a:lnTo>
                    <a:pt x="6525" y="2179"/>
                  </a:lnTo>
                  <a:cubicBezTo>
                    <a:pt x="6227" y="2394"/>
                    <a:pt x="5930" y="2608"/>
                    <a:pt x="5644" y="2834"/>
                  </a:cubicBezTo>
                  <a:cubicBezTo>
                    <a:pt x="5465" y="2977"/>
                    <a:pt x="5299" y="3132"/>
                    <a:pt x="5132" y="3275"/>
                  </a:cubicBezTo>
                  <a:lnTo>
                    <a:pt x="5263" y="3346"/>
                  </a:lnTo>
                  <a:lnTo>
                    <a:pt x="4715" y="4477"/>
                  </a:lnTo>
                  <a:lnTo>
                    <a:pt x="4168" y="4215"/>
                  </a:lnTo>
                  <a:cubicBezTo>
                    <a:pt x="4013" y="4358"/>
                    <a:pt x="3882" y="4525"/>
                    <a:pt x="3739" y="4692"/>
                  </a:cubicBezTo>
                  <a:lnTo>
                    <a:pt x="4442" y="5037"/>
                  </a:lnTo>
                  <a:lnTo>
                    <a:pt x="3894" y="6180"/>
                  </a:lnTo>
                  <a:lnTo>
                    <a:pt x="2929" y="5704"/>
                  </a:lnTo>
                  <a:cubicBezTo>
                    <a:pt x="2810" y="5870"/>
                    <a:pt x="2691" y="6049"/>
                    <a:pt x="2572" y="6216"/>
                  </a:cubicBezTo>
                  <a:lnTo>
                    <a:pt x="3620" y="6727"/>
                  </a:lnTo>
                  <a:lnTo>
                    <a:pt x="3060" y="7870"/>
                  </a:lnTo>
                  <a:lnTo>
                    <a:pt x="1929" y="7311"/>
                  </a:lnTo>
                  <a:lnTo>
                    <a:pt x="2025" y="7099"/>
                  </a:lnTo>
                  <a:lnTo>
                    <a:pt x="2025" y="7099"/>
                  </a:lnTo>
                  <a:cubicBezTo>
                    <a:pt x="1991" y="7171"/>
                    <a:pt x="1948" y="7235"/>
                    <a:pt x="1906" y="7299"/>
                  </a:cubicBezTo>
                  <a:cubicBezTo>
                    <a:pt x="1870" y="7382"/>
                    <a:pt x="1822" y="7466"/>
                    <a:pt x="1775" y="7549"/>
                  </a:cubicBezTo>
                  <a:cubicBezTo>
                    <a:pt x="1715" y="7644"/>
                    <a:pt x="1667" y="7751"/>
                    <a:pt x="1620" y="7847"/>
                  </a:cubicBezTo>
                  <a:cubicBezTo>
                    <a:pt x="1429" y="8240"/>
                    <a:pt x="1251" y="8621"/>
                    <a:pt x="1096" y="9002"/>
                  </a:cubicBezTo>
                  <a:cubicBezTo>
                    <a:pt x="1013" y="9192"/>
                    <a:pt x="941" y="9383"/>
                    <a:pt x="870" y="9573"/>
                  </a:cubicBezTo>
                  <a:lnTo>
                    <a:pt x="1977" y="10121"/>
                  </a:lnTo>
                  <a:lnTo>
                    <a:pt x="1417" y="11252"/>
                  </a:lnTo>
                  <a:lnTo>
                    <a:pt x="477" y="10787"/>
                  </a:lnTo>
                  <a:cubicBezTo>
                    <a:pt x="417" y="11002"/>
                    <a:pt x="370" y="11204"/>
                    <a:pt x="322" y="11407"/>
                  </a:cubicBezTo>
                  <a:lnTo>
                    <a:pt x="1155" y="11811"/>
                  </a:lnTo>
                  <a:lnTo>
                    <a:pt x="608" y="12943"/>
                  </a:lnTo>
                  <a:lnTo>
                    <a:pt x="96" y="12692"/>
                  </a:lnTo>
                  <a:cubicBezTo>
                    <a:pt x="60" y="12919"/>
                    <a:pt x="48" y="13133"/>
                    <a:pt x="24" y="13347"/>
                  </a:cubicBezTo>
                  <a:lnTo>
                    <a:pt x="334" y="13502"/>
                  </a:lnTo>
                  <a:lnTo>
                    <a:pt x="1" y="14181"/>
                  </a:lnTo>
                  <a:cubicBezTo>
                    <a:pt x="1" y="14371"/>
                    <a:pt x="12" y="14562"/>
                    <a:pt x="12" y="14752"/>
                  </a:cubicBezTo>
                  <a:cubicBezTo>
                    <a:pt x="24" y="14990"/>
                    <a:pt x="48" y="15229"/>
                    <a:pt x="72" y="15467"/>
                  </a:cubicBezTo>
                  <a:lnTo>
                    <a:pt x="1203" y="16014"/>
                  </a:lnTo>
                  <a:lnTo>
                    <a:pt x="655" y="17157"/>
                  </a:lnTo>
                  <a:lnTo>
                    <a:pt x="382" y="17026"/>
                  </a:lnTo>
                  <a:lnTo>
                    <a:pt x="382" y="17026"/>
                  </a:lnTo>
                  <a:cubicBezTo>
                    <a:pt x="465" y="17300"/>
                    <a:pt x="548" y="17574"/>
                    <a:pt x="643" y="17836"/>
                  </a:cubicBezTo>
                  <a:cubicBezTo>
                    <a:pt x="703" y="17979"/>
                    <a:pt x="751" y="18110"/>
                    <a:pt x="810" y="18241"/>
                  </a:cubicBezTo>
                  <a:lnTo>
                    <a:pt x="941" y="17979"/>
                  </a:lnTo>
                  <a:lnTo>
                    <a:pt x="2072" y="18538"/>
                  </a:lnTo>
                  <a:lnTo>
                    <a:pt x="1536" y="19634"/>
                  </a:lnTo>
                  <a:lnTo>
                    <a:pt x="1584" y="19705"/>
                  </a:lnTo>
                  <a:cubicBezTo>
                    <a:pt x="1834" y="20074"/>
                    <a:pt x="2108" y="20443"/>
                    <a:pt x="2394" y="20789"/>
                  </a:cubicBezTo>
                  <a:lnTo>
                    <a:pt x="2941" y="21051"/>
                  </a:lnTo>
                  <a:lnTo>
                    <a:pt x="2846" y="21265"/>
                  </a:lnTo>
                  <a:cubicBezTo>
                    <a:pt x="2989" y="21408"/>
                    <a:pt x="3156" y="21563"/>
                    <a:pt x="3310" y="21706"/>
                  </a:cubicBezTo>
                  <a:lnTo>
                    <a:pt x="3501" y="21325"/>
                  </a:lnTo>
                  <a:lnTo>
                    <a:pt x="4632" y="21872"/>
                  </a:lnTo>
                  <a:lnTo>
                    <a:pt x="4334" y="22491"/>
                  </a:lnTo>
                  <a:cubicBezTo>
                    <a:pt x="4513" y="22598"/>
                    <a:pt x="4692" y="22718"/>
                    <a:pt x="4870" y="22813"/>
                  </a:cubicBezTo>
                  <a:lnTo>
                    <a:pt x="5192" y="22146"/>
                  </a:lnTo>
                  <a:lnTo>
                    <a:pt x="6335" y="22694"/>
                  </a:lnTo>
                  <a:lnTo>
                    <a:pt x="6001" y="23372"/>
                  </a:lnTo>
                  <a:cubicBezTo>
                    <a:pt x="6192" y="23456"/>
                    <a:pt x="6382" y="23527"/>
                    <a:pt x="6573" y="23587"/>
                  </a:cubicBezTo>
                  <a:lnTo>
                    <a:pt x="6870" y="22968"/>
                  </a:lnTo>
                  <a:lnTo>
                    <a:pt x="8013" y="23527"/>
                  </a:lnTo>
                  <a:lnTo>
                    <a:pt x="7823" y="23920"/>
                  </a:lnTo>
                  <a:cubicBezTo>
                    <a:pt x="8025" y="23968"/>
                    <a:pt x="8240" y="24003"/>
                    <a:pt x="8454" y="24027"/>
                  </a:cubicBezTo>
                  <a:lnTo>
                    <a:pt x="8573" y="23789"/>
                  </a:lnTo>
                  <a:lnTo>
                    <a:pt x="9180" y="24087"/>
                  </a:lnTo>
                  <a:cubicBezTo>
                    <a:pt x="9341" y="24095"/>
                    <a:pt x="9501" y="24099"/>
                    <a:pt x="9661" y="24099"/>
                  </a:cubicBezTo>
                  <a:cubicBezTo>
                    <a:pt x="9953" y="24099"/>
                    <a:pt x="10245" y="24086"/>
                    <a:pt x="10538" y="24063"/>
                  </a:cubicBezTo>
                  <a:lnTo>
                    <a:pt x="11085" y="22920"/>
                  </a:lnTo>
                  <a:lnTo>
                    <a:pt x="12228" y="23468"/>
                  </a:lnTo>
                  <a:lnTo>
                    <a:pt x="12073" y="23777"/>
                  </a:lnTo>
                  <a:cubicBezTo>
                    <a:pt x="12240" y="23741"/>
                    <a:pt x="12407" y="23694"/>
                    <a:pt x="12562" y="23634"/>
                  </a:cubicBezTo>
                  <a:cubicBezTo>
                    <a:pt x="12835" y="23551"/>
                    <a:pt x="13097" y="23444"/>
                    <a:pt x="13371" y="23337"/>
                  </a:cubicBezTo>
                  <a:lnTo>
                    <a:pt x="13050" y="23182"/>
                  </a:lnTo>
                  <a:lnTo>
                    <a:pt x="13609" y="22051"/>
                  </a:lnTo>
                  <a:lnTo>
                    <a:pt x="14740" y="22598"/>
                  </a:lnTo>
                  <a:lnTo>
                    <a:pt x="14729" y="22646"/>
                  </a:lnTo>
                  <a:lnTo>
                    <a:pt x="14764" y="22610"/>
                  </a:lnTo>
                  <a:cubicBezTo>
                    <a:pt x="14967" y="22491"/>
                    <a:pt x="15169" y="22360"/>
                    <a:pt x="15360" y="22217"/>
                  </a:cubicBezTo>
                  <a:cubicBezTo>
                    <a:pt x="15491" y="22122"/>
                    <a:pt x="15622" y="22027"/>
                    <a:pt x="15764" y="21920"/>
                  </a:cubicBezTo>
                  <a:lnTo>
                    <a:pt x="16122" y="21170"/>
                  </a:lnTo>
                  <a:lnTo>
                    <a:pt x="16443" y="21336"/>
                  </a:lnTo>
                  <a:cubicBezTo>
                    <a:pt x="16610" y="21182"/>
                    <a:pt x="16765" y="21039"/>
                    <a:pt x="16919" y="20884"/>
                  </a:cubicBezTo>
                  <a:lnTo>
                    <a:pt x="16395" y="20622"/>
                  </a:lnTo>
                  <a:lnTo>
                    <a:pt x="16943" y="19491"/>
                  </a:lnTo>
                  <a:lnTo>
                    <a:pt x="17788" y="19896"/>
                  </a:lnTo>
                  <a:cubicBezTo>
                    <a:pt x="17919" y="19729"/>
                    <a:pt x="18038" y="19562"/>
                    <a:pt x="18169" y="19396"/>
                  </a:cubicBezTo>
                  <a:lnTo>
                    <a:pt x="17217" y="18931"/>
                  </a:lnTo>
                  <a:lnTo>
                    <a:pt x="17765" y="17788"/>
                  </a:lnTo>
                  <a:lnTo>
                    <a:pt x="18872" y="18336"/>
                  </a:lnTo>
                  <a:cubicBezTo>
                    <a:pt x="18979" y="18157"/>
                    <a:pt x="19086" y="17979"/>
                    <a:pt x="19193" y="17800"/>
                  </a:cubicBezTo>
                  <a:cubicBezTo>
                    <a:pt x="19372" y="17455"/>
                    <a:pt x="19562" y="17110"/>
                    <a:pt x="19729" y="16741"/>
                  </a:cubicBezTo>
                  <a:cubicBezTo>
                    <a:pt x="19741" y="16717"/>
                    <a:pt x="19753" y="16693"/>
                    <a:pt x="19765" y="16669"/>
                  </a:cubicBezTo>
                  <a:cubicBezTo>
                    <a:pt x="19860" y="16479"/>
                    <a:pt x="19943" y="16300"/>
                    <a:pt x="20015" y="16110"/>
                  </a:cubicBezTo>
                  <a:cubicBezTo>
                    <a:pt x="20063" y="16014"/>
                    <a:pt x="20098" y="15919"/>
                    <a:pt x="20134" y="15812"/>
                  </a:cubicBezTo>
                  <a:lnTo>
                    <a:pt x="20134" y="15812"/>
                  </a:lnTo>
                  <a:lnTo>
                    <a:pt x="20003" y="16098"/>
                  </a:lnTo>
                  <a:lnTo>
                    <a:pt x="18860" y="15538"/>
                  </a:lnTo>
                  <a:lnTo>
                    <a:pt x="19420" y="14407"/>
                  </a:lnTo>
                  <a:lnTo>
                    <a:pt x="20467" y="14919"/>
                  </a:lnTo>
                  <a:cubicBezTo>
                    <a:pt x="20539" y="14717"/>
                    <a:pt x="20598" y="14514"/>
                    <a:pt x="20658" y="14324"/>
                  </a:cubicBezTo>
                  <a:lnTo>
                    <a:pt x="19682" y="13847"/>
                  </a:lnTo>
                  <a:lnTo>
                    <a:pt x="20241" y="12704"/>
                  </a:lnTo>
                  <a:lnTo>
                    <a:pt x="20967" y="13062"/>
                  </a:lnTo>
                  <a:cubicBezTo>
                    <a:pt x="21015" y="12859"/>
                    <a:pt x="21051" y="12645"/>
                    <a:pt x="21086" y="12431"/>
                  </a:cubicBezTo>
                  <a:lnTo>
                    <a:pt x="20515" y="12157"/>
                  </a:lnTo>
                  <a:lnTo>
                    <a:pt x="21075" y="11026"/>
                  </a:lnTo>
                  <a:lnTo>
                    <a:pt x="21229" y="11097"/>
                  </a:lnTo>
                  <a:cubicBezTo>
                    <a:pt x="21253" y="10871"/>
                    <a:pt x="21253" y="10657"/>
                    <a:pt x="21265" y="10430"/>
                  </a:cubicBezTo>
                  <a:cubicBezTo>
                    <a:pt x="21265" y="10037"/>
                    <a:pt x="21265" y="9656"/>
                    <a:pt x="21229" y="9275"/>
                  </a:cubicBezTo>
                  <a:lnTo>
                    <a:pt x="20789" y="10192"/>
                  </a:lnTo>
                  <a:lnTo>
                    <a:pt x="19646" y="9645"/>
                  </a:lnTo>
                  <a:lnTo>
                    <a:pt x="20205" y="8502"/>
                  </a:lnTo>
                  <a:lnTo>
                    <a:pt x="21217" y="9002"/>
                  </a:lnTo>
                  <a:cubicBezTo>
                    <a:pt x="21194" y="8752"/>
                    <a:pt x="21158" y="8513"/>
                    <a:pt x="21134" y="8275"/>
                  </a:cubicBezTo>
                  <a:lnTo>
                    <a:pt x="20467" y="7954"/>
                  </a:lnTo>
                  <a:lnTo>
                    <a:pt x="20896" y="7073"/>
                  </a:lnTo>
                  <a:cubicBezTo>
                    <a:pt x="20860" y="6954"/>
                    <a:pt x="20836" y="6823"/>
                    <a:pt x="20801" y="6704"/>
                  </a:cubicBezTo>
                  <a:cubicBezTo>
                    <a:pt x="20717" y="6430"/>
                    <a:pt x="20634" y="6156"/>
                    <a:pt x="20539" y="5894"/>
                  </a:cubicBezTo>
                  <a:lnTo>
                    <a:pt x="19598" y="5430"/>
                  </a:lnTo>
                  <a:lnTo>
                    <a:pt x="20003" y="4620"/>
                  </a:lnTo>
                  <a:cubicBezTo>
                    <a:pt x="19908" y="4430"/>
                    <a:pt x="19801" y="4251"/>
                    <a:pt x="19705" y="4072"/>
                  </a:cubicBezTo>
                  <a:cubicBezTo>
                    <a:pt x="19491" y="3727"/>
                    <a:pt x="19265" y="3382"/>
                    <a:pt x="19027" y="3060"/>
                  </a:cubicBezTo>
                  <a:lnTo>
                    <a:pt x="18729" y="2917"/>
                  </a:lnTo>
                  <a:lnTo>
                    <a:pt x="18789" y="2775"/>
                  </a:lnTo>
                  <a:cubicBezTo>
                    <a:pt x="18646" y="2608"/>
                    <a:pt x="18503" y="2441"/>
                    <a:pt x="18348" y="2275"/>
                  </a:cubicBezTo>
                  <a:lnTo>
                    <a:pt x="18169" y="2644"/>
                  </a:lnTo>
                  <a:lnTo>
                    <a:pt x="17026" y="2096"/>
                  </a:lnTo>
                  <a:lnTo>
                    <a:pt x="17360" y="1405"/>
                  </a:lnTo>
                  <a:cubicBezTo>
                    <a:pt x="17193" y="1286"/>
                    <a:pt x="17026" y="1167"/>
                    <a:pt x="16848" y="1060"/>
                  </a:cubicBezTo>
                  <a:lnTo>
                    <a:pt x="16479" y="1822"/>
                  </a:lnTo>
                  <a:lnTo>
                    <a:pt x="15336" y="1263"/>
                  </a:lnTo>
                  <a:lnTo>
                    <a:pt x="15717" y="477"/>
                  </a:lnTo>
                  <a:cubicBezTo>
                    <a:pt x="15526" y="405"/>
                    <a:pt x="15336" y="334"/>
                    <a:pt x="15133" y="274"/>
                  </a:cubicBezTo>
                  <a:lnTo>
                    <a:pt x="14776" y="1001"/>
                  </a:lnTo>
                  <a:lnTo>
                    <a:pt x="13645" y="453"/>
                  </a:lnTo>
                  <a:lnTo>
                    <a:pt x="13847" y="48"/>
                  </a:lnTo>
                  <a:cubicBezTo>
                    <a:pt x="13621" y="24"/>
                    <a:pt x="13395" y="12"/>
                    <a:pt x="131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5" name="Google Shape;1495;p40"/>
            <p:cNvGrpSpPr/>
            <p:nvPr/>
          </p:nvGrpSpPr>
          <p:grpSpPr>
            <a:xfrm>
              <a:off x="6906541" y="1346920"/>
              <a:ext cx="586603" cy="523971"/>
              <a:chOff x="6906541" y="1346920"/>
              <a:chExt cx="586603" cy="523971"/>
            </a:xfrm>
          </p:grpSpPr>
          <p:sp>
            <p:nvSpPr>
              <p:cNvPr id="1496" name="Google Shape;1496;p40"/>
              <p:cNvSpPr/>
              <p:nvPr/>
            </p:nvSpPr>
            <p:spPr>
              <a:xfrm>
                <a:off x="7469454" y="1659036"/>
                <a:ext cx="23690" cy="23979"/>
              </a:xfrm>
              <a:custGeom>
                <a:rect b="b" l="l" r="r" t="t"/>
                <a:pathLst>
                  <a:path extrusionOk="0" h="497" w="491">
                    <a:moveTo>
                      <a:pt x="182" y="0"/>
                    </a:moveTo>
                    <a:cubicBezTo>
                      <a:pt x="88" y="0"/>
                      <a:pt x="1" y="106"/>
                      <a:pt x="62" y="211"/>
                    </a:cubicBezTo>
                    <a:cubicBezTo>
                      <a:pt x="134" y="294"/>
                      <a:pt x="193" y="366"/>
                      <a:pt x="241" y="437"/>
                    </a:cubicBezTo>
                    <a:cubicBezTo>
                      <a:pt x="265" y="473"/>
                      <a:pt x="312" y="497"/>
                      <a:pt x="348" y="497"/>
                    </a:cubicBezTo>
                    <a:cubicBezTo>
                      <a:pt x="372" y="497"/>
                      <a:pt x="408" y="485"/>
                      <a:pt x="431" y="473"/>
                    </a:cubicBezTo>
                    <a:cubicBezTo>
                      <a:pt x="479" y="425"/>
                      <a:pt x="491" y="342"/>
                      <a:pt x="455" y="283"/>
                    </a:cubicBezTo>
                    <a:cubicBezTo>
                      <a:pt x="396" y="211"/>
                      <a:pt x="336" y="128"/>
                      <a:pt x="277" y="44"/>
                    </a:cubicBezTo>
                    <a:cubicBezTo>
                      <a:pt x="249" y="13"/>
                      <a:pt x="215" y="0"/>
                      <a:pt x="1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0"/>
              <p:cNvSpPr/>
              <p:nvPr/>
            </p:nvSpPr>
            <p:spPr>
              <a:xfrm>
                <a:off x="6968058" y="1351456"/>
                <a:ext cx="500954" cy="298845"/>
              </a:xfrm>
              <a:custGeom>
                <a:rect b="b" l="l" r="r" t="t"/>
                <a:pathLst>
                  <a:path extrusionOk="0" h="6194" w="10383">
                    <a:moveTo>
                      <a:pt x="145" y="0"/>
                    </a:moveTo>
                    <a:cubicBezTo>
                      <a:pt x="82" y="0"/>
                      <a:pt x="23" y="45"/>
                      <a:pt x="12" y="109"/>
                    </a:cubicBezTo>
                    <a:cubicBezTo>
                      <a:pt x="1" y="181"/>
                      <a:pt x="60" y="252"/>
                      <a:pt x="132" y="264"/>
                    </a:cubicBezTo>
                    <a:cubicBezTo>
                      <a:pt x="310" y="288"/>
                      <a:pt x="501" y="312"/>
                      <a:pt x="691" y="347"/>
                    </a:cubicBezTo>
                    <a:lnTo>
                      <a:pt x="715" y="347"/>
                    </a:lnTo>
                    <a:cubicBezTo>
                      <a:pt x="774" y="347"/>
                      <a:pt x="834" y="300"/>
                      <a:pt x="846" y="228"/>
                    </a:cubicBezTo>
                    <a:cubicBezTo>
                      <a:pt x="846" y="157"/>
                      <a:pt x="798" y="97"/>
                      <a:pt x="739" y="85"/>
                    </a:cubicBezTo>
                    <a:cubicBezTo>
                      <a:pt x="548" y="50"/>
                      <a:pt x="358" y="26"/>
                      <a:pt x="167" y="2"/>
                    </a:cubicBezTo>
                    <a:cubicBezTo>
                      <a:pt x="160" y="1"/>
                      <a:pt x="152" y="0"/>
                      <a:pt x="145" y="0"/>
                    </a:cubicBezTo>
                    <a:close/>
                    <a:moveTo>
                      <a:pt x="1267" y="201"/>
                    </a:moveTo>
                    <a:cubicBezTo>
                      <a:pt x="1125" y="201"/>
                      <a:pt x="1083" y="421"/>
                      <a:pt x="1239" y="454"/>
                    </a:cubicBezTo>
                    <a:cubicBezTo>
                      <a:pt x="1429" y="502"/>
                      <a:pt x="1608" y="538"/>
                      <a:pt x="1798" y="585"/>
                    </a:cubicBezTo>
                    <a:lnTo>
                      <a:pt x="1822" y="585"/>
                    </a:lnTo>
                    <a:lnTo>
                      <a:pt x="1822" y="597"/>
                    </a:lnTo>
                    <a:cubicBezTo>
                      <a:pt x="1977" y="597"/>
                      <a:pt x="2001" y="371"/>
                      <a:pt x="1858" y="335"/>
                    </a:cubicBezTo>
                    <a:cubicBezTo>
                      <a:pt x="1667" y="288"/>
                      <a:pt x="1489" y="240"/>
                      <a:pt x="1298" y="204"/>
                    </a:cubicBezTo>
                    <a:cubicBezTo>
                      <a:pt x="1287" y="202"/>
                      <a:pt x="1277" y="201"/>
                      <a:pt x="1267" y="201"/>
                    </a:cubicBezTo>
                    <a:close/>
                    <a:moveTo>
                      <a:pt x="2365" y="484"/>
                    </a:moveTo>
                    <a:cubicBezTo>
                      <a:pt x="2228" y="484"/>
                      <a:pt x="2182" y="697"/>
                      <a:pt x="2334" y="740"/>
                    </a:cubicBezTo>
                    <a:cubicBezTo>
                      <a:pt x="2513" y="800"/>
                      <a:pt x="2691" y="859"/>
                      <a:pt x="2870" y="919"/>
                    </a:cubicBezTo>
                    <a:lnTo>
                      <a:pt x="2918" y="919"/>
                    </a:lnTo>
                    <a:lnTo>
                      <a:pt x="2918" y="907"/>
                    </a:lnTo>
                    <a:cubicBezTo>
                      <a:pt x="2965" y="907"/>
                      <a:pt x="3013" y="883"/>
                      <a:pt x="3037" y="835"/>
                    </a:cubicBezTo>
                    <a:cubicBezTo>
                      <a:pt x="3060" y="764"/>
                      <a:pt x="3025" y="692"/>
                      <a:pt x="2953" y="669"/>
                    </a:cubicBezTo>
                    <a:cubicBezTo>
                      <a:pt x="2775" y="609"/>
                      <a:pt x="2584" y="550"/>
                      <a:pt x="2406" y="490"/>
                    </a:cubicBezTo>
                    <a:cubicBezTo>
                      <a:pt x="2391" y="486"/>
                      <a:pt x="2378" y="484"/>
                      <a:pt x="2365" y="484"/>
                    </a:cubicBezTo>
                    <a:close/>
                    <a:moveTo>
                      <a:pt x="3456" y="852"/>
                    </a:moveTo>
                    <a:cubicBezTo>
                      <a:pt x="3401" y="852"/>
                      <a:pt x="3353" y="884"/>
                      <a:pt x="3334" y="931"/>
                    </a:cubicBezTo>
                    <a:cubicBezTo>
                      <a:pt x="3299" y="1002"/>
                      <a:pt x="3334" y="1073"/>
                      <a:pt x="3406" y="1097"/>
                    </a:cubicBezTo>
                    <a:cubicBezTo>
                      <a:pt x="3584" y="1169"/>
                      <a:pt x="3751" y="1240"/>
                      <a:pt x="3930" y="1312"/>
                    </a:cubicBezTo>
                    <a:cubicBezTo>
                      <a:pt x="3942" y="1324"/>
                      <a:pt x="3965" y="1324"/>
                      <a:pt x="3977" y="1324"/>
                    </a:cubicBezTo>
                    <a:cubicBezTo>
                      <a:pt x="4025" y="1324"/>
                      <a:pt x="4072" y="1300"/>
                      <a:pt x="4096" y="1252"/>
                    </a:cubicBezTo>
                    <a:cubicBezTo>
                      <a:pt x="4132" y="1181"/>
                      <a:pt x="4096" y="1109"/>
                      <a:pt x="4025" y="1073"/>
                    </a:cubicBezTo>
                    <a:cubicBezTo>
                      <a:pt x="3858" y="1014"/>
                      <a:pt x="3680" y="931"/>
                      <a:pt x="3501" y="859"/>
                    </a:cubicBezTo>
                    <a:cubicBezTo>
                      <a:pt x="3486" y="854"/>
                      <a:pt x="3470" y="852"/>
                      <a:pt x="3456" y="852"/>
                    </a:cubicBezTo>
                    <a:close/>
                    <a:moveTo>
                      <a:pt x="4485" y="1306"/>
                    </a:moveTo>
                    <a:cubicBezTo>
                      <a:pt x="4368" y="1306"/>
                      <a:pt x="4309" y="1489"/>
                      <a:pt x="4442" y="1550"/>
                    </a:cubicBezTo>
                    <a:cubicBezTo>
                      <a:pt x="4608" y="1633"/>
                      <a:pt x="4775" y="1716"/>
                      <a:pt x="4942" y="1812"/>
                    </a:cubicBezTo>
                    <a:cubicBezTo>
                      <a:pt x="4965" y="1812"/>
                      <a:pt x="4977" y="1824"/>
                      <a:pt x="5001" y="1824"/>
                    </a:cubicBezTo>
                    <a:cubicBezTo>
                      <a:pt x="5144" y="1824"/>
                      <a:pt x="5180" y="1645"/>
                      <a:pt x="5061" y="1574"/>
                    </a:cubicBezTo>
                    <a:cubicBezTo>
                      <a:pt x="4894" y="1490"/>
                      <a:pt x="4727" y="1407"/>
                      <a:pt x="4549" y="1324"/>
                    </a:cubicBezTo>
                    <a:cubicBezTo>
                      <a:pt x="4526" y="1311"/>
                      <a:pt x="4505" y="1306"/>
                      <a:pt x="4485" y="1306"/>
                    </a:cubicBezTo>
                    <a:close/>
                    <a:moveTo>
                      <a:pt x="5505" y="1831"/>
                    </a:moveTo>
                    <a:cubicBezTo>
                      <a:pt x="5459" y="1831"/>
                      <a:pt x="5418" y="1855"/>
                      <a:pt x="5394" y="1895"/>
                    </a:cubicBezTo>
                    <a:cubicBezTo>
                      <a:pt x="5358" y="1966"/>
                      <a:pt x="5370" y="2038"/>
                      <a:pt x="5442" y="2074"/>
                    </a:cubicBezTo>
                    <a:cubicBezTo>
                      <a:pt x="5596" y="2181"/>
                      <a:pt x="5763" y="2276"/>
                      <a:pt x="5918" y="2371"/>
                    </a:cubicBezTo>
                    <a:cubicBezTo>
                      <a:pt x="5942" y="2383"/>
                      <a:pt x="5966" y="2395"/>
                      <a:pt x="5989" y="2395"/>
                    </a:cubicBezTo>
                    <a:cubicBezTo>
                      <a:pt x="6120" y="2395"/>
                      <a:pt x="6168" y="2216"/>
                      <a:pt x="6061" y="2145"/>
                    </a:cubicBezTo>
                    <a:cubicBezTo>
                      <a:pt x="5894" y="2050"/>
                      <a:pt x="5727" y="1943"/>
                      <a:pt x="5573" y="1847"/>
                    </a:cubicBezTo>
                    <a:cubicBezTo>
                      <a:pt x="5550" y="1836"/>
                      <a:pt x="5527" y="1831"/>
                      <a:pt x="5505" y="1831"/>
                    </a:cubicBezTo>
                    <a:close/>
                    <a:moveTo>
                      <a:pt x="6464" y="2446"/>
                    </a:moveTo>
                    <a:cubicBezTo>
                      <a:pt x="6422" y="2446"/>
                      <a:pt x="6381" y="2465"/>
                      <a:pt x="6358" y="2502"/>
                    </a:cubicBezTo>
                    <a:cubicBezTo>
                      <a:pt x="6323" y="2562"/>
                      <a:pt x="6335" y="2645"/>
                      <a:pt x="6394" y="2681"/>
                    </a:cubicBezTo>
                    <a:cubicBezTo>
                      <a:pt x="6561" y="2788"/>
                      <a:pt x="6704" y="2907"/>
                      <a:pt x="6859" y="3014"/>
                    </a:cubicBezTo>
                    <a:cubicBezTo>
                      <a:pt x="6870" y="3026"/>
                      <a:pt x="6906" y="3038"/>
                      <a:pt x="6930" y="3038"/>
                    </a:cubicBezTo>
                    <a:cubicBezTo>
                      <a:pt x="6966" y="3038"/>
                      <a:pt x="7013" y="3014"/>
                      <a:pt x="7037" y="2990"/>
                    </a:cubicBezTo>
                    <a:cubicBezTo>
                      <a:pt x="7073" y="2931"/>
                      <a:pt x="7061" y="2848"/>
                      <a:pt x="7013" y="2800"/>
                    </a:cubicBezTo>
                    <a:cubicBezTo>
                      <a:pt x="6859" y="2693"/>
                      <a:pt x="6692" y="2574"/>
                      <a:pt x="6537" y="2467"/>
                    </a:cubicBezTo>
                    <a:cubicBezTo>
                      <a:pt x="6515" y="2453"/>
                      <a:pt x="6489" y="2446"/>
                      <a:pt x="6464" y="2446"/>
                    </a:cubicBezTo>
                    <a:close/>
                    <a:moveTo>
                      <a:pt x="7387" y="3119"/>
                    </a:moveTo>
                    <a:cubicBezTo>
                      <a:pt x="7278" y="3119"/>
                      <a:pt x="7203" y="3263"/>
                      <a:pt x="7299" y="3359"/>
                    </a:cubicBezTo>
                    <a:cubicBezTo>
                      <a:pt x="7454" y="3479"/>
                      <a:pt x="7597" y="3598"/>
                      <a:pt x="7740" y="3717"/>
                    </a:cubicBezTo>
                    <a:cubicBezTo>
                      <a:pt x="7763" y="3729"/>
                      <a:pt x="7799" y="3740"/>
                      <a:pt x="7823" y="3740"/>
                    </a:cubicBezTo>
                    <a:cubicBezTo>
                      <a:pt x="7954" y="3740"/>
                      <a:pt x="8002" y="3598"/>
                      <a:pt x="7906" y="3514"/>
                    </a:cubicBezTo>
                    <a:cubicBezTo>
                      <a:pt x="7763" y="3395"/>
                      <a:pt x="7609" y="3276"/>
                      <a:pt x="7466" y="3145"/>
                    </a:cubicBezTo>
                    <a:cubicBezTo>
                      <a:pt x="7439" y="3127"/>
                      <a:pt x="7412" y="3119"/>
                      <a:pt x="7387" y="3119"/>
                    </a:cubicBezTo>
                    <a:close/>
                    <a:moveTo>
                      <a:pt x="8251" y="3858"/>
                    </a:moveTo>
                    <a:cubicBezTo>
                      <a:pt x="8152" y="3858"/>
                      <a:pt x="8066" y="3993"/>
                      <a:pt x="8168" y="4086"/>
                    </a:cubicBezTo>
                    <a:cubicBezTo>
                      <a:pt x="8311" y="4217"/>
                      <a:pt x="8442" y="4348"/>
                      <a:pt x="8585" y="4479"/>
                    </a:cubicBezTo>
                    <a:cubicBezTo>
                      <a:pt x="8609" y="4491"/>
                      <a:pt x="8633" y="4502"/>
                      <a:pt x="8668" y="4514"/>
                    </a:cubicBezTo>
                    <a:cubicBezTo>
                      <a:pt x="8787" y="4514"/>
                      <a:pt x="8847" y="4372"/>
                      <a:pt x="8764" y="4288"/>
                    </a:cubicBezTo>
                    <a:cubicBezTo>
                      <a:pt x="8621" y="4157"/>
                      <a:pt x="8490" y="4026"/>
                      <a:pt x="8335" y="3895"/>
                    </a:cubicBezTo>
                    <a:cubicBezTo>
                      <a:pt x="8308" y="3869"/>
                      <a:pt x="8279" y="3858"/>
                      <a:pt x="8251" y="3858"/>
                    </a:cubicBezTo>
                    <a:close/>
                    <a:moveTo>
                      <a:pt x="9069" y="4645"/>
                    </a:moveTo>
                    <a:cubicBezTo>
                      <a:pt x="9034" y="4645"/>
                      <a:pt x="9002" y="4657"/>
                      <a:pt x="8978" y="4681"/>
                    </a:cubicBezTo>
                    <a:cubicBezTo>
                      <a:pt x="8930" y="4741"/>
                      <a:pt x="8930" y="4812"/>
                      <a:pt x="8978" y="4872"/>
                    </a:cubicBezTo>
                    <a:cubicBezTo>
                      <a:pt x="9121" y="5003"/>
                      <a:pt x="9240" y="5145"/>
                      <a:pt x="9371" y="5276"/>
                    </a:cubicBezTo>
                    <a:cubicBezTo>
                      <a:pt x="9395" y="5312"/>
                      <a:pt x="9430" y="5324"/>
                      <a:pt x="9466" y="5324"/>
                    </a:cubicBezTo>
                    <a:cubicBezTo>
                      <a:pt x="9502" y="5324"/>
                      <a:pt x="9526" y="5312"/>
                      <a:pt x="9549" y="5288"/>
                    </a:cubicBezTo>
                    <a:cubicBezTo>
                      <a:pt x="9597" y="5241"/>
                      <a:pt x="9609" y="5157"/>
                      <a:pt x="9561" y="5098"/>
                    </a:cubicBezTo>
                    <a:cubicBezTo>
                      <a:pt x="9430" y="4967"/>
                      <a:pt x="9299" y="4836"/>
                      <a:pt x="9168" y="4681"/>
                    </a:cubicBezTo>
                    <a:cubicBezTo>
                      <a:pt x="9139" y="4657"/>
                      <a:pt x="9103" y="4645"/>
                      <a:pt x="9069" y="4645"/>
                    </a:cubicBezTo>
                    <a:close/>
                    <a:moveTo>
                      <a:pt x="9848" y="5496"/>
                    </a:moveTo>
                    <a:cubicBezTo>
                      <a:pt x="9755" y="5496"/>
                      <a:pt x="9677" y="5607"/>
                      <a:pt x="9740" y="5705"/>
                    </a:cubicBezTo>
                    <a:cubicBezTo>
                      <a:pt x="9871" y="5848"/>
                      <a:pt x="9990" y="6003"/>
                      <a:pt x="10109" y="6134"/>
                    </a:cubicBezTo>
                    <a:cubicBezTo>
                      <a:pt x="10133" y="6169"/>
                      <a:pt x="10168" y="6181"/>
                      <a:pt x="10204" y="6181"/>
                    </a:cubicBezTo>
                    <a:lnTo>
                      <a:pt x="10204" y="6193"/>
                    </a:lnTo>
                    <a:cubicBezTo>
                      <a:pt x="10323" y="6193"/>
                      <a:pt x="10383" y="6062"/>
                      <a:pt x="10311" y="5979"/>
                    </a:cubicBezTo>
                    <a:cubicBezTo>
                      <a:pt x="10192" y="5836"/>
                      <a:pt x="10073" y="5681"/>
                      <a:pt x="9942" y="5538"/>
                    </a:cubicBezTo>
                    <a:cubicBezTo>
                      <a:pt x="9912" y="5508"/>
                      <a:pt x="9879" y="5496"/>
                      <a:pt x="9848" y="549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40"/>
              <p:cNvSpPr/>
              <p:nvPr/>
            </p:nvSpPr>
            <p:spPr>
              <a:xfrm>
                <a:off x="6924586" y="1346920"/>
                <a:ext cx="30299" cy="13847"/>
              </a:xfrm>
              <a:custGeom>
                <a:rect b="b" l="l" r="r" t="t"/>
                <a:pathLst>
                  <a:path extrusionOk="0" h="287" w="628">
                    <a:moveTo>
                      <a:pt x="176" y="0"/>
                    </a:moveTo>
                    <a:cubicBezTo>
                      <a:pt x="20" y="0"/>
                      <a:pt x="1" y="251"/>
                      <a:pt x="175" y="263"/>
                    </a:cubicBezTo>
                    <a:lnTo>
                      <a:pt x="473" y="286"/>
                    </a:lnTo>
                    <a:lnTo>
                      <a:pt x="485" y="286"/>
                    </a:lnTo>
                    <a:cubicBezTo>
                      <a:pt x="628" y="263"/>
                      <a:pt x="628" y="48"/>
                      <a:pt x="485" y="25"/>
                    </a:cubicBezTo>
                    <a:cubicBezTo>
                      <a:pt x="390" y="25"/>
                      <a:pt x="282" y="1"/>
                      <a:pt x="187" y="1"/>
                    </a:cubicBezTo>
                    <a:cubicBezTo>
                      <a:pt x="183" y="0"/>
                      <a:pt x="180" y="0"/>
                      <a:pt x="1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0"/>
              <p:cNvSpPr/>
              <p:nvPr/>
            </p:nvSpPr>
            <p:spPr>
              <a:xfrm>
                <a:off x="7402486" y="1845321"/>
                <a:ext cx="22290" cy="25571"/>
              </a:xfrm>
              <a:custGeom>
                <a:rect b="b" l="l" r="r" t="t"/>
                <a:pathLst>
                  <a:path extrusionOk="0" h="530" w="462">
                    <a:moveTo>
                      <a:pt x="176" y="1"/>
                    </a:moveTo>
                    <a:cubicBezTo>
                      <a:pt x="88" y="1"/>
                      <a:pt x="0" y="90"/>
                      <a:pt x="57" y="196"/>
                    </a:cubicBezTo>
                    <a:cubicBezTo>
                      <a:pt x="117" y="291"/>
                      <a:pt x="164" y="374"/>
                      <a:pt x="212" y="458"/>
                    </a:cubicBezTo>
                    <a:cubicBezTo>
                      <a:pt x="224" y="493"/>
                      <a:pt x="272" y="529"/>
                      <a:pt x="319" y="529"/>
                    </a:cubicBezTo>
                    <a:cubicBezTo>
                      <a:pt x="343" y="517"/>
                      <a:pt x="367" y="517"/>
                      <a:pt x="379" y="505"/>
                    </a:cubicBezTo>
                    <a:cubicBezTo>
                      <a:pt x="438" y="470"/>
                      <a:pt x="462" y="398"/>
                      <a:pt x="438" y="327"/>
                    </a:cubicBezTo>
                    <a:cubicBezTo>
                      <a:pt x="379" y="243"/>
                      <a:pt x="331" y="160"/>
                      <a:pt x="283" y="65"/>
                    </a:cubicBezTo>
                    <a:cubicBezTo>
                      <a:pt x="257" y="20"/>
                      <a:pt x="217" y="1"/>
                      <a:pt x="1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0"/>
              <p:cNvSpPr/>
              <p:nvPr/>
            </p:nvSpPr>
            <p:spPr>
              <a:xfrm>
                <a:off x="6949096" y="1471207"/>
                <a:ext cx="455022" cy="363497"/>
              </a:xfrm>
              <a:custGeom>
                <a:rect b="b" l="l" r="r" t="t"/>
                <a:pathLst>
                  <a:path extrusionOk="0" h="7534" w="9431">
                    <a:moveTo>
                      <a:pt x="135" y="1"/>
                    </a:moveTo>
                    <a:cubicBezTo>
                      <a:pt x="80" y="1"/>
                      <a:pt x="31" y="35"/>
                      <a:pt x="13" y="92"/>
                    </a:cubicBezTo>
                    <a:cubicBezTo>
                      <a:pt x="1" y="163"/>
                      <a:pt x="36" y="235"/>
                      <a:pt x="108" y="258"/>
                    </a:cubicBezTo>
                    <a:cubicBezTo>
                      <a:pt x="286" y="306"/>
                      <a:pt x="465" y="366"/>
                      <a:pt x="644" y="413"/>
                    </a:cubicBezTo>
                    <a:lnTo>
                      <a:pt x="691" y="413"/>
                    </a:lnTo>
                    <a:lnTo>
                      <a:pt x="691" y="425"/>
                    </a:lnTo>
                    <a:cubicBezTo>
                      <a:pt x="834" y="425"/>
                      <a:pt x="870" y="223"/>
                      <a:pt x="727" y="175"/>
                    </a:cubicBezTo>
                    <a:cubicBezTo>
                      <a:pt x="548" y="115"/>
                      <a:pt x="358" y="56"/>
                      <a:pt x="179" y="8"/>
                    </a:cubicBezTo>
                    <a:cubicBezTo>
                      <a:pt x="164" y="3"/>
                      <a:pt x="149" y="1"/>
                      <a:pt x="135" y="1"/>
                    </a:cubicBezTo>
                    <a:close/>
                    <a:moveTo>
                      <a:pt x="1240" y="338"/>
                    </a:moveTo>
                    <a:cubicBezTo>
                      <a:pt x="1099" y="338"/>
                      <a:pt x="1047" y="537"/>
                      <a:pt x="1179" y="592"/>
                    </a:cubicBezTo>
                    <a:cubicBezTo>
                      <a:pt x="1358" y="663"/>
                      <a:pt x="1537" y="723"/>
                      <a:pt x="1703" y="794"/>
                    </a:cubicBezTo>
                    <a:cubicBezTo>
                      <a:pt x="1727" y="806"/>
                      <a:pt x="1739" y="806"/>
                      <a:pt x="1763" y="806"/>
                    </a:cubicBezTo>
                    <a:cubicBezTo>
                      <a:pt x="1906" y="806"/>
                      <a:pt x="1941" y="604"/>
                      <a:pt x="1810" y="556"/>
                    </a:cubicBezTo>
                    <a:cubicBezTo>
                      <a:pt x="1632" y="485"/>
                      <a:pt x="1453" y="413"/>
                      <a:pt x="1275" y="342"/>
                    </a:cubicBezTo>
                    <a:cubicBezTo>
                      <a:pt x="1263" y="339"/>
                      <a:pt x="1251" y="338"/>
                      <a:pt x="1240" y="338"/>
                    </a:cubicBezTo>
                    <a:close/>
                    <a:moveTo>
                      <a:pt x="2286" y="769"/>
                    </a:moveTo>
                    <a:cubicBezTo>
                      <a:pt x="2156" y="769"/>
                      <a:pt x="2092" y="958"/>
                      <a:pt x="2227" y="1020"/>
                    </a:cubicBezTo>
                    <a:cubicBezTo>
                      <a:pt x="2406" y="1104"/>
                      <a:pt x="2572" y="1187"/>
                      <a:pt x="2739" y="1270"/>
                    </a:cubicBezTo>
                    <a:cubicBezTo>
                      <a:pt x="2763" y="1282"/>
                      <a:pt x="2775" y="1282"/>
                      <a:pt x="2799" y="1282"/>
                    </a:cubicBezTo>
                    <a:cubicBezTo>
                      <a:pt x="2930" y="1282"/>
                      <a:pt x="2977" y="1104"/>
                      <a:pt x="2858" y="1032"/>
                    </a:cubicBezTo>
                    <a:cubicBezTo>
                      <a:pt x="2691" y="949"/>
                      <a:pt x="2513" y="866"/>
                      <a:pt x="2346" y="782"/>
                    </a:cubicBezTo>
                    <a:cubicBezTo>
                      <a:pt x="2325" y="773"/>
                      <a:pt x="2304" y="769"/>
                      <a:pt x="2286" y="769"/>
                    </a:cubicBezTo>
                    <a:close/>
                    <a:moveTo>
                      <a:pt x="3295" y="1295"/>
                    </a:moveTo>
                    <a:cubicBezTo>
                      <a:pt x="3179" y="1295"/>
                      <a:pt x="3110" y="1465"/>
                      <a:pt x="3239" y="1544"/>
                    </a:cubicBezTo>
                    <a:cubicBezTo>
                      <a:pt x="3406" y="1628"/>
                      <a:pt x="3561" y="1723"/>
                      <a:pt x="3727" y="1830"/>
                    </a:cubicBezTo>
                    <a:cubicBezTo>
                      <a:pt x="3739" y="1842"/>
                      <a:pt x="3763" y="1842"/>
                      <a:pt x="3799" y="1842"/>
                    </a:cubicBezTo>
                    <a:cubicBezTo>
                      <a:pt x="3834" y="1842"/>
                      <a:pt x="3882" y="1830"/>
                      <a:pt x="3906" y="1794"/>
                    </a:cubicBezTo>
                    <a:cubicBezTo>
                      <a:pt x="3942" y="1723"/>
                      <a:pt x="3918" y="1651"/>
                      <a:pt x="3858" y="1616"/>
                    </a:cubicBezTo>
                    <a:cubicBezTo>
                      <a:pt x="3703" y="1509"/>
                      <a:pt x="3537" y="1401"/>
                      <a:pt x="3370" y="1318"/>
                    </a:cubicBezTo>
                    <a:cubicBezTo>
                      <a:pt x="3344" y="1302"/>
                      <a:pt x="3319" y="1295"/>
                      <a:pt x="3295" y="1295"/>
                    </a:cubicBezTo>
                    <a:close/>
                    <a:moveTo>
                      <a:pt x="4273" y="1889"/>
                    </a:moveTo>
                    <a:cubicBezTo>
                      <a:pt x="4162" y="1889"/>
                      <a:pt x="4086" y="2049"/>
                      <a:pt x="4204" y="2128"/>
                    </a:cubicBezTo>
                    <a:cubicBezTo>
                      <a:pt x="4358" y="2235"/>
                      <a:pt x="4513" y="2342"/>
                      <a:pt x="4668" y="2449"/>
                    </a:cubicBezTo>
                    <a:cubicBezTo>
                      <a:pt x="4692" y="2473"/>
                      <a:pt x="4716" y="2473"/>
                      <a:pt x="4739" y="2485"/>
                    </a:cubicBezTo>
                    <a:lnTo>
                      <a:pt x="4751" y="2485"/>
                    </a:lnTo>
                    <a:cubicBezTo>
                      <a:pt x="4870" y="2473"/>
                      <a:pt x="4918" y="2318"/>
                      <a:pt x="4823" y="2247"/>
                    </a:cubicBezTo>
                    <a:cubicBezTo>
                      <a:pt x="4668" y="2128"/>
                      <a:pt x="4513" y="2020"/>
                      <a:pt x="4346" y="1913"/>
                    </a:cubicBezTo>
                    <a:cubicBezTo>
                      <a:pt x="4321" y="1897"/>
                      <a:pt x="4296" y="1889"/>
                      <a:pt x="4273" y="1889"/>
                    </a:cubicBezTo>
                    <a:close/>
                    <a:moveTo>
                      <a:pt x="5193" y="2563"/>
                    </a:moveTo>
                    <a:cubicBezTo>
                      <a:pt x="5154" y="2563"/>
                      <a:pt x="5117" y="2581"/>
                      <a:pt x="5097" y="2616"/>
                    </a:cubicBezTo>
                    <a:cubicBezTo>
                      <a:pt x="5049" y="2663"/>
                      <a:pt x="5049" y="2747"/>
                      <a:pt x="5108" y="2794"/>
                    </a:cubicBezTo>
                    <a:cubicBezTo>
                      <a:pt x="5263" y="2913"/>
                      <a:pt x="5406" y="3033"/>
                      <a:pt x="5549" y="3152"/>
                    </a:cubicBezTo>
                    <a:cubicBezTo>
                      <a:pt x="5573" y="3175"/>
                      <a:pt x="5608" y="3187"/>
                      <a:pt x="5632" y="3187"/>
                    </a:cubicBezTo>
                    <a:cubicBezTo>
                      <a:pt x="5751" y="3187"/>
                      <a:pt x="5811" y="3033"/>
                      <a:pt x="5716" y="2949"/>
                    </a:cubicBezTo>
                    <a:cubicBezTo>
                      <a:pt x="5573" y="2830"/>
                      <a:pt x="5418" y="2711"/>
                      <a:pt x="5275" y="2592"/>
                    </a:cubicBezTo>
                    <a:cubicBezTo>
                      <a:pt x="5250" y="2572"/>
                      <a:pt x="5221" y="2563"/>
                      <a:pt x="5193" y="2563"/>
                    </a:cubicBezTo>
                    <a:close/>
                    <a:moveTo>
                      <a:pt x="6062" y="3296"/>
                    </a:moveTo>
                    <a:cubicBezTo>
                      <a:pt x="6026" y="3296"/>
                      <a:pt x="5991" y="3311"/>
                      <a:pt x="5966" y="3342"/>
                    </a:cubicBezTo>
                    <a:cubicBezTo>
                      <a:pt x="5918" y="3390"/>
                      <a:pt x="5918" y="3473"/>
                      <a:pt x="5978" y="3521"/>
                    </a:cubicBezTo>
                    <a:cubicBezTo>
                      <a:pt x="6109" y="3652"/>
                      <a:pt x="6251" y="3783"/>
                      <a:pt x="6382" y="3914"/>
                    </a:cubicBezTo>
                    <a:cubicBezTo>
                      <a:pt x="6406" y="3937"/>
                      <a:pt x="6442" y="3949"/>
                      <a:pt x="6478" y="3949"/>
                    </a:cubicBezTo>
                    <a:cubicBezTo>
                      <a:pt x="6513" y="3949"/>
                      <a:pt x="6549" y="3937"/>
                      <a:pt x="6573" y="3914"/>
                    </a:cubicBezTo>
                    <a:cubicBezTo>
                      <a:pt x="6621" y="3854"/>
                      <a:pt x="6621" y="3783"/>
                      <a:pt x="6573" y="3723"/>
                    </a:cubicBezTo>
                    <a:cubicBezTo>
                      <a:pt x="6430" y="3592"/>
                      <a:pt x="6299" y="3461"/>
                      <a:pt x="6156" y="3330"/>
                    </a:cubicBezTo>
                    <a:cubicBezTo>
                      <a:pt x="6128" y="3308"/>
                      <a:pt x="6095" y="3296"/>
                      <a:pt x="6062" y="3296"/>
                    </a:cubicBezTo>
                    <a:close/>
                    <a:moveTo>
                      <a:pt x="6870" y="4084"/>
                    </a:moveTo>
                    <a:cubicBezTo>
                      <a:pt x="6766" y="4084"/>
                      <a:pt x="6681" y="4221"/>
                      <a:pt x="6787" y="4318"/>
                    </a:cubicBezTo>
                    <a:cubicBezTo>
                      <a:pt x="6918" y="4449"/>
                      <a:pt x="7037" y="4592"/>
                      <a:pt x="7168" y="4735"/>
                    </a:cubicBezTo>
                    <a:cubicBezTo>
                      <a:pt x="7192" y="4759"/>
                      <a:pt x="7228" y="4771"/>
                      <a:pt x="7263" y="4771"/>
                    </a:cubicBezTo>
                    <a:cubicBezTo>
                      <a:pt x="7299" y="4771"/>
                      <a:pt x="7323" y="4759"/>
                      <a:pt x="7347" y="4747"/>
                    </a:cubicBezTo>
                    <a:cubicBezTo>
                      <a:pt x="7406" y="4687"/>
                      <a:pt x="7406" y="4616"/>
                      <a:pt x="7359" y="4557"/>
                    </a:cubicBezTo>
                    <a:cubicBezTo>
                      <a:pt x="7240" y="4414"/>
                      <a:pt x="7109" y="4271"/>
                      <a:pt x="6978" y="4140"/>
                    </a:cubicBezTo>
                    <a:cubicBezTo>
                      <a:pt x="6944" y="4100"/>
                      <a:pt x="6906" y="4084"/>
                      <a:pt x="6870" y="4084"/>
                    </a:cubicBezTo>
                    <a:close/>
                    <a:moveTo>
                      <a:pt x="7646" y="4938"/>
                    </a:moveTo>
                    <a:cubicBezTo>
                      <a:pt x="7549" y="4938"/>
                      <a:pt x="7457" y="5057"/>
                      <a:pt x="7537" y="5164"/>
                    </a:cubicBezTo>
                    <a:cubicBezTo>
                      <a:pt x="7668" y="5307"/>
                      <a:pt x="7775" y="5461"/>
                      <a:pt x="7894" y="5604"/>
                    </a:cubicBezTo>
                    <a:cubicBezTo>
                      <a:pt x="7918" y="5640"/>
                      <a:pt x="7954" y="5652"/>
                      <a:pt x="8002" y="5652"/>
                    </a:cubicBezTo>
                    <a:cubicBezTo>
                      <a:pt x="8025" y="5652"/>
                      <a:pt x="8049" y="5640"/>
                      <a:pt x="8073" y="5616"/>
                    </a:cubicBezTo>
                    <a:cubicBezTo>
                      <a:pt x="8133" y="5580"/>
                      <a:pt x="8145" y="5497"/>
                      <a:pt x="8097" y="5438"/>
                    </a:cubicBezTo>
                    <a:cubicBezTo>
                      <a:pt x="7990" y="5283"/>
                      <a:pt x="7859" y="5140"/>
                      <a:pt x="7740" y="4985"/>
                    </a:cubicBezTo>
                    <a:cubicBezTo>
                      <a:pt x="7712" y="4952"/>
                      <a:pt x="7679" y="4938"/>
                      <a:pt x="7646" y="4938"/>
                    </a:cubicBezTo>
                    <a:close/>
                    <a:moveTo>
                      <a:pt x="8345" y="5849"/>
                    </a:moveTo>
                    <a:cubicBezTo>
                      <a:pt x="8317" y="5849"/>
                      <a:pt x="8288" y="5858"/>
                      <a:pt x="8264" y="5878"/>
                    </a:cubicBezTo>
                    <a:cubicBezTo>
                      <a:pt x="8204" y="5914"/>
                      <a:pt x="8192" y="5997"/>
                      <a:pt x="8240" y="6057"/>
                    </a:cubicBezTo>
                    <a:cubicBezTo>
                      <a:pt x="8347" y="6223"/>
                      <a:pt x="8454" y="6366"/>
                      <a:pt x="8561" y="6521"/>
                    </a:cubicBezTo>
                    <a:cubicBezTo>
                      <a:pt x="8585" y="6557"/>
                      <a:pt x="8633" y="6569"/>
                      <a:pt x="8668" y="6569"/>
                    </a:cubicBezTo>
                    <a:cubicBezTo>
                      <a:pt x="8692" y="6569"/>
                      <a:pt x="8716" y="6569"/>
                      <a:pt x="8740" y="6557"/>
                    </a:cubicBezTo>
                    <a:cubicBezTo>
                      <a:pt x="8799" y="6509"/>
                      <a:pt x="8823" y="6426"/>
                      <a:pt x="8776" y="6366"/>
                    </a:cubicBezTo>
                    <a:cubicBezTo>
                      <a:pt x="8668" y="6211"/>
                      <a:pt x="8561" y="6057"/>
                      <a:pt x="8442" y="5902"/>
                    </a:cubicBezTo>
                    <a:cubicBezTo>
                      <a:pt x="8421" y="5867"/>
                      <a:pt x="8384" y="5849"/>
                      <a:pt x="8345" y="5849"/>
                    </a:cubicBezTo>
                    <a:close/>
                    <a:moveTo>
                      <a:pt x="8992" y="6798"/>
                    </a:moveTo>
                    <a:cubicBezTo>
                      <a:pt x="8905" y="6798"/>
                      <a:pt x="8825" y="6886"/>
                      <a:pt x="8883" y="6985"/>
                    </a:cubicBezTo>
                    <a:cubicBezTo>
                      <a:pt x="8978" y="7152"/>
                      <a:pt x="9085" y="7319"/>
                      <a:pt x="9180" y="7474"/>
                    </a:cubicBezTo>
                    <a:cubicBezTo>
                      <a:pt x="9192" y="7509"/>
                      <a:pt x="9240" y="7533"/>
                      <a:pt x="9288" y="7533"/>
                    </a:cubicBezTo>
                    <a:cubicBezTo>
                      <a:pt x="9311" y="7533"/>
                      <a:pt x="9335" y="7521"/>
                      <a:pt x="9347" y="7509"/>
                    </a:cubicBezTo>
                    <a:cubicBezTo>
                      <a:pt x="9418" y="7474"/>
                      <a:pt x="9430" y="7402"/>
                      <a:pt x="9395" y="7331"/>
                    </a:cubicBezTo>
                    <a:cubicBezTo>
                      <a:pt x="9311" y="7176"/>
                      <a:pt x="9204" y="7021"/>
                      <a:pt x="9097" y="6854"/>
                    </a:cubicBezTo>
                    <a:cubicBezTo>
                      <a:pt x="9068" y="6815"/>
                      <a:pt x="9029" y="6798"/>
                      <a:pt x="8992" y="679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0"/>
              <p:cNvSpPr/>
              <p:nvPr/>
            </p:nvSpPr>
            <p:spPr>
              <a:xfrm>
                <a:off x="6906541" y="1461075"/>
                <a:ext cx="31699" cy="16308"/>
              </a:xfrm>
              <a:custGeom>
                <a:rect b="b" l="l" r="r" t="t"/>
                <a:pathLst>
                  <a:path extrusionOk="0" h="338" w="657">
                    <a:moveTo>
                      <a:pt x="185" y="1"/>
                    </a:moveTo>
                    <a:cubicBezTo>
                      <a:pt x="43" y="1"/>
                      <a:pt x="0" y="233"/>
                      <a:pt x="156" y="266"/>
                    </a:cubicBezTo>
                    <a:lnTo>
                      <a:pt x="442" y="325"/>
                    </a:lnTo>
                    <a:lnTo>
                      <a:pt x="478" y="325"/>
                    </a:lnTo>
                    <a:lnTo>
                      <a:pt x="478" y="337"/>
                    </a:lnTo>
                    <a:cubicBezTo>
                      <a:pt x="633" y="325"/>
                      <a:pt x="656" y="111"/>
                      <a:pt x="514" y="75"/>
                    </a:cubicBezTo>
                    <a:lnTo>
                      <a:pt x="216" y="4"/>
                    </a:lnTo>
                    <a:cubicBezTo>
                      <a:pt x="205" y="2"/>
                      <a:pt x="195" y="1"/>
                      <a:pt x="1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2" name="Google Shape;1502;p40"/>
            <p:cNvSpPr/>
            <p:nvPr/>
          </p:nvSpPr>
          <p:spPr>
            <a:xfrm>
              <a:off x="6191984" y="1275610"/>
              <a:ext cx="284371" cy="235062"/>
            </a:xfrm>
            <a:custGeom>
              <a:rect b="b" l="l" r="r" t="t"/>
              <a:pathLst>
                <a:path extrusionOk="0" h="4872" w="5894">
                  <a:moveTo>
                    <a:pt x="2822" y="166"/>
                  </a:moveTo>
                  <a:cubicBezTo>
                    <a:pt x="2862" y="166"/>
                    <a:pt x="2901" y="167"/>
                    <a:pt x="2941" y="169"/>
                  </a:cubicBezTo>
                  <a:lnTo>
                    <a:pt x="2977" y="169"/>
                  </a:lnTo>
                  <a:cubicBezTo>
                    <a:pt x="3143" y="169"/>
                    <a:pt x="3310" y="205"/>
                    <a:pt x="3465" y="252"/>
                  </a:cubicBezTo>
                  <a:cubicBezTo>
                    <a:pt x="3536" y="264"/>
                    <a:pt x="3608" y="288"/>
                    <a:pt x="3679" y="324"/>
                  </a:cubicBezTo>
                  <a:lnTo>
                    <a:pt x="3691" y="324"/>
                  </a:lnTo>
                  <a:cubicBezTo>
                    <a:pt x="3751" y="348"/>
                    <a:pt x="3810" y="371"/>
                    <a:pt x="3858" y="395"/>
                  </a:cubicBezTo>
                  <a:cubicBezTo>
                    <a:pt x="5703" y="1324"/>
                    <a:pt x="5465" y="4027"/>
                    <a:pt x="3501" y="4622"/>
                  </a:cubicBezTo>
                  <a:cubicBezTo>
                    <a:pt x="3417" y="4646"/>
                    <a:pt x="3334" y="4670"/>
                    <a:pt x="3251" y="4681"/>
                  </a:cubicBezTo>
                  <a:cubicBezTo>
                    <a:pt x="3096" y="4705"/>
                    <a:pt x="2929" y="4717"/>
                    <a:pt x="2774" y="4717"/>
                  </a:cubicBezTo>
                  <a:cubicBezTo>
                    <a:pt x="2751" y="4717"/>
                    <a:pt x="2739" y="4729"/>
                    <a:pt x="2727" y="4729"/>
                  </a:cubicBezTo>
                  <a:cubicBezTo>
                    <a:pt x="2620" y="4717"/>
                    <a:pt x="2512" y="4705"/>
                    <a:pt x="2405" y="4693"/>
                  </a:cubicBezTo>
                  <a:cubicBezTo>
                    <a:pt x="2286" y="4670"/>
                    <a:pt x="2155" y="4634"/>
                    <a:pt x="2036" y="4586"/>
                  </a:cubicBezTo>
                  <a:cubicBezTo>
                    <a:pt x="1965" y="4562"/>
                    <a:pt x="1905" y="4539"/>
                    <a:pt x="1834" y="4503"/>
                  </a:cubicBezTo>
                  <a:cubicBezTo>
                    <a:pt x="1417" y="4300"/>
                    <a:pt x="1072" y="3967"/>
                    <a:pt x="846" y="3562"/>
                  </a:cubicBezTo>
                  <a:cubicBezTo>
                    <a:pt x="822" y="3538"/>
                    <a:pt x="822" y="3515"/>
                    <a:pt x="810" y="3503"/>
                  </a:cubicBezTo>
                  <a:cubicBezTo>
                    <a:pt x="179" y="2276"/>
                    <a:pt x="750" y="776"/>
                    <a:pt x="2036" y="300"/>
                  </a:cubicBezTo>
                  <a:cubicBezTo>
                    <a:pt x="2108" y="276"/>
                    <a:pt x="2167" y="252"/>
                    <a:pt x="2239" y="240"/>
                  </a:cubicBezTo>
                  <a:cubicBezTo>
                    <a:pt x="2427" y="191"/>
                    <a:pt x="2624" y="166"/>
                    <a:pt x="2822" y="166"/>
                  </a:cubicBezTo>
                  <a:close/>
                  <a:moveTo>
                    <a:pt x="2844" y="0"/>
                  </a:moveTo>
                  <a:cubicBezTo>
                    <a:pt x="2627" y="0"/>
                    <a:pt x="2410" y="34"/>
                    <a:pt x="2203" y="86"/>
                  </a:cubicBezTo>
                  <a:cubicBezTo>
                    <a:pt x="2131" y="109"/>
                    <a:pt x="2060" y="133"/>
                    <a:pt x="1989" y="157"/>
                  </a:cubicBezTo>
                  <a:cubicBezTo>
                    <a:pt x="619" y="669"/>
                    <a:pt x="0" y="2264"/>
                    <a:pt x="679" y="3562"/>
                  </a:cubicBezTo>
                  <a:lnTo>
                    <a:pt x="715" y="3622"/>
                  </a:lnTo>
                  <a:cubicBezTo>
                    <a:pt x="953" y="4062"/>
                    <a:pt x="1322" y="4408"/>
                    <a:pt x="1774" y="4622"/>
                  </a:cubicBezTo>
                  <a:cubicBezTo>
                    <a:pt x="1846" y="4658"/>
                    <a:pt x="1917" y="4693"/>
                    <a:pt x="1989" y="4717"/>
                  </a:cubicBezTo>
                  <a:cubicBezTo>
                    <a:pt x="2120" y="4765"/>
                    <a:pt x="2250" y="4801"/>
                    <a:pt x="2381" y="4824"/>
                  </a:cubicBezTo>
                  <a:cubicBezTo>
                    <a:pt x="2501" y="4848"/>
                    <a:pt x="2608" y="4860"/>
                    <a:pt x="2727" y="4872"/>
                  </a:cubicBezTo>
                  <a:lnTo>
                    <a:pt x="2846" y="4872"/>
                  </a:lnTo>
                  <a:cubicBezTo>
                    <a:pt x="2989" y="4860"/>
                    <a:pt x="3132" y="4848"/>
                    <a:pt x="3286" y="4824"/>
                  </a:cubicBezTo>
                  <a:cubicBezTo>
                    <a:pt x="3370" y="4812"/>
                    <a:pt x="3453" y="4789"/>
                    <a:pt x="3548" y="4765"/>
                  </a:cubicBezTo>
                  <a:cubicBezTo>
                    <a:pt x="5644" y="4122"/>
                    <a:pt x="5894" y="1252"/>
                    <a:pt x="3929" y="264"/>
                  </a:cubicBezTo>
                  <a:cubicBezTo>
                    <a:pt x="3882" y="229"/>
                    <a:pt x="3822" y="205"/>
                    <a:pt x="3774" y="193"/>
                  </a:cubicBezTo>
                  <a:lnTo>
                    <a:pt x="3763" y="181"/>
                  </a:lnTo>
                  <a:lnTo>
                    <a:pt x="3739" y="181"/>
                  </a:lnTo>
                  <a:cubicBezTo>
                    <a:pt x="3655" y="145"/>
                    <a:pt x="3584" y="121"/>
                    <a:pt x="3501" y="98"/>
                  </a:cubicBezTo>
                  <a:cubicBezTo>
                    <a:pt x="3334" y="50"/>
                    <a:pt x="3167" y="14"/>
                    <a:pt x="2989" y="2"/>
                  </a:cubicBezTo>
                  <a:lnTo>
                    <a:pt x="2941" y="2"/>
                  </a:lnTo>
                  <a:cubicBezTo>
                    <a:pt x="2909" y="1"/>
                    <a:pt x="2876" y="0"/>
                    <a:pt x="28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0"/>
            <p:cNvSpPr/>
            <p:nvPr/>
          </p:nvSpPr>
          <p:spPr>
            <a:xfrm>
              <a:off x="6398197" y="1178825"/>
              <a:ext cx="433166" cy="464575"/>
            </a:xfrm>
            <a:custGeom>
              <a:rect b="b" l="l" r="r" t="t"/>
              <a:pathLst>
                <a:path extrusionOk="0" h="9629" w="8978">
                  <a:moveTo>
                    <a:pt x="6790" y="161"/>
                  </a:moveTo>
                  <a:cubicBezTo>
                    <a:pt x="6926" y="161"/>
                    <a:pt x="7060" y="217"/>
                    <a:pt x="7168" y="318"/>
                  </a:cubicBezTo>
                  <a:cubicBezTo>
                    <a:pt x="7192" y="341"/>
                    <a:pt x="7216" y="377"/>
                    <a:pt x="7240" y="413"/>
                  </a:cubicBezTo>
                  <a:cubicBezTo>
                    <a:pt x="7335" y="568"/>
                    <a:pt x="7311" y="758"/>
                    <a:pt x="7287" y="972"/>
                  </a:cubicBezTo>
                  <a:cubicBezTo>
                    <a:pt x="7263" y="1115"/>
                    <a:pt x="7251" y="1270"/>
                    <a:pt x="7275" y="1425"/>
                  </a:cubicBezTo>
                  <a:cubicBezTo>
                    <a:pt x="7335" y="1770"/>
                    <a:pt x="7609" y="1865"/>
                    <a:pt x="7847" y="1937"/>
                  </a:cubicBezTo>
                  <a:cubicBezTo>
                    <a:pt x="8049" y="1996"/>
                    <a:pt x="8240" y="2056"/>
                    <a:pt x="8323" y="2258"/>
                  </a:cubicBezTo>
                  <a:cubicBezTo>
                    <a:pt x="8418" y="2520"/>
                    <a:pt x="8287" y="2687"/>
                    <a:pt x="8133" y="2877"/>
                  </a:cubicBezTo>
                  <a:cubicBezTo>
                    <a:pt x="8002" y="3044"/>
                    <a:pt x="7859" y="3223"/>
                    <a:pt x="7871" y="3473"/>
                  </a:cubicBezTo>
                  <a:cubicBezTo>
                    <a:pt x="7894" y="3759"/>
                    <a:pt x="8097" y="3937"/>
                    <a:pt x="8287" y="4116"/>
                  </a:cubicBezTo>
                  <a:cubicBezTo>
                    <a:pt x="8394" y="4199"/>
                    <a:pt x="8490" y="4306"/>
                    <a:pt x="8573" y="4413"/>
                  </a:cubicBezTo>
                  <a:cubicBezTo>
                    <a:pt x="8811" y="4794"/>
                    <a:pt x="8740" y="5247"/>
                    <a:pt x="8359" y="5568"/>
                  </a:cubicBezTo>
                  <a:cubicBezTo>
                    <a:pt x="8299" y="5616"/>
                    <a:pt x="8252" y="5664"/>
                    <a:pt x="8180" y="5711"/>
                  </a:cubicBezTo>
                  <a:cubicBezTo>
                    <a:pt x="7990" y="5842"/>
                    <a:pt x="7787" y="5997"/>
                    <a:pt x="7740" y="6271"/>
                  </a:cubicBezTo>
                  <a:cubicBezTo>
                    <a:pt x="7704" y="6521"/>
                    <a:pt x="7823" y="6723"/>
                    <a:pt x="7942" y="6902"/>
                  </a:cubicBezTo>
                  <a:cubicBezTo>
                    <a:pt x="8073" y="7104"/>
                    <a:pt x="8204" y="7283"/>
                    <a:pt x="8073" y="7533"/>
                  </a:cubicBezTo>
                  <a:cubicBezTo>
                    <a:pt x="7978" y="7723"/>
                    <a:pt x="7775" y="7771"/>
                    <a:pt x="7573" y="7807"/>
                  </a:cubicBezTo>
                  <a:cubicBezTo>
                    <a:pt x="7323" y="7866"/>
                    <a:pt x="7049" y="7926"/>
                    <a:pt x="6954" y="8259"/>
                  </a:cubicBezTo>
                  <a:cubicBezTo>
                    <a:pt x="6918" y="8402"/>
                    <a:pt x="6906" y="8557"/>
                    <a:pt x="6918" y="8712"/>
                  </a:cubicBezTo>
                  <a:cubicBezTo>
                    <a:pt x="6954" y="8914"/>
                    <a:pt x="6918" y="9104"/>
                    <a:pt x="6811" y="9283"/>
                  </a:cubicBezTo>
                  <a:cubicBezTo>
                    <a:pt x="6712" y="9412"/>
                    <a:pt x="6560" y="9478"/>
                    <a:pt x="6404" y="9478"/>
                  </a:cubicBezTo>
                  <a:cubicBezTo>
                    <a:pt x="6316" y="9478"/>
                    <a:pt x="6226" y="9457"/>
                    <a:pt x="6144" y="9414"/>
                  </a:cubicBezTo>
                  <a:lnTo>
                    <a:pt x="251" y="6199"/>
                  </a:lnTo>
                  <a:lnTo>
                    <a:pt x="262" y="6199"/>
                  </a:lnTo>
                  <a:cubicBezTo>
                    <a:pt x="1167" y="5283"/>
                    <a:pt x="1239" y="3830"/>
                    <a:pt x="405" y="2854"/>
                  </a:cubicBezTo>
                  <a:lnTo>
                    <a:pt x="6573" y="210"/>
                  </a:lnTo>
                  <a:cubicBezTo>
                    <a:pt x="6643" y="177"/>
                    <a:pt x="6717" y="161"/>
                    <a:pt x="6790" y="161"/>
                  </a:cubicBezTo>
                  <a:close/>
                  <a:moveTo>
                    <a:pt x="6784" y="0"/>
                  </a:moveTo>
                  <a:cubicBezTo>
                    <a:pt x="6692" y="0"/>
                    <a:pt x="6600" y="19"/>
                    <a:pt x="6513" y="56"/>
                  </a:cubicBezTo>
                  <a:lnTo>
                    <a:pt x="155" y="2806"/>
                  </a:lnTo>
                  <a:lnTo>
                    <a:pt x="227" y="2877"/>
                  </a:lnTo>
                  <a:cubicBezTo>
                    <a:pt x="1096" y="3818"/>
                    <a:pt x="1024" y="5294"/>
                    <a:pt x="84" y="6152"/>
                  </a:cubicBezTo>
                  <a:lnTo>
                    <a:pt x="1" y="6223"/>
                  </a:lnTo>
                  <a:lnTo>
                    <a:pt x="6073" y="9533"/>
                  </a:lnTo>
                  <a:cubicBezTo>
                    <a:pt x="6168" y="9593"/>
                    <a:pt x="6287" y="9628"/>
                    <a:pt x="6406" y="9628"/>
                  </a:cubicBezTo>
                  <a:cubicBezTo>
                    <a:pt x="6620" y="9628"/>
                    <a:pt x="6811" y="9533"/>
                    <a:pt x="6942" y="9366"/>
                  </a:cubicBezTo>
                  <a:cubicBezTo>
                    <a:pt x="7061" y="9176"/>
                    <a:pt x="7109" y="8938"/>
                    <a:pt x="7073" y="8712"/>
                  </a:cubicBezTo>
                  <a:cubicBezTo>
                    <a:pt x="7061" y="8569"/>
                    <a:pt x="7073" y="8438"/>
                    <a:pt x="7109" y="8307"/>
                  </a:cubicBezTo>
                  <a:cubicBezTo>
                    <a:pt x="7168" y="8057"/>
                    <a:pt x="7394" y="8009"/>
                    <a:pt x="7609" y="7961"/>
                  </a:cubicBezTo>
                  <a:cubicBezTo>
                    <a:pt x="7823" y="7902"/>
                    <a:pt x="8073" y="7854"/>
                    <a:pt x="8204" y="7604"/>
                  </a:cubicBezTo>
                  <a:cubicBezTo>
                    <a:pt x="8371" y="7283"/>
                    <a:pt x="8216" y="7033"/>
                    <a:pt x="8073" y="6818"/>
                  </a:cubicBezTo>
                  <a:cubicBezTo>
                    <a:pt x="7954" y="6652"/>
                    <a:pt x="7847" y="6509"/>
                    <a:pt x="7882" y="6295"/>
                  </a:cubicBezTo>
                  <a:cubicBezTo>
                    <a:pt x="7918" y="6080"/>
                    <a:pt x="8085" y="5961"/>
                    <a:pt x="8263" y="5830"/>
                  </a:cubicBezTo>
                  <a:cubicBezTo>
                    <a:pt x="8335" y="5783"/>
                    <a:pt x="8394" y="5735"/>
                    <a:pt x="8454" y="5675"/>
                  </a:cubicBezTo>
                  <a:cubicBezTo>
                    <a:pt x="8895" y="5294"/>
                    <a:pt x="8978" y="4771"/>
                    <a:pt x="8692" y="4330"/>
                  </a:cubicBezTo>
                  <a:cubicBezTo>
                    <a:pt x="8597" y="4199"/>
                    <a:pt x="8502" y="4092"/>
                    <a:pt x="8383" y="3997"/>
                  </a:cubicBezTo>
                  <a:cubicBezTo>
                    <a:pt x="8204" y="3842"/>
                    <a:pt x="8037" y="3687"/>
                    <a:pt x="8013" y="3461"/>
                  </a:cubicBezTo>
                  <a:cubicBezTo>
                    <a:pt x="8002" y="3270"/>
                    <a:pt x="8121" y="3116"/>
                    <a:pt x="8252" y="2961"/>
                  </a:cubicBezTo>
                  <a:cubicBezTo>
                    <a:pt x="8406" y="2758"/>
                    <a:pt x="8585" y="2532"/>
                    <a:pt x="8454" y="2187"/>
                  </a:cubicBezTo>
                  <a:cubicBezTo>
                    <a:pt x="8347" y="1937"/>
                    <a:pt x="8121" y="1854"/>
                    <a:pt x="7894" y="1782"/>
                  </a:cubicBezTo>
                  <a:cubicBezTo>
                    <a:pt x="7656" y="1711"/>
                    <a:pt x="7466" y="1651"/>
                    <a:pt x="7418" y="1389"/>
                  </a:cubicBezTo>
                  <a:cubicBezTo>
                    <a:pt x="7406" y="1258"/>
                    <a:pt x="7406" y="1115"/>
                    <a:pt x="7430" y="972"/>
                  </a:cubicBezTo>
                  <a:cubicBezTo>
                    <a:pt x="7454" y="758"/>
                    <a:pt x="7490" y="520"/>
                    <a:pt x="7359" y="318"/>
                  </a:cubicBezTo>
                  <a:cubicBezTo>
                    <a:pt x="7335" y="282"/>
                    <a:pt x="7299" y="234"/>
                    <a:pt x="7263" y="199"/>
                  </a:cubicBezTo>
                  <a:cubicBezTo>
                    <a:pt x="7131" y="66"/>
                    <a:pt x="6958" y="0"/>
                    <a:pt x="67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7" name="Shape 1507"/>
        <p:cNvGrpSpPr/>
        <p:nvPr/>
      </p:nvGrpSpPr>
      <p:grpSpPr>
        <a:xfrm>
          <a:off x="0" y="0"/>
          <a:ext cx="0" cy="0"/>
          <a:chOff x="0" y="0"/>
          <a:chExt cx="0" cy="0"/>
        </a:xfrm>
      </p:grpSpPr>
      <p:sp>
        <p:nvSpPr>
          <p:cNvPr id="1508" name="Google Shape;1508;p41"/>
          <p:cNvSpPr txBox="1"/>
          <p:nvPr>
            <p:ph type="title"/>
          </p:nvPr>
        </p:nvSpPr>
        <p:spPr>
          <a:xfrm>
            <a:off x="1416176" y="1398341"/>
            <a:ext cx="2360100" cy="345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Inclusion</a:t>
            </a:r>
            <a:endParaRPr/>
          </a:p>
        </p:txBody>
      </p:sp>
      <p:sp>
        <p:nvSpPr>
          <p:cNvPr id="1509" name="Google Shape;1509;p41"/>
          <p:cNvSpPr txBox="1"/>
          <p:nvPr>
            <p:ph idx="4" type="title"/>
          </p:nvPr>
        </p:nvSpPr>
        <p:spPr>
          <a:xfrm>
            <a:off x="1416250" y="1923549"/>
            <a:ext cx="2360100" cy="1821600"/>
          </a:xfrm>
          <a:prstGeom prst="rect">
            <a:avLst/>
          </a:prstGeom>
        </p:spPr>
        <p:txBody>
          <a:bodyPr anchorCtr="0" anchor="ctr" bIns="91425" lIns="91425" spcFirstLastPara="1" rIns="91425" wrap="square" tIns="91425">
            <a:noAutofit/>
          </a:bodyPr>
          <a:lstStyle/>
          <a:p>
            <a:pPr indent="-323850" lvl="0" marL="457200" rtl="0" algn="l">
              <a:spcBef>
                <a:spcPts val="0"/>
              </a:spcBef>
              <a:spcAft>
                <a:spcPts val="0"/>
              </a:spcAft>
              <a:buSzPts val="1500"/>
              <a:buChar char="●"/>
            </a:pPr>
            <a:r>
              <a:rPr lang="en"/>
              <a:t>Cricket</a:t>
            </a:r>
            <a:endParaRPr/>
          </a:p>
          <a:p>
            <a:pPr indent="-323850" lvl="0" marL="457200" rtl="0" algn="l">
              <a:spcBef>
                <a:spcPts val="0"/>
              </a:spcBef>
              <a:spcAft>
                <a:spcPts val="0"/>
              </a:spcAft>
              <a:buSzPts val="1500"/>
              <a:buChar char="●"/>
            </a:pPr>
            <a:r>
              <a:rPr lang="en"/>
              <a:t>Baseball/Softball</a:t>
            </a:r>
            <a:endParaRPr/>
          </a:p>
          <a:p>
            <a:pPr indent="-323850" lvl="0" marL="457200" rtl="0" algn="l">
              <a:spcBef>
                <a:spcPts val="0"/>
              </a:spcBef>
              <a:spcAft>
                <a:spcPts val="0"/>
              </a:spcAft>
              <a:buSzPts val="1500"/>
              <a:buChar char="●"/>
            </a:pPr>
            <a:r>
              <a:rPr lang="en"/>
              <a:t>Breakdance</a:t>
            </a:r>
            <a:endParaRPr/>
          </a:p>
          <a:p>
            <a:pPr indent="-323850" lvl="0" marL="457200" rtl="0" algn="l">
              <a:spcBef>
                <a:spcPts val="0"/>
              </a:spcBef>
              <a:spcAft>
                <a:spcPts val="0"/>
              </a:spcAft>
              <a:buSzPts val="1500"/>
              <a:buChar char="●"/>
            </a:pPr>
            <a:r>
              <a:rPr lang="en"/>
              <a:t>Flag football</a:t>
            </a:r>
            <a:endParaRPr/>
          </a:p>
          <a:p>
            <a:pPr indent="-323850" lvl="0" marL="457200" rtl="0" algn="l">
              <a:spcBef>
                <a:spcPts val="0"/>
              </a:spcBef>
              <a:spcAft>
                <a:spcPts val="0"/>
              </a:spcAft>
              <a:buSzPts val="1500"/>
              <a:buChar char="●"/>
            </a:pPr>
            <a:r>
              <a:rPr lang="en"/>
              <a:t>Karate</a:t>
            </a:r>
            <a:endParaRPr/>
          </a:p>
          <a:p>
            <a:pPr indent="-323850" lvl="0" marL="457200" rtl="0" algn="l">
              <a:spcBef>
                <a:spcPts val="0"/>
              </a:spcBef>
              <a:spcAft>
                <a:spcPts val="0"/>
              </a:spcAft>
              <a:buSzPts val="1500"/>
              <a:buChar char="●"/>
            </a:pPr>
            <a:r>
              <a:rPr lang="en"/>
              <a:t>Kickboxing</a:t>
            </a:r>
            <a:endParaRPr/>
          </a:p>
          <a:p>
            <a:pPr indent="-323850" lvl="0" marL="457200" rtl="0" algn="l">
              <a:spcBef>
                <a:spcPts val="0"/>
              </a:spcBef>
              <a:spcAft>
                <a:spcPts val="0"/>
              </a:spcAft>
              <a:buSzPts val="1500"/>
              <a:buChar char="●"/>
            </a:pPr>
            <a:r>
              <a:rPr lang="en"/>
              <a:t>Lacrosse</a:t>
            </a:r>
            <a:endParaRPr/>
          </a:p>
          <a:p>
            <a:pPr indent="-323850" lvl="0" marL="457200" rtl="0" algn="l">
              <a:spcBef>
                <a:spcPts val="0"/>
              </a:spcBef>
              <a:spcAft>
                <a:spcPts val="0"/>
              </a:spcAft>
              <a:buSzPts val="1500"/>
              <a:buChar char="●"/>
            </a:pPr>
            <a:r>
              <a:rPr lang="en"/>
              <a:t>Motorsport</a:t>
            </a:r>
            <a:endParaRPr/>
          </a:p>
          <a:p>
            <a:pPr indent="-323850" lvl="0" marL="457200" rtl="0" algn="l">
              <a:spcBef>
                <a:spcPts val="0"/>
              </a:spcBef>
              <a:spcAft>
                <a:spcPts val="0"/>
              </a:spcAft>
              <a:buSzPts val="1500"/>
              <a:buChar char="●"/>
            </a:pPr>
            <a:r>
              <a:rPr lang="en"/>
              <a:t>Squash</a:t>
            </a:r>
            <a:endParaRPr/>
          </a:p>
        </p:txBody>
      </p:sp>
      <p:sp>
        <p:nvSpPr>
          <p:cNvPr id="1510" name="Google Shape;1510;p41"/>
          <p:cNvSpPr txBox="1"/>
          <p:nvPr>
            <p:ph idx="5" type="title"/>
          </p:nvPr>
        </p:nvSpPr>
        <p:spPr>
          <a:xfrm>
            <a:off x="758775" y="391647"/>
            <a:ext cx="76263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Sports considered</a:t>
            </a:r>
            <a:endParaRPr/>
          </a:p>
        </p:txBody>
      </p:sp>
      <p:sp>
        <p:nvSpPr>
          <p:cNvPr id="1511" name="Google Shape;1511;p41"/>
          <p:cNvSpPr txBox="1"/>
          <p:nvPr>
            <p:ph idx="6" type="title"/>
          </p:nvPr>
        </p:nvSpPr>
        <p:spPr>
          <a:xfrm>
            <a:off x="4841376" y="1398341"/>
            <a:ext cx="2360100" cy="345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Exclusion</a:t>
            </a:r>
            <a:endParaRPr/>
          </a:p>
        </p:txBody>
      </p:sp>
      <p:sp>
        <p:nvSpPr>
          <p:cNvPr id="1512" name="Google Shape;1512;p41"/>
          <p:cNvSpPr txBox="1"/>
          <p:nvPr>
            <p:ph idx="9" type="title"/>
          </p:nvPr>
        </p:nvSpPr>
        <p:spPr>
          <a:xfrm>
            <a:off x="4841450" y="1891400"/>
            <a:ext cx="2360100" cy="2030400"/>
          </a:xfrm>
          <a:prstGeom prst="rect">
            <a:avLst/>
          </a:prstGeom>
        </p:spPr>
        <p:txBody>
          <a:bodyPr anchorCtr="0" anchor="ctr" bIns="91425" lIns="91425" spcFirstLastPara="1" rIns="91425" wrap="square" tIns="91425">
            <a:noAutofit/>
          </a:bodyPr>
          <a:lstStyle/>
          <a:p>
            <a:pPr indent="-323850" lvl="0" marL="457200" rtl="0" algn="l">
              <a:lnSpc>
                <a:spcPct val="150000"/>
              </a:lnSpc>
              <a:spcBef>
                <a:spcPts val="0"/>
              </a:spcBef>
              <a:spcAft>
                <a:spcPts val="0"/>
              </a:spcAft>
              <a:buSzPts val="1500"/>
              <a:buChar char="●"/>
            </a:pPr>
            <a:r>
              <a:rPr lang="en"/>
              <a:t>Boxing</a:t>
            </a:r>
            <a:endParaRPr/>
          </a:p>
          <a:p>
            <a:pPr indent="-323850" lvl="0" marL="457200" rtl="0" algn="l">
              <a:lnSpc>
                <a:spcPct val="150000"/>
              </a:lnSpc>
              <a:spcBef>
                <a:spcPts val="0"/>
              </a:spcBef>
              <a:spcAft>
                <a:spcPts val="0"/>
              </a:spcAft>
              <a:buSzPts val="1500"/>
              <a:buChar char="●"/>
            </a:pPr>
            <a:r>
              <a:rPr lang="en"/>
              <a:t>Modern pentathlon</a:t>
            </a:r>
            <a:endParaRPr/>
          </a:p>
          <a:p>
            <a:pPr indent="-323850" lvl="0" marL="457200" rtl="0" algn="l">
              <a:lnSpc>
                <a:spcPct val="150000"/>
              </a:lnSpc>
              <a:spcBef>
                <a:spcPts val="0"/>
              </a:spcBef>
              <a:spcAft>
                <a:spcPts val="0"/>
              </a:spcAft>
              <a:buSzPts val="1500"/>
              <a:buChar char="●"/>
            </a:pPr>
            <a:r>
              <a:rPr lang="en"/>
              <a:t>Skateboarding</a:t>
            </a:r>
            <a:endParaRPr/>
          </a:p>
          <a:p>
            <a:pPr indent="-323850" lvl="0" marL="457200" rtl="0" algn="l">
              <a:lnSpc>
                <a:spcPct val="150000"/>
              </a:lnSpc>
              <a:spcBef>
                <a:spcPts val="0"/>
              </a:spcBef>
              <a:spcAft>
                <a:spcPts val="0"/>
              </a:spcAft>
              <a:buSzPts val="1500"/>
              <a:buChar char="●"/>
            </a:pPr>
            <a:r>
              <a:rPr lang="en"/>
              <a:t>Sport climbing</a:t>
            </a:r>
            <a:endParaRPr/>
          </a:p>
          <a:p>
            <a:pPr indent="-323850" lvl="0" marL="457200" rtl="0" algn="l">
              <a:lnSpc>
                <a:spcPct val="150000"/>
              </a:lnSpc>
              <a:spcBef>
                <a:spcPts val="0"/>
              </a:spcBef>
              <a:spcAft>
                <a:spcPts val="0"/>
              </a:spcAft>
              <a:buSzPts val="1500"/>
              <a:buChar char="●"/>
            </a:pPr>
            <a:r>
              <a:rPr lang="en"/>
              <a:t>Surfing</a:t>
            </a:r>
            <a:endParaRPr/>
          </a:p>
          <a:p>
            <a:pPr indent="-323850" lvl="0" marL="457200" rtl="0" algn="l">
              <a:lnSpc>
                <a:spcPct val="150000"/>
              </a:lnSpc>
              <a:spcBef>
                <a:spcPts val="0"/>
              </a:spcBef>
              <a:spcAft>
                <a:spcPts val="0"/>
              </a:spcAft>
              <a:buSzPts val="1500"/>
              <a:buChar char="●"/>
            </a:pPr>
            <a:r>
              <a:rPr lang="en"/>
              <a:t>Weightlifting</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6" name="Shape 1516"/>
        <p:cNvGrpSpPr/>
        <p:nvPr/>
      </p:nvGrpSpPr>
      <p:grpSpPr>
        <a:xfrm>
          <a:off x="0" y="0"/>
          <a:ext cx="0" cy="0"/>
          <a:chOff x="0" y="0"/>
          <a:chExt cx="0" cy="0"/>
        </a:xfrm>
      </p:grpSpPr>
      <p:sp>
        <p:nvSpPr>
          <p:cNvPr id="1517" name="Google Shape;1517;p42"/>
          <p:cNvSpPr txBox="1"/>
          <p:nvPr>
            <p:ph type="title"/>
          </p:nvPr>
        </p:nvSpPr>
        <p:spPr>
          <a:xfrm>
            <a:off x="886975" y="372900"/>
            <a:ext cx="5394300" cy="612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Problem statement</a:t>
            </a:r>
            <a:endParaRPr/>
          </a:p>
        </p:txBody>
      </p:sp>
      <p:sp>
        <p:nvSpPr>
          <p:cNvPr id="1518" name="Google Shape;1518;p42"/>
          <p:cNvSpPr txBox="1"/>
          <p:nvPr>
            <p:ph idx="1" type="body"/>
          </p:nvPr>
        </p:nvSpPr>
        <p:spPr>
          <a:xfrm>
            <a:off x="254750" y="1526850"/>
            <a:ext cx="5788800" cy="1617900"/>
          </a:xfrm>
          <a:prstGeom prst="rect">
            <a:avLst/>
          </a:prstGeom>
        </p:spPr>
        <p:txBody>
          <a:bodyPr anchorCtr="0" anchor="t" bIns="91425" lIns="91425" spcFirstLastPara="1" rIns="91425" wrap="square" tIns="91425">
            <a:noAutofit/>
          </a:bodyPr>
          <a:lstStyle/>
          <a:p>
            <a:pPr indent="-342900" lvl="0" marL="457200" rtl="0" algn="l">
              <a:lnSpc>
                <a:spcPct val="200000"/>
              </a:lnSpc>
              <a:spcBef>
                <a:spcPts val="0"/>
              </a:spcBef>
              <a:spcAft>
                <a:spcPts val="0"/>
              </a:spcAft>
              <a:buSzPts val="1800"/>
              <a:buChar char="●"/>
            </a:pPr>
            <a:r>
              <a:rPr lang="en" sz="1800"/>
              <a:t>Which of the 9 sports selected should be included in the LA 2028 event, and which ones </a:t>
            </a:r>
            <a:r>
              <a:rPr lang="en" sz="1800"/>
              <a:t>should be excluded?</a:t>
            </a:r>
            <a:endParaRPr sz="1800"/>
          </a:p>
        </p:txBody>
      </p:sp>
      <p:grpSp>
        <p:nvGrpSpPr>
          <p:cNvPr id="1519" name="Google Shape;1519;p42"/>
          <p:cNvGrpSpPr/>
          <p:nvPr/>
        </p:nvGrpSpPr>
        <p:grpSpPr>
          <a:xfrm>
            <a:off x="6195348" y="1526853"/>
            <a:ext cx="2591943" cy="3341426"/>
            <a:chOff x="6191984" y="1178825"/>
            <a:chExt cx="2423056" cy="3123703"/>
          </a:xfrm>
        </p:grpSpPr>
        <p:sp>
          <p:nvSpPr>
            <p:cNvPr id="1520" name="Google Shape;1520;p42"/>
            <p:cNvSpPr/>
            <p:nvPr/>
          </p:nvSpPr>
          <p:spPr>
            <a:xfrm>
              <a:off x="6214371" y="1279566"/>
              <a:ext cx="256821" cy="227342"/>
            </a:xfrm>
            <a:custGeom>
              <a:rect b="b" l="l" r="r" t="t"/>
              <a:pathLst>
                <a:path extrusionOk="0" h="4712" w="5323">
                  <a:moveTo>
                    <a:pt x="2357" y="1"/>
                  </a:moveTo>
                  <a:cubicBezTo>
                    <a:pt x="2156" y="1"/>
                    <a:pt x="1949" y="25"/>
                    <a:pt x="1751" y="75"/>
                  </a:cubicBezTo>
                  <a:cubicBezTo>
                    <a:pt x="1679" y="99"/>
                    <a:pt x="1620" y="123"/>
                    <a:pt x="1548" y="147"/>
                  </a:cubicBezTo>
                  <a:cubicBezTo>
                    <a:pt x="667" y="480"/>
                    <a:pt x="60" y="1301"/>
                    <a:pt x="24" y="2242"/>
                  </a:cubicBezTo>
                  <a:cubicBezTo>
                    <a:pt x="1" y="2659"/>
                    <a:pt x="84" y="3064"/>
                    <a:pt x="286" y="3433"/>
                  </a:cubicBezTo>
                  <a:lnTo>
                    <a:pt x="322" y="3492"/>
                  </a:lnTo>
                  <a:cubicBezTo>
                    <a:pt x="548" y="3921"/>
                    <a:pt x="917" y="4254"/>
                    <a:pt x="1346" y="4468"/>
                  </a:cubicBezTo>
                  <a:cubicBezTo>
                    <a:pt x="1417" y="4504"/>
                    <a:pt x="1477" y="4528"/>
                    <a:pt x="1548" y="4552"/>
                  </a:cubicBezTo>
                  <a:cubicBezTo>
                    <a:pt x="1679" y="4599"/>
                    <a:pt x="1810" y="4635"/>
                    <a:pt x="1941" y="4659"/>
                  </a:cubicBezTo>
                  <a:cubicBezTo>
                    <a:pt x="2048" y="4683"/>
                    <a:pt x="2156" y="4695"/>
                    <a:pt x="2263" y="4707"/>
                  </a:cubicBezTo>
                  <a:lnTo>
                    <a:pt x="2310" y="4707"/>
                  </a:lnTo>
                  <a:cubicBezTo>
                    <a:pt x="2352" y="4710"/>
                    <a:pt x="2394" y="4711"/>
                    <a:pt x="2435" y="4711"/>
                  </a:cubicBezTo>
                  <a:cubicBezTo>
                    <a:pt x="2560" y="4711"/>
                    <a:pt x="2682" y="4698"/>
                    <a:pt x="2799" y="4671"/>
                  </a:cubicBezTo>
                  <a:cubicBezTo>
                    <a:pt x="2882" y="4659"/>
                    <a:pt x="2977" y="4635"/>
                    <a:pt x="3060" y="4611"/>
                  </a:cubicBezTo>
                  <a:cubicBezTo>
                    <a:pt x="5085" y="3992"/>
                    <a:pt x="5323" y="1206"/>
                    <a:pt x="3430" y="254"/>
                  </a:cubicBezTo>
                  <a:cubicBezTo>
                    <a:pt x="3370" y="218"/>
                    <a:pt x="3322" y="194"/>
                    <a:pt x="3263" y="170"/>
                  </a:cubicBezTo>
                  <a:cubicBezTo>
                    <a:pt x="3180" y="135"/>
                    <a:pt x="3096" y="111"/>
                    <a:pt x="3025" y="87"/>
                  </a:cubicBezTo>
                  <a:cubicBezTo>
                    <a:pt x="2858" y="39"/>
                    <a:pt x="2691" y="16"/>
                    <a:pt x="2525" y="4"/>
                  </a:cubicBezTo>
                  <a:lnTo>
                    <a:pt x="2477" y="4"/>
                  </a:lnTo>
                  <a:cubicBezTo>
                    <a:pt x="2437" y="2"/>
                    <a:pt x="2397" y="1"/>
                    <a:pt x="23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2"/>
            <p:cNvSpPr/>
            <p:nvPr/>
          </p:nvSpPr>
          <p:spPr>
            <a:xfrm>
              <a:off x="6405097" y="1182781"/>
              <a:ext cx="423420" cy="457000"/>
            </a:xfrm>
            <a:custGeom>
              <a:rect b="b" l="l" r="r" t="t"/>
              <a:pathLst>
                <a:path extrusionOk="0" h="9472" w="8776">
                  <a:moveTo>
                    <a:pt x="6653" y="0"/>
                  </a:moveTo>
                  <a:cubicBezTo>
                    <a:pt x="6567" y="0"/>
                    <a:pt x="6479" y="19"/>
                    <a:pt x="6394" y="57"/>
                  </a:cubicBezTo>
                  <a:lnTo>
                    <a:pt x="143" y="2760"/>
                  </a:lnTo>
                  <a:cubicBezTo>
                    <a:pt x="1048" y="3724"/>
                    <a:pt x="977" y="5248"/>
                    <a:pt x="0" y="6141"/>
                  </a:cubicBezTo>
                  <a:lnTo>
                    <a:pt x="2215" y="7344"/>
                  </a:lnTo>
                  <a:lnTo>
                    <a:pt x="5977" y="9403"/>
                  </a:lnTo>
                  <a:cubicBezTo>
                    <a:pt x="6068" y="9449"/>
                    <a:pt x="6165" y="9471"/>
                    <a:pt x="6261" y="9471"/>
                  </a:cubicBezTo>
                  <a:cubicBezTo>
                    <a:pt x="6440" y="9471"/>
                    <a:pt x="6615" y="9392"/>
                    <a:pt x="6739" y="9237"/>
                  </a:cubicBezTo>
                  <a:cubicBezTo>
                    <a:pt x="6966" y="8915"/>
                    <a:pt x="6787" y="8558"/>
                    <a:pt x="6882" y="8201"/>
                  </a:cubicBezTo>
                  <a:cubicBezTo>
                    <a:pt x="7037" y="7641"/>
                    <a:pt x="7751" y="7951"/>
                    <a:pt x="7990" y="7487"/>
                  </a:cubicBezTo>
                  <a:cubicBezTo>
                    <a:pt x="8263" y="6975"/>
                    <a:pt x="7585" y="6689"/>
                    <a:pt x="7668" y="6201"/>
                  </a:cubicBezTo>
                  <a:cubicBezTo>
                    <a:pt x="7728" y="5879"/>
                    <a:pt x="8037" y="5748"/>
                    <a:pt x="8263" y="5546"/>
                  </a:cubicBezTo>
                  <a:cubicBezTo>
                    <a:pt x="8644" y="5212"/>
                    <a:pt x="8775" y="4736"/>
                    <a:pt x="8490" y="4296"/>
                  </a:cubicBezTo>
                  <a:cubicBezTo>
                    <a:pt x="8287" y="3974"/>
                    <a:pt x="7835" y="3796"/>
                    <a:pt x="7799" y="3391"/>
                  </a:cubicBezTo>
                  <a:cubicBezTo>
                    <a:pt x="7763" y="2891"/>
                    <a:pt x="8466" y="2676"/>
                    <a:pt x="8251" y="2141"/>
                  </a:cubicBezTo>
                  <a:cubicBezTo>
                    <a:pt x="8049" y="1652"/>
                    <a:pt x="7311" y="1891"/>
                    <a:pt x="7204" y="1331"/>
                  </a:cubicBezTo>
                  <a:cubicBezTo>
                    <a:pt x="7144" y="974"/>
                    <a:pt x="7347" y="581"/>
                    <a:pt x="7156" y="283"/>
                  </a:cubicBezTo>
                  <a:cubicBezTo>
                    <a:pt x="7132" y="248"/>
                    <a:pt x="7108" y="212"/>
                    <a:pt x="7073" y="176"/>
                  </a:cubicBezTo>
                  <a:cubicBezTo>
                    <a:pt x="6958" y="61"/>
                    <a:pt x="6808" y="0"/>
                    <a:pt x="665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2"/>
            <p:cNvSpPr/>
            <p:nvPr/>
          </p:nvSpPr>
          <p:spPr>
            <a:xfrm>
              <a:off x="6464249" y="1345087"/>
              <a:ext cx="293007" cy="38067"/>
            </a:xfrm>
            <a:custGeom>
              <a:rect b="b" l="l" r="r" t="t"/>
              <a:pathLst>
                <a:path extrusionOk="0" h="789" w="6073">
                  <a:moveTo>
                    <a:pt x="6004" y="1"/>
                  </a:moveTo>
                  <a:cubicBezTo>
                    <a:pt x="5999" y="1"/>
                    <a:pt x="5994" y="1"/>
                    <a:pt x="5990" y="3"/>
                  </a:cubicBezTo>
                  <a:cubicBezTo>
                    <a:pt x="4989" y="51"/>
                    <a:pt x="4001" y="146"/>
                    <a:pt x="3013" y="253"/>
                  </a:cubicBezTo>
                  <a:cubicBezTo>
                    <a:pt x="2025" y="348"/>
                    <a:pt x="1049" y="479"/>
                    <a:pt x="72" y="658"/>
                  </a:cubicBezTo>
                  <a:cubicBezTo>
                    <a:pt x="25" y="658"/>
                    <a:pt x="1" y="694"/>
                    <a:pt x="13" y="729"/>
                  </a:cubicBezTo>
                  <a:cubicBezTo>
                    <a:pt x="13" y="765"/>
                    <a:pt x="48" y="789"/>
                    <a:pt x="84" y="789"/>
                  </a:cubicBezTo>
                  <a:cubicBezTo>
                    <a:pt x="1072" y="741"/>
                    <a:pt x="2061" y="646"/>
                    <a:pt x="3049" y="551"/>
                  </a:cubicBezTo>
                  <a:cubicBezTo>
                    <a:pt x="4037" y="444"/>
                    <a:pt x="5025" y="313"/>
                    <a:pt x="6002" y="146"/>
                  </a:cubicBezTo>
                  <a:cubicBezTo>
                    <a:pt x="6037" y="134"/>
                    <a:pt x="6073" y="98"/>
                    <a:pt x="6061" y="63"/>
                  </a:cubicBezTo>
                  <a:cubicBezTo>
                    <a:pt x="6061" y="32"/>
                    <a:pt x="6034" y="1"/>
                    <a:pt x="60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2"/>
            <p:cNvSpPr/>
            <p:nvPr/>
          </p:nvSpPr>
          <p:spPr>
            <a:xfrm>
              <a:off x="6453683" y="1253127"/>
              <a:ext cx="289823" cy="89403"/>
            </a:xfrm>
            <a:custGeom>
              <a:rect b="b" l="l" r="r" t="t"/>
              <a:pathLst>
                <a:path extrusionOk="0" h="1853" w="6007">
                  <a:moveTo>
                    <a:pt x="5919" y="1"/>
                  </a:moveTo>
                  <a:cubicBezTo>
                    <a:pt x="5912" y="1"/>
                    <a:pt x="5905" y="2"/>
                    <a:pt x="5899" y="4"/>
                  </a:cubicBezTo>
                  <a:cubicBezTo>
                    <a:pt x="4911" y="230"/>
                    <a:pt x="3935" y="504"/>
                    <a:pt x="2970" y="790"/>
                  </a:cubicBezTo>
                  <a:cubicBezTo>
                    <a:pt x="1994" y="1064"/>
                    <a:pt x="1029" y="1373"/>
                    <a:pt x="77" y="1718"/>
                  </a:cubicBezTo>
                  <a:cubicBezTo>
                    <a:pt x="0" y="1740"/>
                    <a:pt x="24" y="1852"/>
                    <a:pt x="102" y="1852"/>
                  </a:cubicBezTo>
                  <a:cubicBezTo>
                    <a:pt x="109" y="1852"/>
                    <a:pt x="117" y="1851"/>
                    <a:pt x="125" y="1849"/>
                  </a:cubicBezTo>
                  <a:cubicBezTo>
                    <a:pt x="1113" y="1623"/>
                    <a:pt x="2077" y="1349"/>
                    <a:pt x="3053" y="1076"/>
                  </a:cubicBezTo>
                  <a:cubicBezTo>
                    <a:pt x="4030" y="790"/>
                    <a:pt x="4994" y="492"/>
                    <a:pt x="5947" y="147"/>
                  </a:cubicBezTo>
                  <a:cubicBezTo>
                    <a:pt x="5982" y="135"/>
                    <a:pt x="6006" y="87"/>
                    <a:pt x="5994" y="52"/>
                  </a:cubicBezTo>
                  <a:cubicBezTo>
                    <a:pt x="5984" y="22"/>
                    <a:pt x="5951" y="1"/>
                    <a:pt x="59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2"/>
            <p:cNvSpPr/>
            <p:nvPr/>
          </p:nvSpPr>
          <p:spPr>
            <a:xfrm>
              <a:off x="6461740" y="1415722"/>
              <a:ext cx="289196" cy="64507"/>
            </a:xfrm>
            <a:custGeom>
              <a:rect b="b" l="l" r="r" t="t"/>
              <a:pathLst>
                <a:path extrusionOk="0" h="1337" w="5994">
                  <a:moveTo>
                    <a:pt x="81" y="1"/>
                  </a:moveTo>
                  <a:cubicBezTo>
                    <a:pt x="14" y="1"/>
                    <a:pt x="0" y="113"/>
                    <a:pt x="77" y="134"/>
                  </a:cubicBezTo>
                  <a:cubicBezTo>
                    <a:pt x="1041" y="396"/>
                    <a:pt x="2005" y="611"/>
                    <a:pt x="2982" y="813"/>
                  </a:cubicBezTo>
                  <a:cubicBezTo>
                    <a:pt x="3946" y="1015"/>
                    <a:pt x="4922" y="1194"/>
                    <a:pt x="5911" y="1337"/>
                  </a:cubicBezTo>
                  <a:cubicBezTo>
                    <a:pt x="5946" y="1337"/>
                    <a:pt x="5982" y="1313"/>
                    <a:pt x="5994" y="1265"/>
                  </a:cubicBezTo>
                  <a:cubicBezTo>
                    <a:pt x="5994" y="1230"/>
                    <a:pt x="5970" y="1194"/>
                    <a:pt x="5934" y="1194"/>
                  </a:cubicBezTo>
                  <a:cubicBezTo>
                    <a:pt x="4982" y="932"/>
                    <a:pt x="4006" y="718"/>
                    <a:pt x="3041" y="515"/>
                  </a:cubicBezTo>
                  <a:cubicBezTo>
                    <a:pt x="2065" y="313"/>
                    <a:pt x="1089" y="134"/>
                    <a:pt x="100" y="3"/>
                  </a:cubicBezTo>
                  <a:cubicBezTo>
                    <a:pt x="93" y="1"/>
                    <a:pt x="87" y="1"/>
                    <a:pt x="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2"/>
            <p:cNvSpPr/>
            <p:nvPr/>
          </p:nvSpPr>
          <p:spPr>
            <a:xfrm>
              <a:off x="6449919" y="1455285"/>
              <a:ext cx="280993" cy="114829"/>
            </a:xfrm>
            <a:custGeom>
              <a:rect b="b" l="l" r="r" t="t"/>
              <a:pathLst>
                <a:path extrusionOk="0" h="2380" w="5824">
                  <a:moveTo>
                    <a:pt x="70" y="1"/>
                  </a:moveTo>
                  <a:cubicBezTo>
                    <a:pt x="44" y="1"/>
                    <a:pt x="21" y="16"/>
                    <a:pt x="12" y="53"/>
                  </a:cubicBezTo>
                  <a:cubicBezTo>
                    <a:pt x="0" y="88"/>
                    <a:pt x="12" y="124"/>
                    <a:pt x="48" y="136"/>
                  </a:cubicBezTo>
                  <a:cubicBezTo>
                    <a:pt x="965" y="565"/>
                    <a:pt x="1905" y="957"/>
                    <a:pt x="2846" y="1327"/>
                  </a:cubicBezTo>
                  <a:cubicBezTo>
                    <a:pt x="3774" y="1708"/>
                    <a:pt x="4727" y="2065"/>
                    <a:pt x="5691" y="2374"/>
                  </a:cubicBezTo>
                  <a:cubicBezTo>
                    <a:pt x="5700" y="2378"/>
                    <a:pt x="5709" y="2380"/>
                    <a:pt x="5718" y="2380"/>
                  </a:cubicBezTo>
                  <a:cubicBezTo>
                    <a:pt x="5786" y="2380"/>
                    <a:pt x="5824" y="2263"/>
                    <a:pt x="5739" y="2231"/>
                  </a:cubicBezTo>
                  <a:cubicBezTo>
                    <a:pt x="4822" y="1803"/>
                    <a:pt x="3893" y="1422"/>
                    <a:pt x="2953" y="1041"/>
                  </a:cubicBezTo>
                  <a:cubicBezTo>
                    <a:pt x="2012" y="672"/>
                    <a:pt x="1060" y="315"/>
                    <a:pt x="95" y="5"/>
                  </a:cubicBezTo>
                  <a:cubicBezTo>
                    <a:pt x="87" y="2"/>
                    <a:pt x="78" y="1"/>
                    <a:pt x="7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2"/>
            <p:cNvSpPr/>
            <p:nvPr/>
          </p:nvSpPr>
          <p:spPr>
            <a:xfrm>
              <a:off x="6307442" y="1279277"/>
              <a:ext cx="44870" cy="227390"/>
            </a:xfrm>
            <a:custGeom>
              <a:rect b="b" l="l" r="r" t="t"/>
              <a:pathLst>
                <a:path extrusionOk="0" h="4713" w="930">
                  <a:moveTo>
                    <a:pt x="387" y="1"/>
                  </a:moveTo>
                  <a:cubicBezTo>
                    <a:pt x="334" y="1"/>
                    <a:pt x="280" y="4"/>
                    <a:pt x="227" y="10"/>
                  </a:cubicBezTo>
                  <a:cubicBezTo>
                    <a:pt x="286" y="307"/>
                    <a:pt x="334" y="605"/>
                    <a:pt x="369" y="903"/>
                  </a:cubicBezTo>
                  <a:cubicBezTo>
                    <a:pt x="393" y="1141"/>
                    <a:pt x="405" y="1379"/>
                    <a:pt x="417" y="1629"/>
                  </a:cubicBezTo>
                  <a:cubicBezTo>
                    <a:pt x="417" y="1867"/>
                    <a:pt x="417" y="2117"/>
                    <a:pt x="405" y="2355"/>
                  </a:cubicBezTo>
                  <a:cubicBezTo>
                    <a:pt x="405" y="2593"/>
                    <a:pt x="381" y="2843"/>
                    <a:pt x="346" y="3081"/>
                  </a:cubicBezTo>
                  <a:cubicBezTo>
                    <a:pt x="310" y="3320"/>
                    <a:pt x="274" y="3558"/>
                    <a:pt x="227" y="3796"/>
                  </a:cubicBezTo>
                  <a:cubicBezTo>
                    <a:pt x="167" y="4093"/>
                    <a:pt x="96" y="4391"/>
                    <a:pt x="0" y="4677"/>
                  </a:cubicBezTo>
                  <a:cubicBezTo>
                    <a:pt x="108" y="4701"/>
                    <a:pt x="215" y="4713"/>
                    <a:pt x="334" y="4713"/>
                  </a:cubicBezTo>
                  <a:lnTo>
                    <a:pt x="381" y="4713"/>
                  </a:lnTo>
                  <a:cubicBezTo>
                    <a:pt x="489" y="4451"/>
                    <a:pt x="596" y="4177"/>
                    <a:pt x="667" y="3903"/>
                  </a:cubicBezTo>
                  <a:cubicBezTo>
                    <a:pt x="810" y="3403"/>
                    <a:pt x="893" y="2891"/>
                    <a:pt x="917" y="2379"/>
                  </a:cubicBezTo>
                  <a:cubicBezTo>
                    <a:pt x="929" y="2117"/>
                    <a:pt x="929" y="1855"/>
                    <a:pt x="905" y="1605"/>
                  </a:cubicBezTo>
                  <a:cubicBezTo>
                    <a:pt x="893" y="1343"/>
                    <a:pt x="858" y="1081"/>
                    <a:pt x="810" y="831"/>
                  </a:cubicBezTo>
                  <a:cubicBezTo>
                    <a:pt x="750" y="545"/>
                    <a:pt x="679" y="272"/>
                    <a:pt x="596" y="10"/>
                  </a:cubicBezTo>
                  <a:lnTo>
                    <a:pt x="548" y="10"/>
                  </a:lnTo>
                  <a:cubicBezTo>
                    <a:pt x="494" y="4"/>
                    <a:pt x="441" y="1"/>
                    <a:pt x="3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2"/>
            <p:cNvSpPr/>
            <p:nvPr/>
          </p:nvSpPr>
          <p:spPr>
            <a:xfrm>
              <a:off x="6279265" y="1283185"/>
              <a:ext cx="33387" cy="216583"/>
            </a:xfrm>
            <a:custGeom>
              <a:rect b="b" l="l" r="r" t="t"/>
              <a:pathLst>
                <a:path extrusionOk="0" h="4489" w="692">
                  <a:moveTo>
                    <a:pt x="406" y="0"/>
                  </a:moveTo>
                  <a:cubicBezTo>
                    <a:pt x="334" y="24"/>
                    <a:pt x="275" y="36"/>
                    <a:pt x="203" y="60"/>
                  </a:cubicBezTo>
                  <a:cubicBezTo>
                    <a:pt x="251" y="298"/>
                    <a:pt x="287" y="536"/>
                    <a:pt x="322" y="774"/>
                  </a:cubicBezTo>
                  <a:cubicBezTo>
                    <a:pt x="382" y="1262"/>
                    <a:pt x="394" y="1750"/>
                    <a:pt x="370" y="2238"/>
                  </a:cubicBezTo>
                  <a:cubicBezTo>
                    <a:pt x="370" y="2488"/>
                    <a:pt x="346" y="2739"/>
                    <a:pt x="311" y="2977"/>
                  </a:cubicBezTo>
                  <a:cubicBezTo>
                    <a:pt x="275" y="3227"/>
                    <a:pt x="227" y="3465"/>
                    <a:pt x="180" y="3703"/>
                  </a:cubicBezTo>
                  <a:cubicBezTo>
                    <a:pt x="132" y="3953"/>
                    <a:pt x="72" y="4167"/>
                    <a:pt x="1" y="4405"/>
                  </a:cubicBezTo>
                  <a:cubicBezTo>
                    <a:pt x="60" y="4441"/>
                    <a:pt x="132" y="4465"/>
                    <a:pt x="203" y="4489"/>
                  </a:cubicBezTo>
                  <a:cubicBezTo>
                    <a:pt x="299" y="4251"/>
                    <a:pt x="370" y="4012"/>
                    <a:pt x="441" y="3774"/>
                  </a:cubicBezTo>
                  <a:cubicBezTo>
                    <a:pt x="572" y="3274"/>
                    <a:pt x="644" y="2762"/>
                    <a:pt x="668" y="2262"/>
                  </a:cubicBezTo>
                  <a:cubicBezTo>
                    <a:pt x="692" y="1750"/>
                    <a:pt x="668" y="1238"/>
                    <a:pt x="572" y="726"/>
                  </a:cubicBezTo>
                  <a:cubicBezTo>
                    <a:pt x="537" y="488"/>
                    <a:pt x="477" y="238"/>
                    <a:pt x="4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42"/>
            <p:cNvSpPr/>
            <p:nvPr/>
          </p:nvSpPr>
          <p:spPr>
            <a:xfrm>
              <a:off x="6349370" y="1283764"/>
              <a:ext cx="38550" cy="221167"/>
            </a:xfrm>
            <a:custGeom>
              <a:rect b="b" l="l" r="r" t="t"/>
              <a:pathLst>
                <a:path extrusionOk="0" h="4584" w="799">
                  <a:moveTo>
                    <a:pt x="227" y="0"/>
                  </a:moveTo>
                  <a:cubicBezTo>
                    <a:pt x="286" y="274"/>
                    <a:pt x="334" y="548"/>
                    <a:pt x="370" y="833"/>
                  </a:cubicBezTo>
                  <a:cubicBezTo>
                    <a:pt x="429" y="1322"/>
                    <a:pt x="453" y="1810"/>
                    <a:pt x="429" y="2298"/>
                  </a:cubicBezTo>
                  <a:cubicBezTo>
                    <a:pt x="417" y="2548"/>
                    <a:pt x="393" y="2798"/>
                    <a:pt x="358" y="3036"/>
                  </a:cubicBezTo>
                  <a:cubicBezTo>
                    <a:pt x="322" y="3286"/>
                    <a:pt x="286" y="3524"/>
                    <a:pt x="227" y="3762"/>
                  </a:cubicBezTo>
                  <a:cubicBezTo>
                    <a:pt x="167" y="4036"/>
                    <a:pt x="84" y="4310"/>
                    <a:pt x="1" y="4584"/>
                  </a:cubicBezTo>
                  <a:cubicBezTo>
                    <a:pt x="84" y="4572"/>
                    <a:pt x="179" y="4548"/>
                    <a:pt x="262" y="4524"/>
                  </a:cubicBezTo>
                  <a:cubicBezTo>
                    <a:pt x="346" y="4298"/>
                    <a:pt x="417" y="4060"/>
                    <a:pt x="489" y="3822"/>
                  </a:cubicBezTo>
                  <a:cubicBezTo>
                    <a:pt x="751" y="2834"/>
                    <a:pt x="798" y="1798"/>
                    <a:pt x="620" y="786"/>
                  </a:cubicBezTo>
                  <a:cubicBezTo>
                    <a:pt x="584" y="548"/>
                    <a:pt x="524" y="310"/>
                    <a:pt x="465" y="83"/>
                  </a:cubicBezTo>
                  <a:cubicBezTo>
                    <a:pt x="382" y="48"/>
                    <a:pt x="298" y="24"/>
                    <a:pt x="2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2"/>
            <p:cNvSpPr/>
            <p:nvPr/>
          </p:nvSpPr>
          <p:spPr>
            <a:xfrm>
              <a:off x="6861767" y="3402906"/>
              <a:ext cx="540613" cy="894943"/>
            </a:xfrm>
            <a:custGeom>
              <a:rect b="b" l="l" r="r" t="t"/>
              <a:pathLst>
                <a:path extrusionOk="0" h="18549" w="11205">
                  <a:moveTo>
                    <a:pt x="8288" y="0"/>
                  </a:moveTo>
                  <a:cubicBezTo>
                    <a:pt x="8264" y="48"/>
                    <a:pt x="8228" y="107"/>
                    <a:pt x="8204" y="155"/>
                  </a:cubicBezTo>
                  <a:lnTo>
                    <a:pt x="382" y="16228"/>
                  </a:lnTo>
                  <a:cubicBezTo>
                    <a:pt x="1" y="17038"/>
                    <a:pt x="346" y="18002"/>
                    <a:pt x="1144" y="18383"/>
                  </a:cubicBezTo>
                  <a:cubicBezTo>
                    <a:pt x="1372" y="18496"/>
                    <a:pt x="1614" y="18549"/>
                    <a:pt x="1852" y="18549"/>
                  </a:cubicBezTo>
                  <a:cubicBezTo>
                    <a:pt x="2447" y="18549"/>
                    <a:pt x="3022" y="18218"/>
                    <a:pt x="3311" y="17657"/>
                  </a:cubicBezTo>
                  <a:lnTo>
                    <a:pt x="11133" y="1584"/>
                  </a:lnTo>
                  <a:cubicBezTo>
                    <a:pt x="11157" y="1524"/>
                    <a:pt x="11181" y="1465"/>
                    <a:pt x="11205" y="1417"/>
                  </a:cubicBezTo>
                  <a:lnTo>
                    <a:pt x="828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2"/>
            <p:cNvSpPr/>
            <p:nvPr/>
          </p:nvSpPr>
          <p:spPr>
            <a:xfrm>
              <a:off x="6850863" y="3398274"/>
              <a:ext cx="556101" cy="904255"/>
            </a:xfrm>
            <a:custGeom>
              <a:rect b="b" l="l" r="r" t="t"/>
              <a:pathLst>
                <a:path extrusionOk="0" h="18742" w="11526">
                  <a:moveTo>
                    <a:pt x="8549" y="191"/>
                  </a:moveTo>
                  <a:lnTo>
                    <a:pt x="11335" y="1537"/>
                  </a:lnTo>
                  <a:cubicBezTo>
                    <a:pt x="11324" y="1572"/>
                    <a:pt x="11300" y="1608"/>
                    <a:pt x="11288" y="1632"/>
                  </a:cubicBezTo>
                  <a:lnTo>
                    <a:pt x="3465" y="17705"/>
                  </a:lnTo>
                  <a:cubicBezTo>
                    <a:pt x="3207" y="18274"/>
                    <a:pt x="2643" y="18606"/>
                    <a:pt x="2053" y="18606"/>
                  </a:cubicBezTo>
                  <a:cubicBezTo>
                    <a:pt x="1828" y="18606"/>
                    <a:pt x="1599" y="18557"/>
                    <a:pt x="1382" y="18455"/>
                  </a:cubicBezTo>
                  <a:cubicBezTo>
                    <a:pt x="608" y="18074"/>
                    <a:pt x="286" y="17122"/>
                    <a:pt x="679" y="16360"/>
                  </a:cubicBezTo>
                  <a:lnTo>
                    <a:pt x="8502" y="287"/>
                  </a:lnTo>
                  <a:lnTo>
                    <a:pt x="8549" y="191"/>
                  </a:lnTo>
                  <a:close/>
                  <a:moveTo>
                    <a:pt x="8490" y="1"/>
                  </a:moveTo>
                  <a:lnTo>
                    <a:pt x="8454" y="48"/>
                  </a:lnTo>
                  <a:cubicBezTo>
                    <a:pt x="8418" y="108"/>
                    <a:pt x="8395" y="168"/>
                    <a:pt x="8359" y="215"/>
                  </a:cubicBezTo>
                  <a:lnTo>
                    <a:pt x="548" y="16289"/>
                  </a:lnTo>
                  <a:cubicBezTo>
                    <a:pt x="1" y="17420"/>
                    <a:pt x="822" y="18741"/>
                    <a:pt x="2072" y="18741"/>
                  </a:cubicBezTo>
                  <a:cubicBezTo>
                    <a:pt x="2727" y="18729"/>
                    <a:pt x="3311" y="18360"/>
                    <a:pt x="3608" y="17777"/>
                  </a:cubicBezTo>
                  <a:lnTo>
                    <a:pt x="11419" y="1703"/>
                  </a:lnTo>
                  <a:cubicBezTo>
                    <a:pt x="11443" y="1644"/>
                    <a:pt x="11478" y="1596"/>
                    <a:pt x="11490" y="1537"/>
                  </a:cubicBezTo>
                  <a:lnTo>
                    <a:pt x="11526" y="1465"/>
                  </a:lnTo>
                  <a:lnTo>
                    <a:pt x="84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2"/>
            <p:cNvSpPr/>
            <p:nvPr/>
          </p:nvSpPr>
          <p:spPr>
            <a:xfrm>
              <a:off x="7390858" y="2924384"/>
              <a:ext cx="207995" cy="356742"/>
            </a:xfrm>
            <a:custGeom>
              <a:rect b="b" l="l" r="r" t="t"/>
              <a:pathLst>
                <a:path extrusionOk="0" h="7394" w="4311">
                  <a:moveTo>
                    <a:pt x="4299" y="453"/>
                  </a:moveTo>
                  <a:lnTo>
                    <a:pt x="4297" y="455"/>
                  </a:lnTo>
                  <a:lnTo>
                    <a:pt x="4297" y="455"/>
                  </a:lnTo>
                  <a:cubicBezTo>
                    <a:pt x="4302" y="455"/>
                    <a:pt x="4306" y="454"/>
                    <a:pt x="4311" y="453"/>
                  </a:cubicBezTo>
                  <a:close/>
                  <a:moveTo>
                    <a:pt x="3370" y="0"/>
                  </a:moveTo>
                  <a:lnTo>
                    <a:pt x="1" y="6942"/>
                  </a:lnTo>
                  <a:cubicBezTo>
                    <a:pt x="60" y="6942"/>
                    <a:pt x="132" y="6953"/>
                    <a:pt x="191" y="6977"/>
                  </a:cubicBezTo>
                  <a:lnTo>
                    <a:pt x="774" y="7263"/>
                  </a:lnTo>
                  <a:cubicBezTo>
                    <a:pt x="834" y="7299"/>
                    <a:pt x="882" y="7346"/>
                    <a:pt x="917" y="7394"/>
                  </a:cubicBezTo>
                  <a:lnTo>
                    <a:pt x="4297" y="455"/>
                  </a:lnTo>
                  <a:lnTo>
                    <a:pt x="4297" y="455"/>
                  </a:lnTo>
                  <a:cubicBezTo>
                    <a:pt x="4242" y="467"/>
                    <a:pt x="4186" y="472"/>
                    <a:pt x="4131" y="472"/>
                  </a:cubicBezTo>
                  <a:cubicBezTo>
                    <a:pt x="3811" y="472"/>
                    <a:pt x="3510" y="291"/>
                    <a:pt x="33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2"/>
            <p:cNvSpPr/>
            <p:nvPr/>
          </p:nvSpPr>
          <p:spPr>
            <a:xfrm>
              <a:off x="7384537" y="2915747"/>
              <a:ext cx="220057" cy="372857"/>
            </a:xfrm>
            <a:custGeom>
              <a:rect b="b" l="l" r="r" t="t"/>
              <a:pathLst>
                <a:path extrusionOk="0" h="7728" w="4561">
                  <a:moveTo>
                    <a:pt x="3513" y="346"/>
                  </a:moveTo>
                  <a:cubicBezTo>
                    <a:pt x="3691" y="579"/>
                    <a:pt x="3961" y="729"/>
                    <a:pt x="4248" y="729"/>
                  </a:cubicBezTo>
                  <a:cubicBezTo>
                    <a:pt x="4269" y="729"/>
                    <a:pt x="4290" y="728"/>
                    <a:pt x="4311" y="727"/>
                  </a:cubicBezTo>
                  <a:lnTo>
                    <a:pt x="4311" y="727"/>
                  </a:lnTo>
                  <a:lnTo>
                    <a:pt x="1036" y="7454"/>
                  </a:lnTo>
                  <a:cubicBezTo>
                    <a:pt x="1013" y="7418"/>
                    <a:pt x="977" y="7406"/>
                    <a:pt x="941" y="7382"/>
                  </a:cubicBezTo>
                  <a:lnTo>
                    <a:pt x="346" y="7097"/>
                  </a:lnTo>
                  <a:cubicBezTo>
                    <a:pt x="310" y="7085"/>
                    <a:pt x="274" y="7073"/>
                    <a:pt x="239" y="7061"/>
                  </a:cubicBezTo>
                  <a:lnTo>
                    <a:pt x="3513" y="346"/>
                  </a:lnTo>
                  <a:close/>
                  <a:moveTo>
                    <a:pt x="3501" y="1"/>
                  </a:moveTo>
                  <a:lnTo>
                    <a:pt x="1" y="7204"/>
                  </a:lnTo>
                  <a:lnTo>
                    <a:pt x="1" y="7204"/>
                  </a:lnTo>
                  <a:lnTo>
                    <a:pt x="132" y="7192"/>
                  </a:lnTo>
                  <a:cubicBezTo>
                    <a:pt x="179" y="7192"/>
                    <a:pt x="239" y="7204"/>
                    <a:pt x="286" y="7228"/>
                  </a:cubicBezTo>
                  <a:lnTo>
                    <a:pt x="870" y="7513"/>
                  </a:lnTo>
                  <a:cubicBezTo>
                    <a:pt x="917" y="7537"/>
                    <a:pt x="965" y="7573"/>
                    <a:pt x="1001" y="7621"/>
                  </a:cubicBezTo>
                  <a:lnTo>
                    <a:pt x="1072" y="7728"/>
                  </a:lnTo>
                  <a:lnTo>
                    <a:pt x="4561" y="524"/>
                  </a:lnTo>
                  <a:lnTo>
                    <a:pt x="4561" y="524"/>
                  </a:lnTo>
                  <a:lnTo>
                    <a:pt x="4418" y="560"/>
                  </a:lnTo>
                  <a:cubicBezTo>
                    <a:pt x="4359" y="577"/>
                    <a:pt x="4298" y="585"/>
                    <a:pt x="4238" y="585"/>
                  </a:cubicBezTo>
                  <a:cubicBezTo>
                    <a:pt x="4128" y="585"/>
                    <a:pt x="4018" y="559"/>
                    <a:pt x="3918" y="513"/>
                  </a:cubicBezTo>
                  <a:cubicBezTo>
                    <a:pt x="3763" y="429"/>
                    <a:pt x="3644" y="310"/>
                    <a:pt x="3572" y="155"/>
                  </a:cubicBezTo>
                  <a:lnTo>
                    <a:pt x="35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42"/>
            <p:cNvSpPr/>
            <p:nvPr/>
          </p:nvSpPr>
          <p:spPr>
            <a:xfrm>
              <a:off x="7198395" y="3505722"/>
              <a:ext cx="154006" cy="95964"/>
            </a:xfrm>
            <a:custGeom>
              <a:rect b="b" l="l" r="r" t="t"/>
              <a:pathLst>
                <a:path extrusionOk="0" h="1989" w="3192">
                  <a:moveTo>
                    <a:pt x="275" y="0"/>
                  </a:moveTo>
                  <a:lnTo>
                    <a:pt x="1" y="560"/>
                  </a:lnTo>
                  <a:lnTo>
                    <a:pt x="2918" y="1989"/>
                  </a:lnTo>
                  <a:lnTo>
                    <a:pt x="3192" y="1429"/>
                  </a:lnTo>
                  <a:lnTo>
                    <a:pt x="27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42"/>
            <p:cNvSpPr/>
            <p:nvPr/>
          </p:nvSpPr>
          <p:spPr>
            <a:xfrm>
              <a:off x="7193233" y="3500559"/>
              <a:ext cx="163800" cy="105710"/>
            </a:xfrm>
            <a:custGeom>
              <a:rect b="b" l="l" r="r" t="t"/>
              <a:pathLst>
                <a:path extrusionOk="0" h="2191" w="3395">
                  <a:moveTo>
                    <a:pt x="418" y="203"/>
                  </a:moveTo>
                  <a:lnTo>
                    <a:pt x="3204" y="1560"/>
                  </a:lnTo>
                  <a:lnTo>
                    <a:pt x="2989" y="1988"/>
                  </a:lnTo>
                  <a:lnTo>
                    <a:pt x="203" y="631"/>
                  </a:lnTo>
                  <a:lnTo>
                    <a:pt x="418" y="203"/>
                  </a:lnTo>
                  <a:close/>
                  <a:moveTo>
                    <a:pt x="346" y="0"/>
                  </a:moveTo>
                  <a:lnTo>
                    <a:pt x="1" y="703"/>
                  </a:lnTo>
                  <a:lnTo>
                    <a:pt x="3061" y="2191"/>
                  </a:lnTo>
                  <a:lnTo>
                    <a:pt x="3394" y="1488"/>
                  </a:lnTo>
                  <a:lnTo>
                    <a:pt x="3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42"/>
            <p:cNvSpPr/>
            <p:nvPr/>
          </p:nvSpPr>
          <p:spPr>
            <a:xfrm>
              <a:off x="7137506" y="3629815"/>
              <a:ext cx="154585" cy="95385"/>
            </a:xfrm>
            <a:custGeom>
              <a:rect b="b" l="l" r="r" t="t"/>
              <a:pathLst>
                <a:path extrusionOk="0" h="1977" w="3204">
                  <a:moveTo>
                    <a:pt x="275" y="0"/>
                  </a:moveTo>
                  <a:lnTo>
                    <a:pt x="1" y="560"/>
                  </a:lnTo>
                  <a:lnTo>
                    <a:pt x="2930" y="1976"/>
                  </a:lnTo>
                  <a:lnTo>
                    <a:pt x="3204" y="1417"/>
                  </a:lnTo>
                  <a:lnTo>
                    <a:pt x="27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2"/>
            <p:cNvSpPr/>
            <p:nvPr/>
          </p:nvSpPr>
          <p:spPr>
            <a:xfrm>
              <a:off x="7132922" y="3625183"/>
              <a:ext cx="163752" cy="105180"/>
            </a:xfrm>
            <a:custGeom>
              <a:rect b="b" l="l" r="r" t="t"/>
              <a:pathLst>
                <a:path extrusionOk="0" h="2180" w="3394">
                  <a:moveTo>
                    <a:pt x="405" y="191"/>
                  </a:moveTo>
                  <a:lnTo>
                    <a:pt x="3192" y="1549"/>
                  </a:lnTo>
                  <a:lnTo>
                    <a:pt x="2989" y="1977"/>
                  </a:lnTo>
                  <a:lnTo>
                    <a:pt x="203" y="620"/>
                  </a:lnTo>
                  <a:lnTo>
                    <a:pt x="405" y="191"/>
                  </a:lnTo>
                  <a:close/>
                  <a:moveTo>
                    <a:pt x="346" y="1"/>
                  </a:moveTo>
                  <a:lnTo>
                    <a:pt x="1" y="691"/>
                  </a:lnTo>
                  <a:lnTo>
                    <a:pt x="3061" y="2180"/>
                  </a:lnTo>
                  <a:lnTo>
                    <a:pt x="3394" y="1489"/>
                  </a:lnTo>
                  <a:lnTo>
                    <a:pt x="3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42"/>
            <p:cNvSpPr/>
            <p:nvPr/>
          </p:nvSpPr>
          <p:spPr>
            <a:xfrm>
              <a:off x="7077196" y="3753860"/>
              <a:ext cx="154585" cy="95434"/>
            </a:xfrm>
            <a:custGeom>
              <a:rect b="b" l="l" r="r" t="t"/>
              <a:pathLst>
                <a:path extrusionOk="0" h="1978" w="3204">
                  <a:moveTo>
                    <a:pt x="275" y="1"/>
                  </a:moveTo>
                  <a:lnTo>
                    <a:pt x="1" y="560"/>
                  </a:lnTo>
                  <a:lnTo>
                    <a:pt x="2930" y="1977"/>
                  </a:lnTo>
                  <a:lnTo>
                    <a:pt x="3204" y="1418"/>
                  </a:lnTo>
                  <a:lnTo>
                    <a:pt x="2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42"/>
            <p:cNvSpPr/>
            <p:nvPr/>
          </p:nvSpPr>
          <p:spPr>
            <a:xfrm>
              <a:off x="7072612" y="3748698"/>
              <a:ext cx="163752" cy="105759"/>
            </a:xfrm>
            <a:custGeom>
              <a:rect b="b" l="l" r="r" t="t"/>
              <a:pathLst>
                <a:path extrusionOk="0" h="2192" w="3394">
                  <a:moveTo>
                    <a:pt x="405" y="203"/>
                  </a:moveTo>
                  <a:lnTo>
                    <a:pt x="3191" y="1560"/>
                  </a:lnTo>
                  <a:lnTo>
                    <a:pt x="2989" y="1989"/>
                  </a:lnTo>
                  <a:lnTo>
                    <a:pt x="203" y="632"/>
                  </a:lnTo>
                  <a:lnTo>
                    <a:pt x="405" y="203"/>
                  </a:lnTo>
                  <a:close/>
                  <a:moveTo>
                    <a:pt x="334" y="1"/>
                  </a:moveTo>
                  <a:lnTo>
                    <a:pt x="0" y="703"/>
                  </a:lnTo>
                  <a:lnTo>
                    <a:pt x="3060" y="2191"/>
                  </a:lnTo>
                  <a:lnTo>
                    <a:pt x="3394" y="1489"/>
                  </a:lnTo>
                  <a:lnTo>
                    <a:pt x="3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42"/>
            <p:cNvSpPr/>
            <p:nvPr/>
          </p:nvSpPr>
          <p:spPr>
            <a:xfrm>
              <a:off x="7016885" y="3877954"/>
              <a:ext cx="154585" cy="95964"/>
            </a:xfrm>
            <a:custGeom>
              <a:rect b="b" l="l" r="r" t="t"/>
              <a:pathLst>
                <a:path extrusionOk="0" h="1989" w="3204">
                  <a:moveTo>
                    <a:pt x="274" y="1"/>
                  </a:moveTo>
                  <a:lnTo>
                    <a:pt x="1" y="560"/>
                  </a:lnTo>
                  <a:lnTo>
                    <a:pt x="2930" y="1989"/>
                  </a:lnTo>
                  <a:lnTo>
                    <a:pt x="3203" y="1429"/>
                  </a:lnTo>
                  <a:lnTo>
                    <a:pt x="2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2"/>
            <p:cNvSpPr/>
            <p:nvPr/>
          </p:nvSpPr>
          <p:spPr>
            <a:xfrm>
              <a:off x="7012302" y="3872791"/>
              <a:ext cx="163752" cy="105759"/>
            </a:xfrm>
            <a:custGeom>
              <a:rect b="b" l="l" r="r" t="t"/>
              <a:pathLst>
                <a:path extrusionOk="0" h="2192" w="3394">
                  <a:moveTo>
                    <a:pt x="405" y="203"/>
                  </a:moveTo>
                  <a:lnTo>
                    <a:pt x="3191" y="1560"/>
                  </a:lnTo>
                  <a:lnTo>
                    <a:pt x="2989" y="1989"/>
                  </a:lnTo>
                  <a:lnTo>
                    <a:pt x="203" y="631"/>
                  </a:lnTo>
                  <a:lnTo>
                    <a:pt x="405" y="203"/>
                  </a:lnTo>
                  <a:close/>
                  <a:moveTo>
                    <a:pt x="334" y="0"/>
                  </a:moveTo>
                  <a:lnTo>
                    <a:pt x="0" y="703"/>
                  </a:lnTo>
                  <a:lnTo>
                    <a:pt x="3060" y="2191"/>
                  </a:lnTo>
                  <a:lnTo>
                    <a:pt x="3394" y="1489"/>
                  </a:lnTo>
                  <a:lnTo>
                    <a:pt x="3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2"/>
            <p:cNvSpPr/>
            <p:nvPr/>
          </p:nvSpPr>
          <p:spPr>
            <a:xfrm>
              <a:off x="6957154" y="4002626"/>
              <a:ext cx="154006" cy="95385"/>
            </a:xfrm>
            <a:custGeom>
              <a:rect b="b" l="l" r="r" t="t"/>
              <a:pathLst>
                <a:path extrusionOk="0" h="1977" w="3192">
                  <a:moveTo>
                    <a:pt x="274" y="0"/>
                  </a:moveTo>
                  <a:lnTo>
                    <a:pt x="0" y="560"/>
                  </a:lnTo>
                  <a:lnTo>
                    <a:pt x="2917" y="1977"/>
                  </a:lnTo>
                  <a:lnTo>
                    <a:pt x="3191" y="1417"/>
                  </a:lnTo>
                  <a:lnTo>
                    <a:pt x="2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42"/>
            <p:cNvSpPr/>
            <p:nvPr/>
          </p:nvSpPr>
          <p:spPr>
            <a:xfrm>
              <a:off x="6951991" y="3996885"/>
              <a:ext cx="163752" cy="105710"/>
            </a:xfrm>
            <a:custGeom>
              <a:rect b="b" l="l" r="r" t="t"/>
              <a:pathLst>
                <a:path extrusionOk="0" h="2191" w="3394">
                  <a:moveTo>
                    <a:pt x="405" y="203"/>
                  </a:moveTo>
                  <a:lnTo>
                    <a:pt x="3191" y="1560"/>
                  </a:lnTo>
                  <a:lnTo>
                    <a:pt x="2989" y="1988"/>
                  </a:lnTo>
                  <a:lnTo>
                    <a:pt x="203" y="631"/>
                  </a:lnTo>
                  <a:lnTo>
                    <a:pt x="405" y="203"/>
                  </a:lnTo>
                  <a:close/>
                  <a:moveTo>
                    <a:pt x="334" y="0"/>
                  </a:moveTo>
                  <a:lnTo>
                    <a:pt x="0" y="703"/>
                  </a:lnTo>
                  <a:lnTo>
                    <a:pt x="3060" y="2191"/>
                  </a:lnTo>
                  <a:lnTo>
                    <a:pt x="3393" y="1488"/>
                  </a:lnTo>
                  <a:lnTo>
                    <a:pt x="3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2"/>
            <p:cNvSpPr/>
            <p:nvPr/>
          </p:nvSpPr>
          <p:spPr>
            <a:xfrm>
              <a:off x="6896264" y="4126141"/>
              <a:ext cx="154006" cy="95964"/>
            </a:xfrm>
            <a:custGeom>
              <a:rect b="b" l="l" r="r" t="t"/>
              <a:pathLst>
                <a:path extrusionOk="0" h="1989" w="3192">
                  <a:moveTo>
                    <a:pt x="274" y="0"/>
                  </a:moveTo>
                  <a:lnTo>
                    <a:pt x="0" y="560"/>
                  </a:lnTo>
                  <a:lnTo>
                    <a:pt x="2929" y="1988"/>
                  </a:lnTo>
                  <a:lnTo>
                    <a:pt x="3191" y="1429"/>
                  </a:lnTo>
                  <a:lnTo>
                    <a:pt x="2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2"/>
            <p:cNvSpPr/>
            <p:nvPr/>
          </p:nvSpPr>
          <p:spPr>
            <a:xfrm>
              <a:off x="6891681" y="4121509"/>
              <a:ext cx="163752" cy="105180"/>
            </a:xfrm>
            <a:custGeom>
              <a:rect b="b" l="l" r="r" t="t"/>
              <a:pathLst>
                <a:path extrusionOk="0" h="2180" w="3394">
                  <a:moveTo>
                    <a:pt x="405" y="191"/>
                  </a:moveTo>
                  <a:lnTo>
                    <a:pt x="3191" y="1549"/>
                  </a:lnTo>
                  <a:lnTo>
                    <a:pt x="2988" y="1977"/>
                  </a:lnTo>
                  <a:lnTo>
                    <a:pt x="191" y="620"/>
                  </a:lnTo>
                  <a:lnTo>
                    <a:pt x="405" y="191"/>
                  </a:lnTo>
                  <a:close/>
                  <a:moveTo>
                    <a:pt x="333" y="1"/>
                  </a:moveTo>
                  <a:lnTo>
                    <a:pt x="0" y="691"/>
                  </a:lnTo>
                  <a:lnTo>
                    <a:pt x="3048" y="2180"/>
                  </a:lnTo>
                  <a:lnTo>
                    <a:pt x="3393" y="1489"/>
                  </a:lnTo>
                  <a:lnTo>
                    <a:pt x="33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42"/>
            <p:cNvSpPr/>
            <p:nvPr/>
          </p:nvSpPr>
          <p:spPr>
            <a:xfrm>
              <a:off x="7261601" y="3259272"/>
              <a:ext cx="178130" cy="211421"/>
            </a:xfrm>
            <a:custGeom>
              <a:rect b="b" l="l" r="r" t="t"/>
              <a:pathLst>
                <a:path extrusionOk="0" h="4382" w="3692">
                  <a:moveTo>
                    <a:pt x="2668" y="1"/>
                  </a:moveTo>
                  <a:cubicBezTo>
                    <a:pt x="2560" y="12"/>
                    <a:pt x="2453" y="60"/>
                    <a:pt x="2382" y="143"/>
                  </a:cubicBezTo>
                  <a:lnTo>
                    <a:pt x="215" y="2668"/>
                  </a:lnTo>
                  <a:cubicBezTo>
                    <a:pt x="132" y="2763"/>
                    <a:pt x="60" y="2858"/>
                    <a:pt x="1" y="2965"/>
                  </a:cubicBezTo>
                  <a:lnTo>
                    <a:pt x="2918" y="4382"/>
                  </a:lnTo>
                  <a:cubicBezTo>
                    <a:pt x="2953" y="4275"/>
                    <a:pt x="2989" y="4156"/>
                    <a:pt x="3013" y="4037"/>
                  </a:cubicBezTo>
                  <a:lnTo>
                    <a:pt x="3668" y="763"/>
                  </a:lnTo>
                  <a:cubicBezTo>
                    <a:pt x="3692" y="655"/>
                    <a:pt x="3668" y="548"/>
                    <a:pt x="3596" y="453"/>
                  </a:cubicBezTo>
                  <a:cubicBezTo>
                    <a:pt x="3561" y="405"/>
                    <a:pt x="3513" y="358"/>
                    <a:pt x="3453" y="322"/>
                  </a:cubicBezTo>
                  <a:lnTo>
                    <a:pt x="2858" y="36"/>
                  </a:lnTo>
                  <a:cubicBezTo>
                    <a:pt x="2799" y="12"/>
                    <a:pt x="2739" y="1"/>
                    <a:pt x="26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42"/>
            <p:cNvSpPr/>
            <p:nvPr/>
          </p:nvSpPr>
          <p:spPr>
            <a:xfrm>
              <a:off x="7256438" y="3256184"/>
              <a:ext cx="187876" cy="219719"/>
            </a:xfrm>
            <a:custGeom>
              <a:rect b="b" l="l" r="r" t="t"/>
              <a:pathLst>
                <a:path extrusionOk="0" h="4554" w="3894">
                  <a:moveTo>
                    <a:pt x="2775" y="136"/>
                  </a:moveTo>
                  <a:cubicBezTo>
                    <a:pt x="2834" y="136"/>
                    <a:pt x="2894" y="148"/>
                    <a:pt x="2941" y="172"/>
                  </a:cubicBezTo>
                  <a:lnTo>
                    <a:pt x="3525" y="457"/>
                  </a:lnTo>
                  <a:cubicBezTo>
                    <a:pt x="3572" y="481"/>
                    <a:pt x="3620" y="517"/>
                    <a:pt x="3644" y="565"/>
                  </a:cubicBezTo>
                  <a:cubicBezTo>
                    <a:pt x="3703" y="636"/>
                    <a:pt x="3715" y="719"/>
                    <a:pt x="3703" y="815"/>
                  </a:cubicBezTo>
                  <a:lnTo>
                    <a:pt x="3048" y="4089"/>
                  </a:lnTo>
                  <a:cubicBezTo>
                    <a:pt x="3025" y="4172"/>
                    <a:pt x="3001" y="4256"/>
                    <a:pt x="2977" y="4339"/>
                  </a:cubicBezTo>
                  <a:lnTo>
                    <a:pt x="215" y="3005"/>
                  </a:lnTo>
                  <a:cubicBezTo>
                    <a:pt x="262" y="2922"/>
                    <a:pt x="322" y="2851"/>
                    <a:pt x="381" y="2779"/>
                  </a:cubicBezTo>
                  <a:lnTo>
                    <a:pt x="2548" y="255"/>
                  </a:lnTo>
                  <a:cubicBezTo>
                    <a:pt x="2608" y="184"/>
                    <a:pt x="2691" y="136"/>
                    <a:pt x="2775" y="136"/>
                  </a:cubicBezTo>
                  <a:close/>
                  <a:moveTo>
                    <a:pt x="2804" y="0"/>
                  </a:moveTo>
                  <a:cubicBezTo>
                    <a:pt x="2666" y="0"/>
                    <a:pt x="2529" y="56"/>
                    <a:pt x="2441" y="160"/>
                  </a:cubicBezTo>
                  <a:lnTo>
                    <a:pt x="262" y="2696"/>
                  </a:lnTo>
                  <a:cubicBezTo>
                    <a:pt x="179" y="2791"/>
                    <a:pt x="108" y="2886"/>
                    <a:pt x="48" y="2993"/>
                  </a:cubicBezTo>
                  <a:lnTo>
                    <a:pt x="0" y="3065"/>
                  </a:lnTo>
                  <a:lnTo>
                    <a:pt x="3060" y="4553"/>
                  </a:lnTo>
                  <a:lnTo>
                    <a:pt x="3096" y="4482"/>
                  </a:lnTo>
                  <a:cubicBezTo>
                    <a:pt x="3144" y="4363"/>
                    <a:pt x="3179" y="4244"/>
                    <a:pt x="3203" y="4125"/>
                  </a:cubicBezTo>
                  <a:lnTo>
                    <a:pt x="3858" y="850"/>
                  </a:lnTo>
                  <a:cubicBezTo>
                    <a:pt x="3894" y="636"/>
                    <a:pt x="3787" y="422"/>
                    <a:pt x="3596" y="326"/>
                  </a:cubicBezTo>
                  <a:lnTo>
                    <a:pt x="3001" y="41"/>
                  </a:lnTo>
                  <a:cubicBezTo>
                    <a:pt x="2938" y="13"/>
                    <a:pt x="2871" y="0"/>
                    <a:pt x="28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42"/>
            <p:cNvSpPr/>
            <p:nvPr/>
          </p:nvSpPr>
          <p:spPr>
            <a:xfrm>
              <a:off x="7261601" y="1550816"/>
              <a:ext cx="1353439" cy="1396572"/>
            </a:xfrm>
            <a:custGeom>
              <a:rect b="b" l="l" r="r" t="t"/>
              <a:pathLst>
                <a:path extrusionOk="0" h="28946" w="28052">
                  <a:moveTo>
                    <a:pt x="16197" y="1257"/>
                  </a:moveTo>
                  <a:cubicBezTo>
                    <a:pt x="16530" y="1257"/>
                    <a:pt x="16862" y="1275"/>
                    <a:pt x="17193" y="1311"/>
                  </a:cubicBezTo>
                  <a:cubicBezTo>
                    <a:pt x="22944" y="1954"/>
                    <a:pt x="26718" y="10038"/>
                    <a:pt x="22920" y="18004"/>
                  </a:cubicBezTo>
                  <a:cubicBezTo>
                    <a:pt x="20457" y="23192"/>
                    <a:pt x="16535" y="25364"/>
                    <a:pt x="12835" y="25364"/>
                  </a:cubicBezTo>
                  <a:cubicBezTo>
                    <a:pt x="6090" y="25364"/>
                    <a:pt x="80" y="18146"/>
                    <a:pt x="4977" y="8812"/>
                  </a:cubicBezTo>
                  <a:cubicBezTo>
                    <a:pt x="7250" y="4467"/>
                    <a:pt x="11720" y="1257"/>
                    <a:pt x="16197" y="1257"/>
                  </a:cubicBezTo>
                  <a:close/>
                  <a:moveTo>
                    <a:pt x="16409" y="1"/>
                  </a:moveTo>
                  <a:cubicBezTo>
                    <a:pt x="11467" y="1"/>
                    <a:pt x="6539" y="3550"/>
                    <a:pt x="4013" y="8348"/>
                  </a:cubicBezTo>
                  <a:cubicBezTo>
                    <a:pt x="1" y="16015"/>
                    <a:pt x="2632" y="22385"/>
                    <a:pt x="7299" y="25159"/>
                  </a:cubicBezTo>
                  <a:lnTo>
                    <a:pt x="6049" y="27743"/>
                  </a:lnTo>
                  <a:cubicBezTo>
                    <a:pt x="5847" y="28160"/>
                    <a:pt x="6013" y="28660"/>
                    <a:pt x="6430" y="28862"/>
                  </a:cubicBezTo>
                  <a:cubicBezTo>
                    <a:pt x="6539" y="28917"/>
                    <a:pt x="6659" y="28946"/>
                    <a:pt x="6783" y="28946"/>
                  </a:cubicBezTo>
                  <a:cubicBezTo>
                    <a:pt x="6847" y="28946"/>
                    <a:pt x="6912" y="28938"/>
                    <a:pt x="6978" y="28922"/>
                  </a:cubicBezTo>
                  <a:cubicBezTo>
                    <a:pt x="7228" y="28874"/>
                    <a:pt x="7430" y="28707"/>
                    <a:pt x="7549" y="28481"/>
                  </a:cubicBezTo>
                  <a:lnTo>
                    <a:pt x="8799" y="25897"/>
                  </a:lnTo>
                  <a:cubicBezTo>
                    <a:pt x="10031" y="26388"/>
                    <a:pt x="11355" y="26649"/>
                    <a:pt x="12705" y="26649"/>
                  </a:cubicBezTo>
                  <a:cubicBezTo>
                    <a:pt x="16798" y="26649"/>
                    <a:pt x="21130" y="24245"/>
                    <a:pt x="23861" y="18516"/>
                  </a:cubicBezTo>
                  <a:cubicBezTo>
                    <a:pt x="28052" y="9705"/>
                    <a:pt x="23885" y="763"/>
                    <a:pt x="17515" y="61"/>
                  </a:cubicBezTo>
                  <a:cubicBezTo>
                    <a:pt x="17147" y="20"/>
                    <a:pt x="16778" y="1"/>
                    <a:pt x="1640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2"/>
            <p:cNvSpPr/>
            <p:nvPr/>
          </p:nvSpPr>
          <p:spPr>
            <a:xfrm>
              <a:off x="7335131" y="1547294"/>
              <a:ext cx="1190314" cy="1403520"/>
            </a:xfrm>
            <a:custGeom>
              <a:rect b="b" l="l" r="r" t="t"/>
              <a:pathLst>
                <a:path extrusionOk="0" h="29090" w="24671">
                  <a:moveTo>
                    <a:pt x="14649" y="1412"/>
                  </a:moveTo>
                  <a:cubicBezTo>
                    <a:pt x="14986" y="1412"/>
                    <a:pt x="15323" y="1430"/>
                    <a:pt x="15657" y="1467"/>
                  </a:cubicBezTo>
                  <a:cubicBezTo>
                    <a:pt x="17967" y="1717"/>
                    <a:pt x="20063" y="3241"/>
                    <a:pt x="21396" y="5623"/>
                  </a:cubicBezTo>
                  <a:cubicBezTo>
                    <a:pt x="23373" y="9171"/>
                    <a:pt x="23349" y="13814"/>
                    <a:pt x="21337" y="18053"/>
                  </a:cubicBezTo>
                  <a:cubicBezTo>
                    <a:pt x="19253" y="22422"/>
                    <a:pt x="15824" y="25077"/>
                    <a:pt x="11931" y="25339"/>
                  </a:cubicBezTo>
                  <a:cubicBezTo>
                    <a:pt x="11722" y="25353"/>
                    <a:pt x="11513" y="25360"/>
                    <a:pt x="11306" y="25360"/>
                  </a:cubicBezTo>
                  <a:cubicBezTo>
                    <a:pt x="8096" y="25360"/>
                    <a:pt x="5089" y="23735"/>
                    <a:pt x="3322" y="21017"/>
                  </a:cubicBezTo>
                  <a:cubicBezTo>
                    <a:pt x="1156" y="17696"/>
                    <a:pt x="1227" y="13278"/>
                    <a:pt x="3513" y="8921"/>
                  </a:cubicBezTo>
                  <a:cubicBezTo>
                    <a:pt x="5897" y="4373"/>
                    <a:pt x="10358" y="1412"/>
                    <a:pt x="14649" y="1412"/>
                  </a:cubicBezTo>
                  <a:close/>
                  <a:moveTo>
                    <a:pt x="14678" y="1260"/>
                  </a:moveTo>
                  <a:cubicBezTo>
                    <a:pt x="10332" y="1260"/>
                    <a:pt x="5793" y="4248"/>
                    <a:pt x="3382" y="8849"/>
                  </a:cubicBezTo>
                  <a:cubicBezTo>
                    <a:pt x="1072" y="13266"/>
                    <a:pt x="1001" y="17731"/>
                    <a:pt x="3203" y="21101"/>
                  </a:cubicBezTo>
                  <a:cubicBezTo>
                    <a:pt x="4989" y="23851"/>
                    <a:pt x="8037" y="25506"/>
                    <a:pt x="11312" y="25518"/>
                  </a:cubicBezTo>
                  <a:lnTo>
                    <a:pt x="11312" y="25506"/>
                  </a:lnTo>
                  <a:cubicBezTo>
                    <a:pt x="11526" y="25506"/>
                    <a:pt x="11728" y="25506"/>
                    <a:pt x="11943" y="25494"/>
                  </a:cubicBezTo>
                  <a:cubicBezTo>
                    <a:pt x="15895" y="25232"/>
                    <a:pt x="19360" y="22541"/>
                    <a:pt x="21468" y="18112"/>
                  </a:cubicBezTo>
                  <a:cubicBezTo>
                    <a:pt x="23504" y="13838"/>
                    <a:pt x="23527" y="9135"/>
                    <a:pt x="21527" y="5551"/>
                  </a:cubicBezTo>
                  <a:cubicBezTo>
                    <a:pt x="20170" y="3122"/>
                    <a:pt x="18039" y="1575"/>
                    <a:pt x="15669" y="1313"/>
                  </a:cubicBezTo>
                  <a:cubicBezTo>
                    <a:pt x="15341" y="1277"/>
                    <a:pt x="15010" y="1260"/>
                    <a:pt x="14678" y="1260"/>
                  </a:cubicBezTo>
                  <a:close/>
                  <a:moveTo>
                    <a:pt x="15079" y="155"/>
                  </a:moveTo>
                  <a:cubicBezTo>
                    <a:pt x="15379" y="155"/>
                    <a:pt x="15675" y="176"/>
                    <a:pt x="15979" y="205"/>
                  </a:cubicBezTo>
                  <a:cubicBezTo>
                    <a:pt x="18539" y="491"/>
                    <a:pt x="20860" y="2170"/>
                    <a:pt x="22325" y="4801"/>
                  </a:cubicBezTo>
                  <a:cubicBezTo>
                    <a:pt x="24516" y="8730"/>
                    <a:pt x="24492" y="13874"/>
                    <a:pt x="22265" y="18553"/>
                  </a:cubicBezTo>
                  <a:cubicBezTo>
                    <a:pt x="19514" y="24332"/>
                    <a:pt x="15190" y="26642"/>
                    <a:pt x="11178" y="26642"/>
                  </a:cubicBezTo>
                  <a:cubicBezTo>
                    <a:pt x="9826" y="26642"/>
                    <a:pt x="8509" y="26379"/>
                    <a:pt x="7299" y="25899"/>
                  </a:cubicBezTo>
                  <a:lnTo>
                    <a:pt x="7240" y="25875"/>
                  </a:lnTo>
                  <a:lnTo>
                    <a:pt x="5954" y="28518"/>
                  </a:lnTo>
                  <a:cubicBezTo>
                    <a:pt x="5847" y="28721"/>
                    <a:pt x="5656" y="28876"/>
                    <a:pt x="5430" y="28923"/>
                  </a:cubicBezTo>
                  <a:cubicBezTo>
                    <a:pt x="5372" y="28936"/>
                    <a:pt x="5313" y="28942"/>
                    <a:pt x="5254" y="28942"/>
                  </a:cubicBezTo>
                  <a:cubicBezTo>
                    <a:pt x="5143" y="28942"/>
                    <a:pt x="5031" y="28918"/>
                    <a:pt x="4930" y="28864"/>
                  </a:cubicBezTo>
                  <a:cubicBezTo>
                    <a:pt x="4561" y="28685"/>
                    <a:pt x="4406" y="28221"/>
                    <a:pt x="4585" y="27852"/>
                  </a:cubicBezTo>
                  <a:lnTo>
                    <a:pt x="5870" y="25197"/>
                  </a:lnTo>
                  <a:lnTo>
                    <a:pt x="5811" y="25161"/>
                  </a:lnTo>
                  <a:cubicBezTo>
                    <a:pt x="3382" y="23732"/>
                    <a:pt x="1632" y="21375"/>
                    <a:pt x="953" y="18648"/>
                  </a:cubicBezTo>
                  <a:cubicBezTo>
                    <a:pt x="144" y="15517"/>
                    <a:pt x="703" y="11993"/>
                    <a:pt x="2560" y="8456"/>
                  </a:cubicBezTo>
                  <a:cubicBezTo>
                    <a:pt x="5192" y="3432"/>
                    <a:pt x="10133" y="158"/>
                    <a:pt x="14883" y="158"/>
                  </a:cubicBezTo>
                  <a:cubicBezTo>
                    <a:pt x="14949" y="156"/>
                    <a:pt x="15014" y="155"/>
                    <a:pt x="15079" y="155"/>
                  </a:cubicBezTo>
                  <a:close/>
                  <a:moveTo>
                    <a:pt x="14876" y="0"/>
                  </a:moveTo>
                  <a:cubicBezTo>
                    <a:pt x="10083" y="0"/>
                    <a:pt x="5090" y="3307"/>
                    <a:pt x="2430" y="8385"/>
                  </a:cubicBezTo>
                  <a:cubicBezTo>
                    <a:pt x="560" y="11945"/>
                    <a:pt x="1" y="15505"/>
                    <a:pt x="798" y="18672"/>
                  </a:cubicBezTo>
                  <a:cubicBezTo>
                    <a:pt x="1489" y="21422"/>
                    <a:pt x="3251" y="23792"/>
                    <a:pt x="5680" y="25256"/>
                  </a:cubicBezTo>
                  <a:lnTo>
                    <a:pt x="4454" y="27780"/>
                  </a:lnTo>
                  <a:cubicBezTo>
                    <a:pt x="4156" y="28387"/>
                    <a:pt x="4596" y="29090"/>
                    <a:pt x="5263" y="29090"/>
                  </a:cubicBezTo>
                  <a:cubicBezTo>
                    <a:pt x="5335" y="29090"/>
                    <a:pt x="5406" y="29078"/>
                    <a:pt x="5466" y="29066"/>
                  </a:cubicBezTo>
                  <a:cubicBezTo>
                    <a:pt x="5739" y="29007"/>
                    <a:pt x="5966" y="28828"/>
                    <a:pt x="6097" y="28578"/>
                  </a:cubicBezTo>
                  <a:lnTo>
                    <a:pt x="7311" y="26054"/>
                  </a:lnTo>
                  <a:cubicBezTo>
                    <a:pt x="8549" y="26542"/>
                    <a:pt x="9871" y="26792"/>
                    <a:pt x="11193" y="26792"/>
                  </a:cubicBezTo>
                  <a:cubicBezTo>
                    <a:pt x="15264" y="26792"/>
                    <a:pt x="19622" y="24446"/>
                    <a:pt x="22408" y="18612"/>
                  </a:cubicBezTo>
                  <a:cubicBezTo>
                    <a:pt x="24647" y="13886"/>
                    <a:pt x="24670" y="8695"/>
                    <a:pt x="22468" y="4730"/>
                  </a:cubicBezTo>
                  <a:cubicBezTo>
                    <a:pt x="20968" y="2051"/>
                    <a:pt x="18610" y="348"/>
                    <a:pt x="16003" y="62"/>
                  </a:cubicBezTo>
                  <a:cubicBezTo>
                    <a:pt x="15629" y="21"/>
                    <a:pt x="15253" y="0"/>
                    <a:pt x="148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2"/>
            <p:cNvSpPr/>
            <p:nvPr/>
          </p:nvSpPr>
          <p:spPr>
            <a:xfrm>
              <a:off x="7415561" y="1611753"/>
              <a:ext cx="1026031" cy="1162765"/>
            </a:xfrm>
            <a:custGeom>
              <a:rect b="b" l="l" r="r" t="t"/>
              <a:pathLst>
                <a:path extrusionOk="0" h="24100" w="21266">
                  <a:moveTo>
                    <a:pt x="11681" y="191"/>
                  </a:moveTo>
                  <a:lnTo>
                    <a:pt x="12812" y="739"/>
                  </a:lnTo>
                  <a:lnTo>
                    <a:pt x="12264" y="1882"/>
                  </a:lnTo>
                  <a:lnTo>
                    <a:pt x="11121" y="1322"/>
                  </a:lnTo>
                  <a:lnTo>
                    <a:pt x="11681" y="191"/>
                  </a:lnTo>
                  <a:close/>
                  <a:moveTo>
                    <a:pt x="13371" y="1001"/>
                  </a:moveTo>
                  <a:lnTo>
                    <a:pt x="14502" y="1560"/>
                  </a:lnTo>
                  <a:lnTo>
                    <a:pt x="13967" y="2691"/>
                  </a:lnTo>
                  <a:lnTo>
                    <a:pt x="12824" y="2144"/>
                  </a:lnTo>
                  <a:lnTo>
                    <a:pt x="13371" y="1001"/>
                  </a:lnTo>
                  <a:close/>
                  <a:moveTo>
                    <a:pt x="9168" y="1048"/>
                  </a:moveTo>
                  <a:lnTo>
                    <a:pt x="10299" y="1608"/>
                  </a:lnTo>
                  <a:lnTo>
                    <a:pt x="9752" y="2739"/>
                  </a:lnTo>
                  <a:lnTo>
                    <a:pt x="8609" y="2191"/>
                  </a:lnTo>
                  <a:lnTo>
                    <a:pt x="9168" y="1048"/>
                  </a:lnTo>
                  <a:close/>
                  <a:moveTo>
                    <a:pt x="15062" y="1834"/>
                  </a:moveTo>
                  <a:lnTo>
                    <a:pt x="16205" y="2394"/>
                  </a:lnTo>
                  <a:lnTo>
                    <a:pt x="15645" y="3525"/>
                  </a:lnTo>
                  <a:lnTo>
                    <a:pt x="14514" y="2965"/>
                  </a:lnTo>
                  <a:lnTo>
                    <a:pt x="15062" y="1834"/>
                  </a:lnTo>
                  <a:close/>
                  <a:moveTo>
                    <a:pt x="10859" y="1870"/>
                  </a:moveTo>
                  <a:lnTo>
                    <a:pt x="11990" y="2429"/>
                  </a:lnTo>
                  <a:lnTo>
                    <a:pt x="11442" y="3560"/>
                  </a:lnTo>
                  <a:lnTo>
                    <a:pt x="10299" y="3013"/>
                  </a:lnTo>
                  <a:lnTo>
                    <a:pt x="10859" y="1870"/>
                  </a:lnTo>
                  <a:close/>
                  <a:moveTo>
                    <a:pt x="16765" y="2644"/>
                  </a:moveTo>
                  <a:lnTo>
                    <a:pt x="17896" y="3203"/>
                  </a:lnTo>
                  <a:lnTo>
                    <a:pt x="17348" y="4334"/>
                  </a:lnTo>
                  <a:lnTo>
                    <a:pt x="16205" y="3787"/>
                  </a:lnTo>
                  <a:lnTo>
                    <a:pt x="16765" y="2644"/>
                  </a:lnTo>
                  <a:close/>
                  <a:moveTo>
                    <a:pt x="12550" y="2703"/>
                  </a:moveTo>
                  <a:lnTo>
                    <a:pt x="13693" y="3251"/>
                  </a:lnTo>
                  <a:lnTo>
                    <a:pt x="13133" y="4394"/>
                  </a:lnTo>
                  <a:lnTo>
                    <a:pt x="12002" y="3834"/>
                  </a:lnTo>
                  <a:lnTo>
                    <a:pt x="12550" y="2703"/>
                  </a:lnTo>
                  <a:close/>
                  <a:moveTo>
                    <a:pt x="8347" y="2739"/>
                  </a:moveTo>
                  <a:lnTo>
                    <a:pt x="9478" y="3298"/>
                  </a:lnTo>
                  <a:lnTo>
                    <a:pt x="8930" y="4430"/>
                  </a:lnTo>
                  <a:lnTo>
                    <a:pt x="7787" y="3882"/>
                  </a:lnTo>
                  <a:lnTo>
                    <a:pt x="8347" y="2739"/>
                  </a:lnTo>
                  <a:close/>
                  <a:moveTo>
                    <a:pt x="18455" y="3465"/>
                  </a:moveTo>
                  <a:lnTo>
                    <a:pt x="19586" y="4025"/>
                  </a:lnTo>
                  <a:lnTo>
                    <a:pt x="19039" y="5168"/>
                  </a:lnTo>
                  <a:lnTo>
                    <a:pt x="17896" y="4608"/>
                  </a:lnTo>
                  <a:lnTo>
                    <a:pt x="18455" y="3465"/>
                  </a:lnTo>
                  <a:close/>
                  <a:moveTo>
                    <a:pt x="14240" y="3525"/>
                  </a:moveTo>
                  <a:lnTo>
                    <a:pt x="15383" y="4072"/>
                  </a:lnTo>
                  <a:lnTo>
                    <a:pt x="14824" y="5215"/>
                  </a:lnTo>
                  <a:lnTo>
                    <a:pt x="13693" y="4668"/>
                  </a:lnTo>
                  <a:lnTo>
                    <a:pt x="14240" y="3525"/>
                  </a:lnTo>
                  <a:close/>
                  <a:moveTo>
                    <a:pt x="10026" y="3560"/>
                  </a:moveTo>
                  <a:lnTo>
                    <a:pt x="11169" y="4120"/>
                  </a:lnTo>
                  <a:lnTo>
                    <a:pt x="10621" y="5263"/>
                  </a:lnTo>
                  <a:lnTo>
                    <a:pt x="9478" y="4703"/>
                  </a:lnTo>
                  <a:lnTo>
                    <a:pt x="10026" y="3560"/>
                  </a:lnTo>
                  <a:close/>
                  <a:moveTo>
                    <a:pt x="5823" y="3608"/>
                  </a:moveTo>
                  <a:lnTo>
                    <a:pt x="6978" y="4180"/>
                  </a:lnTo>
                  <a:lnTo>
                    <a:pt x="6418" y="5311"/>
                  </a:lnTo>
                  <a:lnTo>
                    <a:pt x="5287" y="4763"/>
                  </a:lnTo>
                  <a:lnTo>
                    <a:pt x="5823" y="3608"/>
                  </a:lnTo>
                  <a:close/>
                  <a:moveTo>
                    <a:pt x="15943" y="4346"/>
                  </a:moveTo>
                  <a:lnTo>
                    <a:pt x="17074" y="4894"/>
                  </a:lnTo>
                  <a:lnTo>
                    <a:pt x="16526" y="6037"/>
                  </a:lnTo>
                  <a:lnTo>
                    <a:pt x="15383" y="5477"/>
                  </a:lnTo>
                  <a:lnTo>
                    <a:pt x="15943" y="4346"/>
                  </a:lnTo>
                  <a:close/>
                  <a:moveTo>
                    <a:pt x="11740" y="4394"/>
                  </a:moveTo>
                  <a:lnTo>
                    <a:pt x="12871" y="4942"/>
                  </a:lnTo>
                  <a:lnTo>
                    <a:pt x="12323" y="6085"/>
                  </a:lnTo>
                  <a:lnTo>
                    <a:pt x="11180" y="5525"/>
                  </a:lnTo>
                  <a:lnTo>
                    <a:pt x="11740" y="4394"/>
                  </a:lnTo>
                  <a:close/>
                  <a:moveTo>
                    <a:pt x="7513" y="4441"/>
                  </a:moveTo>
                  <a:lnTo>
                    <a:pt x="8656" y="4989"/>
                  </a:lnTo>
                  <a:lnTo>
                    <a:pt x="8097" y="6120"/>
                  </a:lnTo>
                  <a:lnTo>
                    <a:pt x="6978" y="5573"/>
                  </a:lnTo>
                  <a:lnTo>
                    <a:pt x="7513" y="4441"/>
                  </a:lnTo>
                  <a:close/>
                  <a:moveTo>
                    <a:pt x="17634" y="5168"/>
                  </a:moveTo>
                  <a:lnTo>
                    <a:pt x="18765" y="5715"/>
                  </a:lnTo>
                  <a:lnTo>
                    <a:pt x="18217" y="6858"/>
                  </a:lnTo>
                  <a:lnTo>
                    <a:pt x="17074" y="6299"/>
                  </a:lnTo>
                  <a:lnTo>
                    <a:pt x="17634" y="5168"/>
                  </a:lnTo>
                  <a:close/>
                  <a:moveTo>
                    <a:pt x="13419" y="5215"/>
                  </a:moveTo>
                  <a:lnTo>
                    <a:pt x="14562" y="5763"/>
                  </a:lnTo>
                  <a:lnTo>
                    <a:pt x="14002" y="6906"/>
                  </a:lnTo>
                  <a:lnTo>
                    <a:pt x="12871" y="6346"/>
                  </a:lnTo>
                  <a:lnTo>
                    <a:pt x="13419" y="5215"/>
                  </a:lnTo>
                  <a:close/>
                  <a:moveTo>
                    <a:pt x="9216" y="5251"/>
                  </a:moveTo>
                  <a:lnTo>
                    <a:pt x="10347" y="5811"/>
                  </a:lnTo>
                  <a:lnTo>
                    <a:pt x="9799" y="6954"/>
                  </a:lnTo>
                  <a:lnTo>
                    <a:pt x="8668" y="6394"/>
                  </a:lnTo>
                  <a:lnTo>
                    <a:pt x="9216" y="5251"/>
                  </a:lnTo>
                  <a:close/>
                  <a:moveTo>
                    <a:pt x="5001" y="5299"/>
                  </a:moveTo>
                  <a:lnTo>
                    <a:pt x="6144" y="5858"/>
                  </a:lnTo>
                  <a:lnTo>
                    <a:pt x="5585" y="7001"/>
                  </a:lnTo>
                  <a:lnTo>
                    <a:pt x="4453" y="6454"/>
                  </a:lnTo>
                  <a:lnTo>
                    <a:pt x="5001" y="5299"/>
                  </a:lnTo>
                  <a:close/>
                  <a:moveTo>
                    <a:pt x="2036" y="7073"/>
                  </a:moveTo>
                  <a:lnTo>
                    <a:pt x="2025" y="7099"/>
                  </a:lnTo>
                  <a:lnTo>
                    <a:pt x="2025" y="7099"/>
                  </a:lnTo>
                  <a:cubicBezTo>
                    <a:pt x="2029" y="7091"/>
                    <a:pt x="2033" y="7082"/>
                    <a:pt x="2036" y="7073"/>
                  </a:cubicBezTo>
                  <a:close/>
                  <a:moveTo>
                    <a:pt x="19324" y="5989"/>
                  </a:moveTo>
                  <a:lnTo>
                    <a:pt x="20455" y="6549"/>
                  </a:lnTo>
                  <a:lnTo>
                    <a:pt x="19908" y="7692"/>
                  </a:lnTo>
                  <a:lnTo>
                    <a:pt x="18765" y="7132"/>
                  </a:lnTo>
                  <a:lnTo>
                    <a:pt x="19324" y="5989"/>
                  </a:lnTo>
                  <a:close/>
                  <a:moveTo>
                    <a:pt x="15121" y="6037"/>
                  </a:moveTo>
                  <a:lnTo>
                    <a:pt x="16253" y="6585"/>
                  </a:lnTo>
                  <a:lnTo>
                    <a:pt x="15705" y="7728"/>
                  </a:lnTo>
                  <a:lnTo>
                    <a:pt x="14562" y="7168"/>
                  </a:lnTo>
                  <a:lnTo>
                    <a:pt x="15121" y="6037"/>
                  </a:lnTo>
                  <a:close/>
                  <a:moveTo>
                    <a:pt x="10907" y="6085"/>
                  </a:moveTo>
                  <a:lnTo>
                    <a:pt x="12038" y="6644"/>
                  </a:lnTo>
                  <a:lnTo>
                    <a:pt x="11490" y="7775"/>
                  </a:lnTo>
                  <a:lnTo>
                    <a:pt x="10347" y="7228"/>
                  </a:lnTo>
                  <a:lnTo>
                    <a:pt x="10907" y="6085"/>
                  </a:lnTo>
                  <a:close/>
                  <a:moveTo>
                    <a:pt x="6692" y="6132"/>
                  </a:moveTo>
                  <a:lnTo>
                    <a:pt x="7835" y="6680"/>
                  </a:lnTo>
                  <a:lnTo>
                    <a:pt x="7275" y="7823"/>
                  </a:lnTo>
                  <a:lnTo>
                    <a:pt x="6144" y="7263"/>
                  </a:lnTo>
                  <a:lnTo>
                    <a:pt x="6692" y="6132"/>
                  </a:lnTo>
                  <a:close/>
                  <a:moveTo>
                    <a:pt x="16800" y="6858"/>
                  </a:moveTo>
                  <a:lnTo>
                    <a:pt x="17943" y="7418"/>
                  </a:lnTo>
                  <a:lnTo>
                    <a:pt x="17396" y="8549"/>
                  </a:lnTo>
                  <a:lnTo>
                    <a:pt x="16253" y="8001"/>
                  </a:lnTo>
                  <a:lnTo>
                    <a:pt x="16800" y="6858"/>
                  </a:lnTo>
                  <a:close/>
                  <a:moveTo>
                    <a:pt x="12597" y="6906"/>
                  </a:moveTo>
                  <a:lnTo>
                    <a:pt x="13740" y="7454"/>
                  </a:lnTo>
                  <a:lnTo>
                    <a:pt x="13181" y="8609"/>
                  </a:lnTo>
                  <a:lnTo>
                    <a:pt x="12050" y="8049"/>
                  </a:lnTo>
                  <a:lnTo>
                    <a:pt x="12597" y="6906"/>
                  </a:lnTo>
                  <a:close/>
                  <a:moveTo>
                    <a:pt x="8394" y="6942"/>
                  </a:moveTo>
                  <a:lnTo>
                    <a:pt x="9526" y="7501"/>
                  </a:lnTo>
                  <a:lnTo>
                    <a:pt x="8978" y="8644"/>
                  </a:lnTo>
                  <a:lnTo>
                    <a:pt x="7835" y="8085"/>
                  </a:lnTo>
                  <a:lnTo>
                    <a:pt x="8394" y="6942"/>
                  </a:lnTo>
                  <a:close/>
                  <a:moveTo>
                    <a:pt x="4180" y="7001"/>
                  </a:moveTo>
                  <a:lnTo>
                    <a:pt x="5323" y="7561"/>
                  </a:lnTo>
                  <a:lnTo>
                    <a:pt x="4763" y="8692"/>
                  </a:lnTo>
                  <a:lnTo>
                    <a:pt x="3632" y="8144"/>
                  </a:lnTo>
                  <a:lnTo>
                    <a:pt x="4180" y="7001"/>
                  </a:lnTo>
                  <a:close/>
                  <a:moveTo>
                    <a:pt x="18503" y="7692"/>
                  </a:moveTo>
                  <a:lnTo>
                    <a:pt x="19634" y="8240"/>
                  </a:lnTo>
                  <a:lnTo>
                    <a:pt x="19086" y="9383"/>
                  </a:lnTo>
                  <a:lnTo>
                    <a:pt x="17943" y="8823"/>
                  </a:lnTo>
                  <a:lnTo>
                    <a:pt x="18503" y="7692"/>
                  </a:lnTo>
                  <a:close/>
                  <a:moveTo>
                    <a:pt x="14300" y="7728"/>
                  </a:moveTo>
                  <a:lnTo>
                    <a:pt x="15431" y="8287"/>
                  </a:lnTo>
                  <a:lnTo>
                    <a:pt x="14883" y="9418"/>
                  </a:lnTo>
                  <a:lnTo>
                    <a:pt x="13740" y="8871"/>
                  </a:lnTo>
                  <a:lnTo>
                    <a:pt x="14300" y="7728"/>
                  </a:lnTo>
                  <a:close/>
                  <a:moveTo>
                    <a:pt x="10085" y="7787"/>
                  </a:moveTo>
                  <a:lnTo>
                    <a:pt x="11216" y="8335"/>
                  </a:lnTo>
                  <a:lnTo>
                    <a:pt x="10669" y="9478"/>
                  </a:lnTo>
                  <a:lnTo>
                    <a:pt x="9526" y="8918"/>
                  </a:lnTo>
                  <a:lnTo>
                    <a:pt x="10085" y="7787"/>
                  </a:lnTo>
                  <a:close/>
                  <a:moveTo>
                    <a:pt x="5870" y="7823"/>
                  </a:moveTo>
                  <a:lnTo>
                    <a:pt x="7001" y="8371"/>
                  </a:lnTo>
                  <a:lnTo>
                    <a:pt x="6454" y="9514"/>
                  </a:lnTo>
                  <a:lnTo>
                    <a:pt x="5311" y="8954"/>
                  </a:lnTo>
                  <a:lnTo>
                    <a:pt x="5870" y="7823"/>
                  </a:lnTo>
                  <a:close/>
                  <a:moveTo>
                    <a:pt x="1667" y="7870"/>
                  </a:moveTo>
                  <a:lnTo>
                    <a:pt x="2798" y="8430"/>
                  </a:lnTo>
                  <a:lnTo>
                    <a:pt x="2251" y="9561"/>
                  </a:lnTo>
                  <a:lnTo>
                    <a:pt x="1108" y="9013"/>
                  </a:lnTo>
                  <a:lnTo>
                    <a:pt x="1667" y="7870"/>
                  </a:lnTo>
                  <a:close/>
                  <a:moveTo>
                    <a:pt x="15991" y="8549"/>
                  </a:moveTo>
                  <a:lnTo>
                    <a:pt x="17122" y="9109"/>
                  </a:lnTo>
                  <a:lnTo>
                    <a:pt x="16574" y="10240"/>
                  </a:lnTo>
                  <a:lnTo>
                    <a:pt x="15431" y="9692"/>
                  </a:lnTo>
                  <a:lnTo>
                    <a:pt x="15991" y="8549"/>
                  </a:lnTo>
                  <a:close/>
                  <a:moveTo>
                    <a:pt x="11776" y="8609"/>
                  </a:moveTo>
                  <a:lnTo>
                    <a:pt x="12907" y="9156"/>
                  </a:lnTo>
                  <a:lnTo>
                    <a:pt x="12359" y="10299"/>
                  </a:lnTo>
                  <a:lnTo>
                    <a:pt x="11216" y="9740"/>
                  </a:lnTo>
                  <a:lnTo>
                    <a:pt x="11776" y="8609"/>
                  </a:lnTo>
                  <a:close/>
                  <a:moveTo>
                    <a:pt x="7573" y="8644"/>
                  </a:moveTo>
                  <a:lnTo>
                    <a:pt x="8704" y="9192"/>
                  </a:lnTo>
                  <a:lnTo>
                    <a:pt x="8156" y="10335"/>
                  </a:lnTo>
                  <a:lnTo>
                    <a:pt x="7013" y="9775"/>
                  </a:lnTo>
                  <a:lnTo>
                    <a:pt x="7573" y="8644"/>
                  </a:lnTo>
                  <a:close/>
                  <a:moveTo>
                    <a:pt x="3358" y="8692"/>
                  </a:moveTo>
                  <a:lnTo>
                    <a:pt x="4489" y="9240"/>
                  </a:lnTo>
                  <a:lnTo>
                    <a:pt x="3941" y="10383"/>
                  </a:lnTo>
                  <a:lnTo>
                    <a:pt x="2810" y="9835"/>
                  </a:lnTo>
                  <a:lnTo>
                    <a:pt x="3358" y="8692"/>
                  </a:lnTo>
                  <a:close/>
                  <a:moveTo>
                    <a:pt x="17681" y="9371"/>
                  </a:moveTo>
                  <a:lnTo>
                    <a:pt x="18812" y="9930"/>
                  </a:lnTo>
                  <a:lnTo>
                    <a:pt x="18265" y="11061"/>
                  </a:lnTo>
                  <a:lnTo>
                    <a:pt x="17122" y="10514"/>
                  </a:lnTo>
                  <a:lnTo>
                    <a:pt x="17681" y="9371"/>
                  </a:lnTo>
                  <a:close/>
                  <a:moveTo>
                    <a:pt x="13466" y="9418"/>
                  </a:moveTo>
                  <a:lnTo>
                    <a:pt x="14609" y="9978"/>
                  </a:lnTo>
                  <a:lnTo>
                    <a:pt x="14050" y="11109"/>
                  </a:lnTo>
                  <a:lnTo>
                    <a:pt x="12919" y="10561"/>
                  </a:lnTo>
                  <a:lnTo>
                    <a:pt x="13466" y="9418"/>
                  </a:lnTo>
                  <a:close/>
                  <a:moveTo>
                    <a:pt x="9264" y="9478"/>
                  </a:moveTo>
                  <a:lnTo>
                    <a:pt x="10395" y="10025"/>
                  </a:lnTo>
                  <a:lnTo>
                    <a:pt x="9847" y="11168"/>
                  </a:lnTo>
                  <a:lnTo>
                    <a:pt x="8704" y="10609"/>
                  </a:lnTo>
                  <a:lnTo>
                    <a:pt x="9264" y="9478"/>
                  </a:lnTo>
                  <a:close/>
                  <a:moveTo>
                    <a:pt x="5049" y="9525"/>
                  </a:moveTo>
                  <a:lnTo>
                    <a:pt x="6192" y="10073"/>
                  </a:lnTo>
                  <a:lnTo>
                    <a:pt x="5632" y="11204"/>
                  </a:lnTo>
                  <a:lnTo>
                    <a:pt x="4501" y="10657"/>
                  </a:lnTo>
                  <a:lnTo>
                    <a:pt x="5049" y="9525"/>
                  </a:lnTo>
                  <a:close/>
                  <a:moveTo>
                    <a:pt x="19372" y="10204"/>
                  </a:moveTo>
                  <a:lnTo>
                    <a:pt x="20503" y="10752"/>
                  </a:lnTo>
                  <a:lnTo>
                    <a:pt x="19955" y="11895"/>
                  </a:lnTo>
                  <a:lnTo>
                    <a:pt x="18812" y="11335"/>
                  </a:lnTo>
                  <a:lnTo>
                    <a:pt x="19372" y="10204"/>
                  </a:lnTo>
                  <a:close/>
                  <a:moveTo>
                    <a:pt x="15169" y="10240"/>
                  </a:moveTo>
                  <a:lnTo>
                    <a:pt x="16300" y="10799"/>
                  </a:lnTo>
                  <a:lnTo>
                    <a:pt x="15752" y="11930"/>
                  </a:lnTo>
                  <a:lnTo>
                    <a:pt x="14609" y="11383"/>
                  </a:lnTo>
                  <a:lnTo>
                    <a:pt x="15169" y="10240"/>
                  </a:lnTo>
                  <a:close/>
                  <a:moveTo>
                    <a:pt x="10954" y="10287"/>
                  </a:moveTo>
                  <a:lnTo>
                    <a:pt x="12085" y="10847"/>
                  </a:lnTo>
                  <a:lnTo>
                    <a:pt x="11538" y="11990"/>
                  </a:lnTo>
                  <a:lnTo>
                    <a:pt x="10395" y="11430"/>
                  </a:lnTo>
                  <a:lnTo>
                    <a:pt x="10954" y="10287"/>
                  </a:lnTo>
                  <a:close/>
                  <a:moveTo>
                    <a:pt x="6751" y="10323"/>
                  </a:moveTo>
                  <a:lnTo>
                    <a:pt x="7882" y="10883"/>
                  </a:lnTo>
                  <a:lnTo>
                    <a:pt x="7335" y="12014"/>
                  </a:lnTo>
                  <a:lnTo>
                    <a:pt x="6192" y="11466"/>
                  </a:lnTo>
                  <a:lnTo>
                    <a:pt x="6751" y="10323"/>
                  </a:lnTo>
                  <a:close/>
                  <a:moveTo>
                    <a:pt x="2537" y="10383"/>
                  </a:moveTo>
                  <a:lnTo>
                    <a:pt x="3668" y="10942"/>
                  </a:lnTo>
                  <a:lnTo>
                    <a:pt x="3120" y="12073"/>
                  </a:lnTo>
                  <a:lnTo>
                    <a:pt x="1977" y="11526"/>
                  </a:lnTo>
                  <a:lnTo>
                    <a:pt x="2537" y="10383"/>
                  </a:lnTo>
                  <a:close/>
                  <a:moveTo>
                    <a:pt x="16860" y="11073"/>
                  </a:moveTo>
                  <a:lnTo>
                    <a:pt x="17991" y="11621"/>
                  </a:lnTo>
                  <a:lnTo>
                    <a:pt x="17431" y="12764"/>
                  </a:lnTo>
                  <a:lnTo>
                    <a:pt x="16300" y="12216"/>
                  </a:lnTo>
                  <a:lnTo>
                    <a:pt x="16860" y="11073"/>
                  </a:lnTo>
                  <a:close/>
                  <a:moveTo>
                    <a:pt x="12645" y="11121"/>
                  </a:moveTo>
                  <a:lnTo>
                    <a:pt x="13776" y="11669"/>
                  </a:lnTo>
                  <a:lnTo>
                    <a:pt x="13228" y="12812"/>
                  </a:lnTo>
                  <a:lnTo>
                    <a:pt x="12085" y="12252"/>
                  </a:lnTo>
                  <a:lnTo>
                    <a:pt x="12645" y="11121"/>
                  </a:lnTo>
                  <a:close/>
                  <a:moveTo>
                    <a:pt x="8430" y="11168"/>
                  </a:moveTo>
                  <a:lnTo>
                    <a:pt x="9573" y="11728"/>
                  </a:lnTo>
                  <a:lnTo>
                    <a:pt x="9025" y="12859"/>
                  </a:lnTo>
                  <a:lnTo>
                    <a:pt x="7882" y="12311"/>
                  </a:lnTo>
                  <a:lnTo>
                    <a:pt x="8430" y="11168"/>
                  </a:lnTo>
                  <a:close/>
                  <a:moveTo>
                    <a:pt x="4227" y="11204"/>
                  </a:moveTo>
                  <a:lnTo>
                    <a:pt x="5370" y="11764"/>
                  </a:lnTo>
                  <a:lnTo>
                    <a:pt x="4811" y="12907"/>
                  </a:lnTo>
                  <a:lnTo>
                    <a:pt x="3680" y="12347"/>
                  </a:lnTo>
                  <a:lnTo>
                    <a:pt x="4227" y="11204"/>
                  </a:lnTo>
                  <a:close/>
                  <a:moveTo>
                    <a:pt x="18550" y="11895"/>
                  </a:moveTo>
                  <a:lnTo>
                    <a:pt x="19682" y="12442"/>
                  </a:lnTo>
                  <a:lnTo>
                    <a:pt x="19134" y="13585"/>
                  </a:lnTo>
                  <a:lnTo>
                    <a:pt x="17991" y="13026"/>
                  </a:lnTo>
                  <a:lnTo>
                    <a:pt x="18550" y="11895"/>
                  </a:lnTo>
                  <a:close/>
                  <a:moveTo>
                    <a:pt x="14348" y="11942"/>
                  </a:moveTo>
                  <a:lnTo>
                    <a:pt x="15479" y="12490"/>
                  </a:lnTo>
                  <a:lnTo>
                    <a:pt x="14931" y="13633"/>
                  </a:lnTo>
                  <a:lnTo>
                    <a:pt x="13788" y="13073"/>
                  </a:lnTo>
                  <a:lnTo>
                    <a:pt x="14348" y="11942"/>
                  </a:lnTo>
                  <a:close/>
                  <a:moveTo>
                    <a:pt x="10133" y="11990"/>
                  </a:moveTo>
                  <a:lnTo>
                    <a:pt x="11264" y="12538"/>
                  </a:lnTo>
                  <a:lnTo>
                    <a:pt x="10716" y="13669"/>
                  </a:lnTo>
                  <a:lnTo>
                    <a:pt x="9573" y="13121"/>
                  </a:lnTo>
                  <a:lnTo>
                    <a:pt x="10133" y="11990"/>
                  </a:lnTo>
                  <a:close/>
                  <a:moveTo>
                    <a:pt x="5930" y="12026"/>
                  </a:moveTo>
                  <a:lnTo>
                    <a:pt x="7061" y="12573"/>
                  </a:lnTo>
                  <a:lnTo>
                    <a:pt x="6513" y="13716"/>
                  </a:lnTo>
                  <a:lnTo>
                    <a:pt x="5370" y="13157"/>
                  </a:lnTo>
                  <a:lnTo>
                    <a:pt x="5930" y="12026"/>
                  </a:lnTo>
                  <a:close/>
                  <a:moveTo>
                    <a:pt x="1715" y="12085"/>
                  </a:moveTo>
                  <a:lnTo>
                    <a:pt x="2846" y="12633"/>
                  </a:lnTo>
                  <a:lnTo>
                    <a:pt x="2298" y="13776"/>
                  </a:lnTo>
                  <a:lnTo>
                    <a:pt x="1155" y="13216"/>
                  </a:lnTo>
                  <a:lnTo>
                    <a:pt x="1715" y="12085"/>
                  </a:lnTo>
                  <a:close/>
                  <a:moveTo>
                    <a:pt x="16026" y="12764"/>
                  </a:moveTo>
                  <a:lnTo>
                    <a:pt x="17169" y="13312"/>
                  </a:lnTo>
                  <a:lnTo>
                    <a:pt x="16610" y="14455"/>
                  </a:lnTo>
                  <a:lnTo>
                    <a:pt x="15479" y="13895"/>
                  </a:lnTo>
                  <a:lnTo>
                    <a:pt x="16026" y="12764"/>
                  </a:lnTo>
                  <a:close/>
                  <a:moveTo>
                    <a:pt x="11812" y="12812"/>
                  </a:moveTo>
                  <a:lnTo>
                    <a:pt x="12955" y="13359"/>
                  </a:lnTo>
                  <a:lnTo>
                    <a:pt x="12395" y="14502"/>
                  </a:lnTo>
                  <a:lnTo>
                    <a:pt x="11264" y="13943"/>
                  </a:lnTo>
                  <a:lnTo>
                    <a:pt x="11812" y="12812"/>
                  </a:lnTo>
                  <a:close/>
                  <a:moveTo>
                    <a:pt x="7621" y="12847"/>
                  </a:moveTo>
                  <a:lnTo>
                    <a:pt x="8764" y="13407"/>
                  </a:lnTo>
                  <a:lnTo>
                    <a:pt x="8204" y="14538"/>
                  </a:lnTo>
                  <a:lnTo>
                    <a:pt x="7061" y="14002"/>
                  </a:lnTo>
                  <a:lnTo>
                    <a:pt x="7621" y="12847"/>
                  </a:lnTo>
                  <a:close/>
                  <a:moveTo>
                    <a:pt x="3406" y="12907"/>
                  </a:moveTo>
                  <a:lnTo>
                    <a:pt x="4537" y="13454"/>
                  </a:lnTo>
                  <a:lnTo>
                    <a:pt x="4001" y="14597"/>
                  </a:lnTo>
                  <a:lnTo>
                    <a:pt x="2858" y="14038"/>
                  </a:lnTo>
                  <a:lnTo>
                    <a:pt x="3406" y="12907"/>
                  </a:lnTo>
                  <a:close/>
                  <a:moveTo>
                    <a:pt x="17729" y="13585"/>
                  </a:moveTo>
                  <a:lnTo>
                    <a:pt x="18860" y="14133"/>
                  </a:lnTo>
                  <a:lnTo>
                    <a:pt x="18312" y="15276"/>
                  </a:lnTo>
                  <a:lnTo>
                    <a:pt x="17169" y="14728"/>
                  </a:lnTo>
                  <a:lnTo>
                    <a:pt x="17729" y="13585"/>
                  </a:lnTo>
                  <a:close/>
                  <a:moveTo>
                    <a:pt x="13526" y="13633"/>
                  </a:moveTo>
                  <a:lnTo>
                    <a:pt x="14657" y="14181"/>
                  </a:lnTo>
                  <a:lnTo>
                    <a:pt x="14109" y="15324"/>
                  </a:lnTo>
                  <a:lnTo>
                    <a:pt x="12966" y="14764"/>
                  </a:lnTo>
                  <a:lnTo>
                    <a:pt x="13526" y="13633"/>
                  </a:lnTo>
                  <a:close/>
                  <a:moveTo>
                    <a:pt x="9311" y="13681"/>
                  </a:moveTo>
                  <a:lnTo>
                    <a:pt x="10442" y="14228"/>
                  </a:lnTo>
                  <a:lnTo>
                    <a:pt x="9895" y="15371"/>
                  </a:lnTo>
                  <a:lnTo>
                    <a:pt x="8764" y="14812"/>
                  </a:lnTo>
                  <a:lnTo>
                    <a:pt x="9311" y="13681"/>
                  </a:lnTo>
                  <a:close/>
                  <a:moveTo>
                    <a:pt x="5108" y="13716"/>
                  </a:moveTo>
                  <a:lnTo>
                    <a:pt x="6239" y="14264"/>
                  </a:lnTo>
                  <a:lnTo>
                    <a:pt x="5692" y="15407"/>
                  </a:lnTo>
                  <a:lnTo>
                    <a:pt x="4549" y="14848"/>
                  </a:lnTo>
                  <a:lnTo>
                    <a:pt x="5108" y="13716"/>
                  </a:lnTo>
                  <a:close/>
                  <a:moveTo>
                    <a:pt x="893" y="13776"/>
                  </a:moveTo>
                  <a:lnTo>
                    <a:pt x="2025" y="14324"/>
                  </a:lnTo>
                  <a:lnTo>
                    <a:pt x="1465" y="15467"/>
                  </a:lnTo>
                  <a:lnTo>
                    <a:pt x="334" y="14907"/>
                  </a:lnTo>
                  <a:lnTo>
                    <a:pt x="893" y="13776"/>
                  </a:lnTo>
                  <a:close/>
                  <a:moveTo>
                    <a:pt x="15205" y="14455"/>
                  </a:moveTo>
                  <a:lnTo>
                    <a:pt x="16348" y="15002"/>
                  </a:lnTo>
                  <a:lnTo>
                    <a:pt x="15788" y="16145"/>
                  </a:lnTo>
                  <a:lnTo>
                    <a:pt x="14657" y="15586"/>
                  </a:lnTo>
                  <a:lnTo>
                    <a:pt x="15205" y="14455"/>
                  </a:lnTo>
                  <a:close/>
                  <a:moveTo>
                    <a:pt x="11002" y="14502"/>
                  </a:moveTo>
                  <a:lnTo>
                    <a:pt x="12133" y="15050"/>
                  </a:lnTo>
                  <a:lnTo>
                    <a:pt x="11585" y="16193"/>
                  </a:lnTo>
                  <a:lnTo>
                    <a:pt x="10442" y="15633"/>
                  </a:lnTo>
                  <a:lnTo>
                    <a:pt x="11002" y="14502"/>
                  </a:lnTo>
                  <a:close/>
                  <a:moveTo>
                    <a:pt x="6787" y="14550"/>
                  </a:moveTo>
                  <a:lnTo>
                    <a:pt x="7930" y="15098"/>
                  </a:lnTo>
                  <a:lnTo>
                    <a:pt x="7370" y="16241"/>
                  </a:lnTo>
                  <a:lnTo>
                    <a:pt x="6239" y="15681"/>
                  </a:lnTo>
                  <a:lnTo>
                    <a:pt x="6787" y="14550"/>
                  </a:lnTo>
                  <a:close/>
                  <a:moveTo>
                    <a:pt x="2584" y="14597"/>
                  </a:moveTo>
                  <a:lnTo>
                    <a:pt x="3715" y="15145"/>
                  </a:lnTo>
                  <a:lnTo>
                    <a:pt x="3168" y="16288"/>
                  </a:lnTo>
                  <a:lnTo>
                    <a:pt x="2025" y="15729"/>
                  </a:lnTo>
                  <a:lnTo>
                    <a:pt x="2584" y="14597"/>
                  </a:lnTo>
                  <a:close/>
                  <a:moveTo>
                    <a:pt x="16907" y="15276"/>
                  </a:moveTo>
                  <a:lnTo>
                    <a:pt x="18038" y="15836"/>
                  </a:lnTo>
                  <a:lnTo>
                    <a:pt x="17479" y="16967"/>
                  </a:lnTo>
                  <a:lnTo>
                    <a:pt x="16348" y="16419"/>
                  </a:lnTo>
                  <a:lnTo>
                    <a:pt x="16907" y="15276"/>
                  </a:lnTo>
                  <a:close/>
                  <a:moveTo>
                    <a:pt x="12693" y="15324"/>
                  </a:moveTo>
                  <a:lnTo>
                    <a:pt x="13836" y="15871"/>
                  </a:lnTo>
                  <a:lnTo>
                    <a:pt x="13288" y="17014"/>
                  </a:lnTo>
                  <a:lnTo>
                    <a:pt x="12145" y="16467"/>
                  </a:lnTo>
                  <a:lnTo>
                    <a:pt x="12693" y="15324"/>
                  </a:lnTo>
                  <a:close/>
                  <a:moveTo>
                    <a:pt x="8490" y="15371"/>
                  </a:moveTo>
                  <a:lnTo>
                    <a:pt x="9621" y="15919"/>
                  </a:lnTo>
                  <a:lnTo>
                    <a:pt x="9073" y="17062"/>
                  </a:lnTo>
                  <a:lnTo>
                    <a:pt x="7930" y="16502"/>
                  </a:lnTo>
                  <a:lnTo>
                    <a:pt x="8490" y="15371"/>
                  </a:lnTo>
                  <a:close/>
                  <a:moveTo>
                    <a:pt x="4275" y="15419"/>
                  </a:moveTo>
                  <a:lnTo>
                    <a:pt x="5406" y="15979"/>
                  </a:lnTo>
                  <a:lnTo>
                    <a:pt x="4858" y="17110"/>
                  </a:lnTo>
                  <a:lnTo>
                    <a:pt x="3715" y="16562"/>
                  </a:lnTo>
                  <a:lnTo>
                    <a:pt x="4275" y="15419"/>
                  </a:lnTo>
                  <a:close/>
                  <a:moveTo>
                    <a:pt x="18586" y="16098"/>
                  </a:moveTo>
                  <a:lnTo>
                    <a:pt x="19729" y="16657"/>
                  </a:lnTo>
                  <a:lnTo>
                    <a:pt x="19181" y="17788"/>
                  </a:lnTo>
                  <a:lnTo>
                    <a:pt x="18038" y="17241"/>
                  </a:lnTo>
                  <a:lnTo>
                    <a:pt x="18586" y="16098"/>
                  </a:lnTo>
                  <a:close/>
                  <a:moveTo>
                    <a:pt x="14383" y="16145"/>
                  </a:moveTo>
                  <a:lnTo>
                    <a:pt x="15526" y="16705"/>
                  </a:lnTo>
                  <a:lnTo>
                    <a:pt x="14967" y="17836"/>
                  </a:lnTo>
                  <a:lnTo>
                    <a:pt x="13836" y="17288"/>
                  </a:lnTo>
                  <a:lnTo>
                    <a:pt x="14383" y="16145"/>
                  </a:lnTo>
                  <a:close/>
                  <a:moveTo>
                    <a:pt x="10180" y="16193"/>
                  </a:moveTo>
                  <a:lnTo>
                    <a:pt x="11311" y="16753"/>
                  </a:lnTo>
                  <a:lnTo>
                    <a:pt x="10764" y="17884"/>
                  </a:lnTo>
                  <a:lnTo>
                    <a:pt x="9621" y="17336"/>
                  </a:lnTo>
                  <a:lnTo>
                    <a:pt x="10180" y="16193"/>
                  </a:lnTo>
                  <a:close/>
                  <a:moveTo>
                    <a:pt x="5977" y="16229"/>
                  </a:moveTo>
                  <a:lnTo>
                    <a:pt x="7109" y="16788"/>
                  </a:lnTo>
                  <a:lnTo>
                    <a:pt x="6561" y="17919"/>
                  </a:lnTo>
                  <a:lnTo>
                    <a:pt x="5418" y="17372"/>
                  </a:lnTo>
                  <a:lnTo>
                    <a:pt x="5977" y="16229"/>
                  </a:lnTo>
                  <a:close/>
                  <a:moveTo>
                    <a:pt x="1763" y="16288"/>
                  </a:moveTo>
                  <a:lnTo>
                    <a:pt x="2894" y="16836"/>
                  </a:lnTo>
                  <a:lnTo>
                    <a:pt x="2346" y="17979"/>
                  </a:lnTo>
                  <a:lnTo>
                    <a:pt x="1203" y="17419"/>
                  </a:lnTo>
                  <a:lnTo>
                    <a:pt x="1763" y="16288"/>
                  </a:lnTo>
                  <a:close/>
                  <a:moveTo>
                    <a:pt x="16074" y="16967"/>
                  </a:moveTo>
                  <a:lnTo>
                    <a:pt x="17217" y="17526"/>
                  </a:lnTo>
                  <a:lnTo>
                    <a:pt x="16657" y="18658"/>
                  </a:lnTo>
                  <a:lnTo>
                    <a:pt x="15526" y="18110"/>
                  </a:lnTo>
                  <a:lnTo>
                    <a:pt x="16074" y="16967"/>
                  </a:lnTo>
                  <a:close/>
                  <a:moveTo>
                    <a:pt x="11871" y="17014"/>
                  </a:moveTo>
                  <a:lnTo>
                    <a:pt x="13014" y="17574"/>
                  </a:lnTo>
                  <a:lnTo>
                    <a:pt x="12454" y="18705"/>
                  </a:lnTo>
                  <a:lnTo>
                    <a:pt x="11323" y="18157"/>
                  </a:lnTo>
                  <a:lnTo>
                    <a:pt x="11871" y="17014"/>
                  </a:lnTo>
                  <a:close/>
                  <a:moveTo>
                    <a:pt x="7656" y="17062"/>
                  </a:moveTo>
                  <a:lnTo>
                    <a:pt x="8799" y="17622"/>
                  </a:lnTo>
                  <a:lnTo>
                    <a:pt x="8240" y="18765"/>
                  </a:lnTo>
                  <a:lnTo>
                    <a:pt x="7109" y="18205"/>
                  </a:lnTo>
                  <a:lnTo>
                    <a:pt x="7656" y="17062"/>
                  </a:lnTo>
                  <a:close/>
                  <a:moveTo>
                    <a:pt x="3453" y="17110"/>
                  </a:moveTo>
                  <a:lnTo>
                    <a:pt x="4584" y="17657"/>
                  </a:lnTo>
                  <a:lnTo>
                    <a:pt x="4037" y="18800"/>
                  </a:lnTo>
                  <a:lnTo>
                    <a:pt x="2894" y="18241"/>
                  </a:lnTo>
                  <a:lnTo>
                    <a:pt x="3453" y="17110"/>
                  </a:lnTo>
                  <a:close/>
                  <a:moveTo>
                    <a:pt x="13562" y="17836"/>
                  </a:moveTo>
                  <a:lnTo>
                    <a:pt x="14693" y="18396"/>
                  </a:lnTo>
                  <a:lnTo>
                    <a:pt x="14145" y="19527"/>
                  </a:lnTo>
                  <a:lnTo>
                    <a:pt x="13002" y="18979"/>
                  </a:lnTo>
                  <a:lnTo>
                    <a:pt x="13562" y="17836"/>
                  </a:lnTo>
                  <a:close/>
                  <a:moveTo>
                    <a:pt x="9359" y="17884"/>
                  </a:moveTo>
                  <a:lnTo>
                    <a:pt x="10490" y="18443"/>
                  </a:lnTo>
                  <a:lnTo>
                    <a:pt x="9942" y="19574"/>
                  </a:lnTo>
                  <a:lnTo>
                    <a:pt x="8799" y="19027"/>
                  </a:lnTo>
                  <a:lnTo>
                    <a:pt x="9359" y="17884"/>
                  </a:lnTo>
                  <a:close/>
                  <a:moveTo>
                    <a:pt x="5144" y="17943"/>
                  </a:moveTo>
                  <a:lnTo>
                    <a:pt x="6275" y="18491"/>
                  </a:lnTo>
                  <a:lnTo>
                    <a:pt x="5727" y="19634"/>
                  </a:lnTo>
                  <a:lnTo>
                    <a:pt x="4596" y="19074"/>
                  </a:lnTo>
                  <a:lnTo>
                    <a:pt x="5144" y="17943"/>
                  </a:lnTo>
                  <a:close/>
                  <a:moveTo>
                    <a:pt x="15252" y="18658"/>
                  </a:moveTo>
                  <a:lnTo>
                    <a:pt x="16395" y="19217"/>
                  </a:lnTo>
                  <a:lnTo>
                    <a:pt x="15836" y="20348"/>
                  </a:lnTo>
                  <a:lnTo>
                    <a:pt x="14705" y="19801"/>
                  </a:lnTo>
                  <a:lnTo>
                    <a:pt x="15252" y="18658"/>
                  </a:lnTo>
                  <a:close/>
                  <a:moveTo>
                    <a:pt x="11050" y="18705"/>
                  </a:moveTo>
                  <a:lnTo>
                    <a:pt x="12181" y="19253"/>
                  </a:lnTo>
                  <a:lnTo>
                    <a:pt x="11633" y="20396"/>
                  </a:lnTo>
                  <a:lnTo>
                    <a:pt x="10490" y="19836"/>
                  </a:lnTo>
                  <a:lnTo>
                    <a:pt x="11050" y="18705"/>
                  </a:lnTo>
                  <a:close/>
                  <a:moveTo>
                    <a:pt x="6835" y="18765"/>
                  </a:moveTo>
                  <a:lnTo>
                    <a:pt x="7978" y="19312"/>
                  </a:lnTo>
                  <a:lnTo>
                    <a:pt x="7418" y="20443"/>
                  </a:lnTo>
                  <a:lnTo>
                    <a:pt x="6287" y="19896"/>
                  </a:lnTo>
                  <a:lnTo>
                    <a:pt x="6835" y="18765"/>
                  </a:lnTo>
                  <a:close/>
                  <a:moveTo>
                    <a:pt x="2632" y="18800"/>
                  </a:moveTo>
                  <a:lnTo>
                    <a:pt x="3763" y="19360"/>
                  </a:lnTo>
                  <a:lnTo>
                    <a:pt x="3215" y="20491"/>
                  </a:lnTo>
                  <a:lnTo>
                    <a:pt x="2072" y="19943"/>
                  </a:lnTo>
                  <a:lnTo>
                    <a:pt x="2632" y="18800"/>
                  </a:lnTo>
                  <a:close/>
                  <a:moveTo>
                    <a:pt x="12740" y="19539"/>
                  </a:moveTo>
                  <a:lnTo>
                    <a:pt x="13871" y="20086"/>
                  </a:lnTo>
                  <a:lnTo>
                    <a:pt x="13324" y="21229"/>
                  </a:lnTo>
                  <a:lnTo>
                    <a:pt x="12181" y="20670"/>
                  </a:lnTo>
                  <a:lnTo>
                    <a:pt x="12740" y="19539"/>
                  </a:lnTo>
                  <a:close/>
                  <a:moveTo>
                    <a:pt x="8525" y="19586"/>
                  </a:moveTo>
                  <a:lnTo>
                    <a:pt x="9668" y="20134"/>
                  </a:lnTo>
                  <a:lnTo>
                    <a:pt x="9109" y="21277"/>
                  </a:lnTo>
                  <a:lnTo>
                    <a:pt x="7978" y="20717"/>
                  </a:lnTo>
                  <a:lnTo>
                    <a:pt x="8525" y="19586"/>
                  </a:lnTo>
                  <a:close/>
                  <a:moveTo>
                    <a:pt x="4322" y="19622"/>
                  </a:moveTo>
                  <a:lnTo>
                    <a:pt x="5454" y="20182"/>
                  </a:lnTo>
                  <a:lnTo>
                    <a:pt x="4906" y="21313"/>
                  </a:lnTo>
                  <a:lnTo>
                    <a:pt x="3763" y="20765"/>
                  </a:lnTo>
                  <a:lnTo>
                    <a:pt x="4322" y="19622"/>
                  </a:lnTo>
                  <a:close/>
                  <a:moveTo>
                    <a:pt x="14431" y="20360"/>
                  </a:moveTo>
                  <a:lnTo>
                    <a:pt x="15562" y="20908"/>
                  </a:lnTo>
                  <a:lnTo>
                    <a:pt x="15014" y="22051"/>
                  </a:lnTo>
                  <a:lnTo>
                    <a:pt x="13871" y="21491"/>
                  </a:lnTo>
                  <a:lnTo>
                    <a:pt x="14431" y="20360"/>
                  </a:lnTo>
                  <a:close/>
                  <a:moveTo>
                    <a:pt x="10228" y="20408"/>
                  </a:moveTo>
                  <a:lnTo>
                    <a:pt x="11359" y="20955"/>
                  </a:lnTo>
                  <a:lnTo>
                    <a:pt x="10811" y="22087"/>
                  </a:lnTo>
                  <a:lnTo>
                    <a:pt x="9668" y="21539"/>
                  </a:lnTo>
                  <a:lnTo>
                    <a:pt x="10228" y="20408"/>
                  </a:lnTo>
                  <a:close/>
                  <a:moveTo>
                    <a:pt x="6013" y="20443"/>
                  </a:moveTo>
                  <a:lnTo>
                    <a:pt x="7156" y="21003"/>
                  </a:lnTo>
                  <a:lnTo>
                    <a:pt x="6597" y="22146"/>
                  </a:lnTo>
                  <a:lnTo>
                    <a:pt x="5465" y="21586"/>
                  </a:lnTo>
                  <a:lnTo>
                    <a:pt x="6013" y="20443"/>
                  </a:lnTo>
                  <a:close/>
                  <a:moveTo>
                    <a:pt x="11907" y="21229"/>
                  </a:moveTo>
                  <a:lnTo>
                    <a:pt x="13050" y="21777"/>
                  </a:lnTo>
                  <a:lnTo>
                    <a:pt x="12502" y="22920"/>
                  </a:lnTo>
                  <a:lnTo>
                    <a:pt x="11359" y="22360"/>
                  </a:lnTo>
                  <a:lnTo>
                    <a:pt x="11907" y="21229"/>
                  </a:lnTo>
                  <a:close/>
                  <a:moveTo>
                    <a:pt x="7704" y="21277"/>
                  </a:moveTo>
                  <a:lnTo>
                    <a:pt x="8847" y="21825"/>
                  </a:lnTo>
                  <a:lnTo>
                    <a:pt x="8287" y="22968"/>
                  </a:lnTo>
                  <a:lnTo>
                    <a:pt x="7156" y="22408"/>
                  </a:lnTo>
                  <a:lnTo>
                    <a:pt x="7704" y="21277"/>
                  </a:lnTo>
                  <a:close/>
                  <a:moveTo>
                    <a:pt x="9395" y="22098"/>
                  </a:moveTo>
                  <a:lnTo>
                    <a:pt x="10538" y="22646"/>
                  </a:lnTo>
                  <a:lnTo>
                    <a:pt x="9978" y="23789"/>
                  </a:lnTo>
                  <a:lnTo>
                    <a:pt x="8847" y="23230"/>
                  </a:lnTo>
                  <a:lnTo>
                    <a:pt x="9395" y="22098"/>
                  </a:lnTo>
                  <a:close/>
                  <a:moveTo>
                    <a:pt x="13181" y="0"/>
                  </a:moveTo>
                  <a:lnTo>
                    <a:pt x="13085" y="179"/>
                  </a:lnTo>
                  <a:lnTo>
                    <a:pt x="12740" y="12"/>
                  </a:lnTo>
                  <a:cubicBezTo>
                    <a:pt x="12347" y="12"/>
                    <a:pt x="11942" y="48"/>
                    <a:pt x="11550" y="108"/>
                  </a:cubicBezTo>
                  <a:cubicBezTo>
                    <a:pt x="11359" y="143"/>
                    <a:pt x="11169" y="179"/>
                    <a:pt x="10990" y="215"/>
                  </a:cubicBezTo>
                  <a:lnTo>
                    <a:pt x="10573" y="1048"/>
                  </a:lnTo>
                  <a:lnTo>
                    <a:pt x="9621" y="584"/>
                  </a:lnTo>
                  <a:cubicBezTo>
                    <a:pt x="9359" y="679"/>
                    <a:pt x="9097" y="774"/>
                    <a:pt x="8835" y="893"/>
                  </a:cubicBezTo>
                  <a:cubicBezTo>
                    <a:pt x="8716" y="941"/>
                    <a:pt x="8597" y="1001"/>
                    <a:pt x="8478" y="1048"/>
                  </a:cubicBezTo>
                  <a:lnTo>
                    <a:pt x="8061" y="1917"/>
                  </a:lnTo>
                  <a:lnTo>
                    <a:pt x="7418" y="1608"/>
                  </a:lnTo>
                  <a:cubicBezTo>
                    <a:pt x="7204" y="1727"/>
                    <a:pt x="7001" y="1858"/>
                    <a:pt x="6799" y="1989"/>
                  </a:cubicBezTo>
                  <a:lnTo>
                    <a:pt x="7787" y="2477"/>
                  </a:lnTo>
                  <a:lnTo>
                    <a:pt x="7228" y="3608"/>
                  </a:lnTo>
                  <a:lnTo>
                    <a:pt x="6097" y="3060"/>
                  </a:lnTo>
                  <a:lnTo>
                    <a:pt x="6525" y="2179"/>
                  </a:lnTo>
                  <a:lnTo>
                    <a:pt x="6525" y="2179"/>
                  </a:lnTo>
                  <a:cubicBezTo>
                    <a:pt x="6227" y="2394"/>
                    <a:pt x="5930" y="2608"/>
                    <a:pt x="5644" y="2834"/>
                  </a:cubicBezTo>
                  <a:cubicBezTo>
                    <a:pt x="5465" y="2977"/>
                    <a:pt x="5299" y="3132"/>
                    <a:pt x="5132" y="3275"/>
                  </a:cubicBezTo>
                  <a:lnTo>
                    <a:pt x="5263" y="3346"/>
                  </a:lnTo>
                  <a:lnTo>
                    <a:pt x="4715" y="4477"/>
                  </a:lnTo>
                  <a:lnTo>
                    <a:pt x="4168" y="4215"/>
                  </a:lnTo>
                  <a:cubicBezTo>
                    <a:pt x="4013" y="4358"/>
                    <a:pt x="3882" y="4525"/>
                    <a:pt x="3739" y="4692"/>
                  </a:cubicBezTo>
                  <a:lnTo>
                    <a:pt x="4442" y="5037"/>
                  </a:lnTo>
                  <a:lnTo>
                    <a:pt x="3894" y="6180"/>
                  </a:lnTo>
                  <a:lnTo>
                    <a:pt x="2929" y="5704"/>
                  </a:lnTo>
                  <a:cubicBezTo>
                    <a:pt x="2810" y="5870"/>
                    <a:pt x="2691" y="6049"/>
                    <a:pt x="2572" y="6216"/>
                  </a:cubicBezTo>
                  <a:lnTo>
                    <a:pt x="3620" y="6727"/>
                  </a:lnTo>
                  <a:lnTo>
                    <a:pt x="3060" y="7870"/>
                  </a:lnTo>
                  <a:lnTo>
                    <a:pt x="1929" y="7311"/>
                  </a:lnTo>
                  <a:lnTo>
                    <a:pt x="2025" y="7099"/>
                  </a:lnTo>
                  <a:lnTo>
                    <a:pt x="2025" y="7099"/>
                  </a:lnTo>
                  <a:cubicBezTo>
                    <a:pt x="1991" y="7171"/>
                    <a:pt x="1948" y="7235"/>
                    <a:pt x="1906" y="7299"/>
                  </a:cubicBezTo>
                  <a:cubicBezTo>
                    <a:pt x="1870" y="7382"/>
                    <a:pt x="1822" y="7466"/>
                    <a:pt x="1775" y="7549"/>
                  </a:cubicBezTo>
                  <a:cubicBezTo>
                    <a:pt x="1715" y="7644"/>
                    <a:pt x="1667" y="7751"/>
                    <a:pt x="1620" y="7847"/>
                  </a:cubicBezTo>
                  <a:cubicBezTo>
                    <a:pt x="1429" y="8240"/>
                    <a:pt x="1251" y="8621"/>
                    <a:pt x="1096" y="9002"/>
                  </a:cubicBezTo>
                  <a:cubicBezTo>
                    <a:pt x="1013" y="9192"/>
                    <a:pt x="941" y="9383"/>
                    <a:pt x="870" y="9573"/>
                  </a:cubicBezTo>
                  <a:lnTo>
                    <a:pt x="1977" y="10121"/>
                  </a:lnTo>
                  <a:lnTo>
                    <a:pt x="1417" y="11252"/>
                  </a:lnTo>
                  <a:lnTo>
                    <a:pt x="477" y="10787"/>
                  </a:lnTo>
                  <a:cubicBezTo>
                    <a:pt x="417" y="11002"/>
                    <a:pt x="370" y="11204"/>
                    <a:pt x="322" y="11407"/>
                  </a:cubicBezTo>
                  <a:lnTo>
                    <a:pt x="1155" y="11811"/>
                  </a:lnTo>
                  <a:lnTo>
                    <a:pt x="608" y="12943"/>
                  </a:lnTo>
                  <a:lnTo>
                    <a:pt x="96" y="12692"/>
                  </a:lnTo>
                  <a:cubicBezTo>
                    <a:pt x="60" y="12919"/>
                    <a:pt x="48" y="13133"/>
                    <a:pt x="24" y="13347"/>
                  </a:cubicBezTo>
                  <a:lnTo>
                    <a:pt x="334" y="13502"/>
                  </a:lnTo>
                  <a:lnTo>
                    <a:pt x="1" y="14181"/>
                  </a:lnTo>
                  <a:cubicBezTo>
                    <a:pt x="1" y="14371"/>
                    <a:pt x="12" y="14562"/>
                    <a:pt x="12" y="14752"/>
                  </a:cubicBezTo>
                  <a:cubicBezTo>
                    <a:pt x="24" y="14990"/>
                    <a:pt x="48" y="15229"/>
                    <a:pt x="72" y="15467"/>
                  </a:cubicBezTo>
                  <a:lnTo>
                    <a:pt x="1203" y="16014"/>
                  </a:lnTo>
                  <a:lnTo>
                    <a:pt x="655" y="17157"/>
                  </a:lnTo>
                  <a:lnTo>
                    <a:pt x="382" y="17026"/>
                  </a:lnTo>
                  <a:lnTo>
                    <a:pt x="382" y="17026"/>
                  </a:lnTo>
                  <a:cubicBezTo>
                    <a:pt x="465" y="17300"/>
                    <a:pt x="548" y="17574"/>
                    <a:pt x="643" y="17836"/>
                  </a:cubicBezTo>
                  <a:cubicBezTo>
                    <a:pt x="703" y="17979"/>
                    <a:pt x="751" y="18110"/>
                    <a:pt x="810" y="18241"/>
                  </a:cubicBezTo>
                  <a:lnTo>
                    <a:pt x="941" y="17979"/>
                  </a:lnTo>
                  <a:lnTo>
                    <a:pt x="2072" y="18538"/>
                  </a:lnTo>
                  <a:lnTo>
                    <a:pt x="1536" y="19634"/>
                  </a:lnTo>
                  <a:lnTo>
                    <a:pt x="1584" y="19705"/>
                  </a:lnTo>
                  <a:cubicBezTo>
                    <a:pt x="1834" y="20074"/>
                    <a:pt x="2108" y="20443"/>
                    <a:pt x="2394" y="20789"/>
                  </a:cubicBezTo>
                  <a:lnTo>
                    <a:pt x="2941" y="21051"/>
                  </a:lnTo>
                  <a:lnTo>
                    <a:pt x="2846" y="21265"/>
                  </a:lnTo>
                  <a:cubicBezTo>
                    <a:pt x="2989" y="21408"/>
                    <a:pt x="3156" y="21563"/>
                    <a:pt x="3310" y="21706"/>
                  </a:cubicBezTo>
                  <a:lnTo>
                    <a:pt x="3501" y="21325"/>
                  </a:lnTo>
                  <a:lnTo>
                    <a:pt x="4632" y="21872"/>
                  </a:lnTo>
                  <a:lnTo>
                    <a:pt x="4334" y="22491"/>
                  </a:lnTo>
                  <a:cubicBezTo>
                    <a:pt x="4513" y="22598"/>
                    <a:pt x="4692" y="22718"/>
                    <a:pt x="4870" y="22813"/>
                  </a:cubicBezTo>
                  <a:lnTo>
                    <a:pt x="5192" y="22146"/>
                  </a:lnTo>
                  <a:lnTo>
                    <a:pt x="6335" y="22694"/>
                  </a:lnTo>
                  <a:lnTo>
                    <a:pt x="6001" y="23372"/>
                  </a:lnTo>
                  <a:cubicBezTo>
                    <a:pt x="6192" y="23456"/>
                    <a:pt x="6382" y="23527"/>
                    <a:pt x="6573" y="23587"/>
                  </a:cubicBezTo>
                  <a:lnTo>
                    <a:pt x="6870" y="22968"/>
                  </a:lnTo>
                  <a:lnTo>
                    <a:pt x="8013" y="23527"/>
                  </a:lnTo>
                  <a:lnTo>
                    <a:pt x="7823" y="23920"/>
                  </a:lnTo>
                  <a:cubicBezTo>
                    <a:pt x="8025" y="23968"/>
                    <a:pt x="8240" y="24003"/>
                    <a:pt x="8454" y="24027"/>
                  </a:cubicBezTo>
                  <a:lnTo>
                    <a:pt x="8573" y="23789"/>
                  </a:lnTo>
                  <a:lnTo>
                    <a:pt x="9180" y="24087"/>
                  </a:lnTo>
                  <a:cubicBezTo>
                    <a:pt x="9341" y="24095"/>
                    <a:pt x="9501" y="24099"/>
                    <a:pt x="9661" y="24099"/>
                  </a:cubicBezTo>
                  <a:cubicBezTo>
                    <a:pt x="9953" y="24099"/>
                    <a:pt x="10245" y="24086"/>
                    <a:pt x="10538" y="24063"/>
                  </a:cubicBezTo>
                  <a:lnTo>
                    <a:pt x="11085" y="22920"/>
                  </a:lnTo>
                  <a:lnTo>
                    <a:pt x="12228" y="23468"/>
                  </a:lnTo>
                  <a:lnTo>
                    <a:pt x="12073" y="23777"/>
                  </a:lnTo>
                  <a:cubicBezTo>
                    <a:pt x="12240" y="23741"/>
                    <a:pt x="12407" y="23694"/>
                    <a:pt x="12562" y="23634"/>
                  </a:cubicBezTo>
                  <a:cubicBezTo>
                    <a:pt x="12835" y="23551"/>
                    <a:pt x="13097" y="23444"/>
                    <a:pt x="13371" y="23337"/>
                  </a:cubicBezTo>
                  <a:lnTo>
                    <a:pt x="13050" y="23182"/>
                  </a:lnTo>
                  <a:lnTo>
                    <a:pt x="13609" y="22051"/>
                  </a:lnTo>
                  <a:lnTo>
                    <a:pt x="14740" y="22598"/>
                  </a:lnTo>
                  <a:lnTo>
                    <a:pt x="14729" y="22646"/>
                  </a:lnTo>
                  <a:lnTo>
                    <a:pt x="14764" y="22610"/>
                  </a:lnTo>
                  <a:cubicBezTo>
                    <a:pt x="14967" y="22491"/>
                    <a:pt x="15169" y="22360"/>
                    <a:pt x="15360" y="22217"/>
                  </a:cubicBezTo>
                  <a:cubicBezTo>
                    <a:pt x="15491" y="22122"/>
                    <a:pt x="15622" y="22027"/>
                    <a:pt x="15764" y="21920"/>
                  </a:cubicBezTo>
                  <a:lnTo>
                    <a:pt x="16122" y="21170"/>
                  </a:lnTo>
                  <a:lnTo>
                    <a:pt x="16443" y="21336"/>
                  </a:lnTo>
                  <a:cubicBezTo>
                    <a:pt x="16610" y="21182"/>
                    <a:pt x="16765" y="21039"/>
                    <a:pt x="16919" y="20884"/>
                  </a:cubicBezTo>
                  <a:lnTo>
                    <a:pt x="16395" y="20622"/>
                  </a:lnTo>
                  <a:lnTo>
                    <a:pt x="16943" y="19491"/>
                  </a:lnTo>
                  <a:lnTo>
                    <a:pt x="17788" y="19896"/>
                  </a:lnTo>
                  <a:cubicBezTo>
                    <a:pt x="17919" y="19729"/>
                    <a:pt x="18038" y="19562"/>
                    <a:pt x="18169" y="19396"/>
                  </a:cubicBezTo>
                  <a:lnTo>
                    <a:pt x="17217" y="18931"/>
                  </a:lnTo>
                  <a:lnTo>
                    <a:pt x="17765" y="17788"/>
                  </a:lnTo>
                  <a:lnTo>
                    <a:pt x="18872" y="18336"/>
                  </a:lnTo>
                  <a:cubicBezTo>
                    <a:pt x="18979" y="18157"/>
                    <a:pt x="19086" y="17979"/>
                    <a:pt x="19193" y="17800"/>
                  </a:cubicBezTo>
                  <a:cubicBezTo>
                    <a:pt x="19372" y="17455"/>
                    <a:pt x="19562" y="17110"/>
                    <a:pt x="19729" y="16741"/>
                  </a:cubicBezTo>
                  <a:cubicBezTo>
                    <a:pt x="19741" y="16717"/>
                    <a:pt x="19753" y="16693"/>
                    <a:pt x="19765" y="16669"/>
                  </a:cubicBezTo>
                  <a:cubicBezTo>
                    <a:pt x="19860" y="16479"/>
                    <a:pt x="19943" y="16300"/>
                    <a:pt x="20015" y="16110"/>
                  </a:cubicBezTo>
                  <a:cubicBezTo>
                    <a:pt x="20063" y="16014"/>
                    <a:pt x="20098" y="15919"/>
                    <a:pt x="20134" y="15812"/>
                  </a:cubicBezTo>
                  <a:lnTo>
                    <a:pt x="20134" y="15812"/>
                  </a:lnTo>
                  <a:lnTo>
                    <a:pt x="20003" y="16098"/>
                  </a:lnTo>
                  <a:lnTo>
                    <a:pt x="18860" y="15538"/>
                  </a:lnTo>
                  <a:lnTo>
                    <a:pt x="19420" y="14407"/>
                  </a:lnTo>
                  <a:lnTo>
                    <a:pt x="20467" y="14919"/>
                  </a:lnTo>
                  <a:cubicBezTo>
                    <a:pt x="20539" y="14717"/>
                    <a:pt x="20598" y="14514"/>
                    <a:pt x="20658" y="14324"/>
                  </a:cubicBezTo>
                  <a:lnTo>
                    <a:pt x="19682" y="13847"/>
                  </a:lnTo>
                  <a:lnTo>
                    <a:pt x="20241" y="12704"/>
                  </a:lnTo>
                  <a:lnTo>
                    <a:pt x="20967" y="13062"/>
                  </a:lnTo>
                  <a:cubicBezTo>
                    <a:pt x="21015" y="12859"/>
                    <a:pt x="21051" y="12645"/>
                    <a:pt x="21086" y="12431"/>
                  </a:cubicBezTo>
                  <a:lnTo>
                    <a:pt x="20515" y="12157"/>
                  </a:lnTo>
                  <a:lnTo>
                    <a:pt x="21075" y="11026"/>
                  </a:lnTo>
                  <a:lnTo>
                    <a:pt x="21229" y="11097"/>
                  </a:lnTo>
                  <a:cubicBezTo>
                    <a:pt x="21253" y="10871"/>
                    <a:pt x="21253" y="10657"/>
                    <a:pt x="21265" y="10430"/>
                  </a:cubicBezTo>
                  <a:cubicBezTo>
                    <a:pt x="21265" y="10037"/>
                    <a:pt x="21265" y="9656"/>
                    <a:pt x="21229" y="9275"/>
                  </a:cubicBezTo>
                  <a:lnTo>
                    <a:pt x="20789" y="10192"/>
                  </a:lnTo>
                  <a:lnTo>
                    <a:pt x="19646" y="9645"/>
                  </a:lnTo>
                  <a:lnTo>
                    <a:pt x="20205" y="8502"/>
                  </a:lnTo>
                  <a:lnTo>
                    <a:pt x="21217" y="9002"/>
                  </a:lnTo>
                  <a:cubicBezTo>
                    <a:pt x="21194" y="8752"/>
                    <a:pt x="21158" y="8513"/>
                    <a:pt x="21134" y="8275"/>
                  </a:cubicBezTo>
                  <a:lnTo>
                    <a:pt x="20467" y="7954"/>
                  </a:lnTo>
                  <a:lnTo>
                    <a:pt x="20896" y="7073"/>
                  </a:lnTo>
                  <a:cubicBezTo>
                    <a:pt x="20860" y="6954"/>
                    <a:pt x="20836" y="6823"/>
                    <a:pt x="20801" y="6704"/>
                  </a:cubicBezTo>
                  <a:cubicBezTo>
                    <a:pt x="20717" y="6430"/>
                    <a:pt x="20634" y="6156"/>
                    <a:pt x="20539" y="5894"/>
                  </a:cubicBezTo>
                  <a:lnTo>
                    <a:pt x="19598" y="5430"/>
                  </a:lnTo>
                  <a:lnTo>
                    <a:pt x="20003" y="4620"/>
                  </a:lnTo>
                  <a:cubicBezTo>
                    <a:pt x="19908" y="4430"/>
                    <a:pt x="19801" y="4251"/>
                    <a:pt x="19705" y="4072"/>
                  </a:cubicBezTo>
                  <a:cubicBezTo>
                    <a:pt x="19491" y="3727"/>
                    <a:pt x="19265" y="3382"/>
                    <a:pt x="19027" y="3060"/>
                  </a:cubicBezTo>
                  <a:lnTo>
                    <a:pt x="18729" y="2917"/>
                  </a:lnTo>
                  <a:lnTo>
                    <a:pt x="18789" y="2775"/>
                  </a:lnTo>
                  <a:cubicBezTo>
                    <a:pt x="18646" y="2608"/>
                    <a:pt x="18503" y="2441"/>
                    <a:pt x="18348" y="2275"/>
                  </a:cubicBezTo>
                  <a:lnTo>
                    <a:pt x="18169" y="2644"/>
                  </a:lnTo>
                  <a:lnTo>
                    <a:pt x="17026" y="2096"/>
                  </a:lnTo>
                  <a:lnTo>
                    <a:pt x="17360" y="1405"/>
                  </a:lnTo>
                  <a:cubicBezTo>
                    <a:pt x="17193" y="1286"/>
                    <a:pt x="17026" y="1167"/>
                    <a:pt x="16848" y="1060"/>
                  </a:cubicBezTo>
                  <a:lnTo>
                    <a:pt x="16479" y="1822"/>
                  </a:lnTo>
                  <a:lnTo>
                    <a:pt x="15336" y="1263"/>
                  </a:lnTo>
                  <a:lnTo>
                    <a:pt x="15717" y="477"/>
                  </a:lnTo>
                  <a:cubicBezTo>
                    <a:pt x="15526" y="405"/>
                    <a:pt x="15336" y="334"/>
                    <a:pt x="15133" y="274"/>
                  </a:cubicBezTo>
                  <a:lnTo>
                    <a:pt x="14776" y="1001"/>
                  </a:lnTo>
                  <a:lnTo>
                    <a:pt x="13645" y="453"/>
                  </a:lnTo>
                  <a:lnTo>
                    <a:pt x="13847" y="48"/>
                  </a:lnTo>
                  <a:cubicBezTo>
                    <a:pt x="13621" y="24"/>
                    <a:pt x="13395" y="12"/>
                    <a:pt x="131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0" name="Google Shape;1550;p42"/>
            <p:cNvGrpSpPr/>
            <p:nvPr/>
          </p:nvGrpSpPr>
          <p:grpSpPr>
            <a:xfrm>
              <a:off x="6906541" y="1346920"/>
              <a:ext cx="586603" cy="523971"/>
              <a:chOff x="6906541" y="1346920"/>
              <a:chExt cx="586603" cy="523971"/>
            </a:xfrm>
          </p:grpSpPr>
          <p:sp>
            <p:nvSpPr>
              <p:cNvPr id="1551" name="Google Shape;1551;p42"/>
              <p:cNvSpPr/>
              <p:nvPr/>
            </p:nvSpPr>
            <p:spPr>
              <a:xfrm>
                <a:off x="7469454" y="1659036"/>
                <a:ext cx="23690" cy="23979"/>
              </a:xfrm>
              <a:custGeom>
                <a:rect b="b" l="l" r="r" t="t"/>
                <a:pathLst>
                  <a:path extrusionOk="0" h="497" w="491">
                    <a:moveTo>
                      <a:pt x="182" y="0"/>
                    </a:moveTo>
                    <a:cubicBezTo>
                      <a:pt x="88" y="0"/>
                      <a:pt x="1" y="106"/>
                      <a:pt x="62" y="211"/>
                    </a:cubicBezTo>
                    <a:cubicBezTo>
                      <a:pt x="134" y="294"/>
                      <a:pt x="193" y="366"/>
                      <a:pt x="241" y="437"/>
                    </a:cubicBezTo>
                    <a:cubicBezTo>
                      <a:pt x="265" y="473"/>
                      <a:pt x="312" y="497"/>
                      <a:pt x="348" y="497"/>
                    </a:cubicBezTo>
                    <a:cubicBezTo>
                      <a:pt x="372" y="497"/>
                      <a:pt x="408" y="485"/>
                      <a:pt x="431" y="473"/>
                    </a:cubicBezTo>
                    <a:cubicBezTo>
                      <a:pt x="479" y="425"/>
                      <a:pt x="491" y="342"/>
                      <a:pt x="455" y="283"/>
                    </a:cubicBezTo>
                    <a:cubicBezTo>
                      <a:pt x="396" y="211"/>
                      <a:pt x="336" y="128"/>
                      <a:pt x="277" y="44"/>
                    </a:cubicBezTo>
                    <a:cubicBezTo>
                      <a:pt x="249" y="13"/>
                      <a:pt x="215" y="0"/>
                      <a:pt x="1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42"/>
              <p:cNvSpPr/>
              <p:nvPr/>
            </p:nvSpPr>
            <p:spPr>
              <a:xfrm>
                <a:off x="6968058" y="1351456"/>
                <a:ext cx="500954" cy="298845"/>
              </a:xfrm>
              <a:custGeom>
                <a:rect b="b" l="l" r="r" t="t"/>
                <a:pathLst>
                  <a:path extrusionOk="0" h="6194" w="10383">
                    <a:moveTo>
                      <a:pt x="145" y="0"/>
                    </a:moveTo>
                    <a:cubicBezTo>
                      <a:pt x="82" y="0"/>
                      <a:pt x="23" y="45"/>
                      <a:pt x="12" y="109"/>
                    </a:cubicBezTo>
                    <a:cubicBezTo>
                      <a:pt x="1" y="181"/>
                      <a:pt x="60" y="252"/>
                      <a:pt x="132" y="264"/>
                    </a:cubicBezTo>
                    <a:cubicBezTo>
                      <a:pt x="310" y="288"/>
                      <a:pt x="501" y="312"/>
                      <a:pt x="691" y="347"/>
                    </a:cubicBezTo>
                    <a:lnTo>
                      <a:pt x="715" y="347"/>
                    </a:lnTo>
                    <a:cubicBezTo>
                      <a:pt x="774" y="347"/>
                      <a:pt x="834" y="300"/>
                      <a:pt x="846" y="228"/>
                    </a:cubicBezTo>
                    <a:cubicBezTo>
                      <a:pt x="846" y="157"/>
                      <a:pt x="798" y="97"/>
                      <a:pt x="739" y="85"/>
                    </a:cubicBezTo>
                    <a:cubicBezTo>
                      <a:pt x="548" y="50"/>
                      <a:pt x="358" y="26"/>
                      <a:pt x="167" y="2"/>
                    </a:cubicBezTo>
                    <a:cubicBezTo>
                      <a:pt x="160" y="1"/>
                      <a:pt x="152" y="0"/>
                      <a:pt x="145" y="0"/>
                    </a:cubicBezTo>
                    <a:close/>
                    <a:moveTo>
                      <a:pt x="1267" y="201"/>
                    </a:moveTo>
                    <a:cubicBezTo>
                      <a:pt x="1125" y="201"/>
                      <a:pt x="1083" y="421"/>
                      <a:pt x="1239" y="454"/>
                    </a:cubicBezTo>
                    <a:cubicBezTo>
                      <a:pt x="1429" y="502"/>
                      <a:pt x="1608" y="538"/>
                      <a:pt x="1798" y="585"/>
                    </a:cubicBezTo>
                    <a:lnTo>
                      <a:pt x="1822" y="585"/>
                    </a:lnTo>
                    <a:lnTo>
                      <a:pt x="1822" y="597"/>
                    </a:lnTo>
                    <a:cubicBezTo>
                      <a:pt x="1977" y="597"/>
                      <a:pt x="2001" y="371"/>
                      <a:pt x="1858" y="335"/>
                    </a:cubicBezTo>
                    <a:cubicBezTo>
                      <a:pt x="1667" y="288"/>
                      <a:pt x="1489" y="240"/>
                      <a:pt x="1298" y="204"/>
                    </a:cubicBezTo>
                    <a:cubicBezTo>
                      <a:pt x="1287" y="202"/>
                      <a:pt x="1277" y="201"/>
                      <a:pt x="1267" y="201"/>
                    </a:cubicBezTo>
                    <a:close/>
                    <a:moveTo>
                      <a:pt x="2365" y="484"/>
                    </a:moveTo>
                    <a:cubicBezTo>
                      <a:pt x="2228" y="484"/>
                      <a:pt x="2182" y="697"/>
                      <a:pt x="2334" y="740"/>
                    </a:cubicBezTo>
                    <a:cubicBezTo>
                      <a:pt x="2513" y="800"/>
                      <a:pt x="2691" y="859"/>
                      <a:pt x="2870" y="919"/>
                    </a:cubicBezTo>
                    <a:lnTo>
                      <a:pt x="2918" y="919"/>
                    </a:lnTo>
                    <a:lnTo>
                      <a:pt x="2918" y="907"/>
                    </a:lnTo>
                    <a:cubicBezTo>
                      <a:pt x="2965" y="907"/>
                      <a:pt x="3013" y="883"/>
                      <a:pt x="3037" y="835"/>
                    </a:cubicBezTo>
                    <a:cubicBezTo>
                      <a:pt x="3060" y="764"/>
                      <a:pt x="3025" y="692"/>
                      <a:pt x="2953" y="669"/>
                    </a:cubicBezTo>
                    <a:cubicBezTo>
                      <a:pt x="2775" y="609"/>
                      <a:pt x="2584" y="550"/>
                      <a:pt x="2406" y="490"/>
                    </a:cubicBezTo>
                    <a:cubicBezTo>
                      <a:pt x="2391" y="486"/>
                      <a:pt x="2378" y="484"/>
                      <a:pt x="2365" y="484"/>
                    </a:cubicBezTo>
                    <a:close/>
                    <a:moveTo>
                      <a:pt x="3456" y="852"/>
                    </a:moveTo>
                    <a:cubicBezTo>
                      <a:pt x="3401" y="852"/>
                      <a:pt x="3353" y="884"/>
                      <a:pt x="3334" y="931"/>
                    </a:cubicBezTo>
                    <a:cubicBezTo>
                      <a:pt x="3299" y="1002"/>
                      <a:pt x="3334" y="1073"/>
                      <a:pt x="3406" y="1097"/>
                    </a:cubicBezTo>
                    <a:cubicBezTo>
                      <a:pt x="3584" y="1169"/>
                      <a:pt x="3751" y="1240"/>
                      <a:pt x="3930" y="1312"/>
                    </a:cubicBezTo>
                    <a:cubicBezTo>
                      <a:pt x="3942" y="1324"/>
                      <a:pt x="3965" y="1324"/>
                      <a:pt x="3977" y="1324"/>
                    </a:cubicBezTo>
                    <a:cubicBezTo>
                      <a:pt x="4025" y="1324"/>
                      <a:pt x="4072" y="1300"/>
                      <a:pt x="4096" y="1252"/>
                    </a:cubicBezTo>
                    <a:cubicBezTo>
                      <a:pt x="4132" y="1181"/>
                      <a:pt x="4096" y="1109"/>
                      <a:pt x="4025" y="1073"/>
                    </a:cubicBezTo>
                    <a:cubicBezTo>
                      <a:pt x="3858" y="1014"/>
                      <a:pt x="3680" y="931"/>
                      <a:pt x="3501" y="859"/>
                    </a:cubicBezTo>
                    <a:cubicBezTo>
                      <a:pt x="3486" y="854"/>
                      <a:pt x="3470" y="852"/>
                      <a:pt x="3456" y="852"/>
                    </a:cubicBezTo>
                    <a:close/>
                    <a:moveTo>
                      <a:pt x="4485" y="1306"/>
                    </a:moveTo>
                    <a:cubicBezTo>
                      <a:pt x="4368" y="1306"/>
                      <a:pt x="4309" y="1489"/>
                      <a:pt x="4442" y="1550"/>
                    </a:cubicBezTo>
                    <a:cubicBezTo>
                      <a:pt x="4608" y="1633"/>
                      <a:pt x="4775" y="1716"/>
                      <a:pt x="4942" y="1812"/>
                    </a:cubicBezTo>
                    <a:cubicBezTo>
                      <a:pt x="4965" y="1812"/>
                      <a:pt x="4977" y="1824"/>
                      <a:pt x="5001" y="1824"/>
                    </a:cubicBezTo>
                    <a:cubicBezTo>
                      <a:pt x="5144" y="1824"/>
                      <a:pt x="5180" y="1645"/>
                      <a:pt x="5061" y="1574"/>
                    </a:cubicBezTo>
                    <a:cubicBezTo>
                      <a:pt x="4894" y="1490"/>
                      <a:pt x="4727" y="1407"/>
                      <a:pt x="4549" y="1324"/>
                    </a:cubicBezTo>
                    <a:cubicBezTo>
                      <a:pt x="4526" y="1311"/>
                      <a:pt x="4505" y="1306"/>
                      <a:pt x="4485" y="1306"/>
                    </a:cubicBezTo>
                    <a:close/>
                    <a:moveTo>
                      <a:pt x="5505" y="1831"/>
                    </a:moveTo>
                    <a:cubicBezTo>
                      <a:pt x="5459" y="1831"/>
                      <a:pt x="5418" y="1855"/>
                      <a:pt x="5394" y="1895"/>
                    </a:cubicBezTo>
                    <a:cubicBezTo>
                      <a:pt x="5358" y="1966"/>
                      <a:pt x="5370" y="2038"/>
                      <a:pt x="5442" y="2074"/>
                    </a:cubicBezTo>
                    <a:cubicBezTo>
                      <a:pt x="5596" y="2181"/>
                      <a:pt x="5763" y="2276"/>
                      <a:pt x="5918" y="2371"/>
                    </a:cubicBezTo>
                    <a:cubicBezTo>
                      <a:pt x="5942" y="2383"/>
                      <a:pt x="5966" y="2395"/>
                      <a:pt x="5989" y="2395"/>
                    </a:cubicBezTo>
                    <a:cubicBezTo>
                      <a:pt x="6120" y="2395"/>
                      <a:pt x="6168" y="2216"/>
                      <a:pt x="6061" y="2145"/>
                    </a:cubicBezTo>
                    <a:cubicBezTo>
                      <a:pt x="5894" y="2050"/>
                      <a:pt x="5727" y="1943"/>
                      <a:pt x="5573" y="1847"/>
                    </a:cubicBezTo>
                    <a:cubicBezTo>
                      <a:pt x="5550" y="1836"/>
                      <a:pt x="5527" y="1831"/>
                      <a:pt x="5505" y="1831"/>
                    </a:cubicBezTo>
                    <a:close/>
                    <a:moveTo>
                      <a:pt x="6464" y="2446"/>
                    </a:moveTo>
                    <a:cubicBezTo>
                      <a:pt x="6422" y="2446"/>
                      <a:pt x="6381" y="2465"/>
                      <a:pt x="6358" y="2502"/>
                    </a:cubicBezTo>
                    <a:cubicBezTo>
                      <a:pt x="6323" y="2562"/>
                      <a:pt x="6335" y="2645"/>
                      <a:pt x="6394" y="2681"/>
                    </a:cubicBezTo>
                    <a:cubicBezTo>
                      <a:pt x="6561" y="2788"/>
                      <a:pt x="6704" y="2907"/>
                      <a:pt x="6859" y="3014"/>
                    </a:cubicBezTo>
                    <a:cubicBezTo>
                      <a:pt x="6870" y="3026"/>
                      <a:pt x="6906" y="3038"/>
                      <a:pt x="6930" y="3038"/>
                    </a:cubicBezTo>
                    <a:cubicBezTo>
                      <a:pt x="6966" y="3038"/>
                      <a:pt x="7013" y="3014"/>
                      <a:pt x="7037" y="2990"/>
                    </a:cubicBezTo>
                    <a:cubicBezTo>
                      <a:pt x="7073" y="2931"/>
                      <a:pt x="7061" y="2848"/>
                      <a:pt x="7013" y="2800"/>
                    </a:cubicBezTo>
                    <a:cubicBezTo>
                      <a:pt x="6859" y="2693"/>
                      <a:pt x="6692" y="2574"/>
                      <a:pt x="6537" y="2467"/>
                    </a:cubicBezTo>
                    <a:cubicBezTo>
                      <a:pt x="6515" y="2453"/>
                      <a:pt x="6489" y="2446"/>
                      <a:pt x="6464" y="2446"/>
                    </a:cubicBezTo>
                    <a:close/>
                    <a:moveTo>
                      <a:pt x="7387" y="3119"/>
                    </a:moveTo>
                    <a:cubicBezTo>
                      <a:pt x="7278" y="3119"/>
                      <a:pt x="7203" y="3263"/>
                      <a:pt x="7299" y="3359"/>
                    </a:cubicBezTo>
                    <a:cubicBezTo>
                      <a:pt x="7454" y="3479"/>
                      <a:pt x="7597" y="3598"/>
                      <a:pt x="7740" y="3717"/>
                    </a:cubicBezTo>
                    <a:cubicBezTo>
                      <a:pt x="7763" y="3729"/>
                      <a:pt x="7799" y="3740"/>
                      <a:pt x="7823" y="3740"/>
                    </a:cubicBezTo>
                    <a:cubicBezTo>
                      <a:pt x="7954" y="3740"/>
                      <a:pt x="8002" y="3598"/>
                      <a:pt x="7906" y="3514"/>
                    </a:cubicBezTo>
                    <a:cubicBezTo>
                      <a:pt x="7763" y="3395"/>
                      <a:pt x="7609" y="3276"/>
                      <a:pt x="7466" y="3145"/>
                    </a:cubicBezTo>
                    <a:cubicBezTo>
                      <a:pt x="7439" y="3127"/>
                      <a:pt x="7412" y="3119"/>
                      <a:pt x="7387" y="3119"/>
                    </a:cubicBezTo>
                    <a:close/>
                    <a:moveTo>
                      <a:pt x="8251" y="3858"/>
                    </a:moveTo>
                    <a:cubicBezTo>
                      <a:pt x="8152" y="3858"/>
                      <a:pt x="8066" y="3993"/>
                      <a:pt x="8168" y="4086"/>
                    </a:cubicBezTo>
                    <a:cubicBezTo>
                      <a:pt x="8311" y="4217"/>
                      <a:pt x="8442" y="4348"/>
                      <a:pt x="8585" y="4479"/>
                    </a:cubicBezTo>
                    <a:cubicBezTo>
                      <a:pt x="8609" y="4491"/>
                      <a:pt x="8633" y="4502"/>
                      <a:pt x="8668" y="4514"/>
                    </a:cubicBezTo>
                    <a:cubicBezTo>
                      <a:pt x="8787" y="4514"/>
                      <a:pt x="8847" y="4372"/>
                      <a:pt x="8764" y="4288"/>
                    </a:cubicBezTo>
                    <a:cubicBezTo>
                      <a:pt x="8621" y="4157"/>
                      <a:pt x="8490" y="4026"/>
                      <a:pt x="8335" y="3895"/>
                    </a:cubicBezTo>
                    <a:cubicBezTo>
                      <a:pt x="8308" y="3869"/>
                      <a:pt x="8279" y="3858"/>
                      <a:pt x="8251" y="3858"/>
                    </a:cubicBezTo>
                    <a:close/>
                    <a:moveTo>
                      <a:pt x="9069" y="4645"/>
                    </a:moveTo>
                    <a:cubicBezTo>
                      <a:pt x="9034" y="4645"/>
                      <a:pt x="9002" y="4657"/>
                      <a:pt x="8978" y="4681"/>
                    </a:cubicBezTo>
                    <a:cubicBezTo>
                      <a:pt x="8930" y="4741"/>
                      <a:pt x="8930" y="4812"/>
                      <a:pt x="8978" y="4872"/>
                    </a:cubicBezTo>
                    <a:cubicBezTo>
                      <a:pt x="9121" y="5003"/>
                      <a:pt x="9240" y="5145"/>
                      <a:pt x="9371" y="5276"/>
                    </a:cubicBezTo>
                    <a:cubicBezTo>
                      <a:pt x="9395" y="5312"/>
                      <a:pt x="9430" y="5324"/>
                      <a:pt x="9466" y="5324"/>
                    </a:cubicBezTo>
                    <a:cubicBezTo>
                      <a:pt x="9502" y="5324"/>
                      <a:pt x="9526" y="5312"/>
                      <a:pt x="9549" y="5288"/>
                    </a:cubicBezTo>
                    <a:cubicBezTo>
                      <a:pt x="9597" y="5241"/>
                      <a:pt x="9609" y="5157"/>
                      <a:pt x="9561" y="5098"/>
                    </a:cubicBezTo>
                    <a:cubicBezTo>
                      <a:pt x="9430" y="4967"/>
                      <a:pt x="9299" y="4836"/>
                      <a:pt x="9168" y="4681"/>
                    </a:cubicBezTo>
                    <a:cubicBezTo>
                      <a:pt x="9139" y="4657"/>
                      <a:pt x="9103" y="4645"/>
                      <a:pt x="9069" y="4645"/>
                    </a:cubicBezTo>
                    <a:close/>
                    <a:moveTo>
                      <a:pt x="9848" y="5496"/>
                    </a:moveTo>
                    <a:cubicBezTo>
                      <a:pt x="9755" y="5496"/>
                      <a:pt x="9677" y="5607"/>
                      <a:pt x="9740" y="5705"/>
                    </a:cubicBezTo>
                    <a:cubicBezTo>
                      <a:pt x="9871" y="5848"/>
                      <a:pt x="9990" y="6003"/>
                      <a:pt x="10109" y="6134"/>
                    </a:cubicBezTo>
                    <a:cubicBezTo>
                      <a:pt x="10133" y="6169"/>
                      <a:pt x="10168" y="6181"/>
                      <a:pt x="10204" y="6181"/>
                    </a:cubicBezTo>
                    <a:lnTo>
                      <a:pt x="10204" y="6193"/>
                    </a:lnTo>
                    <a:cubicBezTo>
                      <a:pt x="10323" y="6193"/>
                      <a:pt x="10383" y="6062"/>
                      <a:pt x="10311" y="5979"/>
                    </a:cubicBezTo>
                    <a:cubicBezTo>
                      <a:pt x="10192" y="5836"/>
                      <a:pt x="10073" y="5681"/>
                      <a:pt x="9942" y="5538"/>
                    </a:cubicBezTo>
                    <a:cubicBezTo>
                      <a:pt x="9912" y="5508"/>
                      <a:pt x="9879" y="5496"/>
                      <a:pt x="9848" y="549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42"/>
              <p:cNvSpPr/>
              <p:nvPr/>
            </p:nvSpPr>
            <p:spPr>
              <a:xfrm>
                <a:off x="6924586" y="1346920"/>
                <a:ext cx="30299" cy="13847"/>
              </a:xfrm>
              <a:custGeom>
                <a:rect b="b" l="l" r="r" t="t"/>
                <a:pathLst>
                  <a:path extrusionOk="0" h="287" w="628">
                    <a:moveTo>
                      <a:pt x="176" y="0"/>
                    </a:moveTo>
                    <a:cubicBezTo>
                      <a:pt x="20" y="0"/>
                      <a:pt x="1" y="251"/>
                      <a:pt x="175" y="263"/>
                    </a:cubicBezTo>
                    <a:lnTo>
                      <a:pt x="473" y="286"/>
                    </a:lnTo>
                    <a:lnTo>
                      <a:pt x="485" y="286"/>
                    </a:lnTo>
                    <a:cubicBezTo>
                      <a:pt x="628" y="263"/>
                      <a:pt x="628" y="48"/>
                      <a:pt x="485" y="25"/>
                    </a:cubicBezTo>
                    <a:cubicBezTo>
                      <a:pt x="390" y="25"/>
                      <a:pt x="282" y="1"/>
                      <a:pt x="187" y="1"/>
                    </a:cubicBezTo>
                    <a:cubicBezTo>
                      <a:pt x="183" y="0"/>
                      <a:pt x="180" y="0"/>
                      <a:pt x="1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42"/>
              <p:cNvSpPr/>
              <p:nvPr/>
            </p:nvSpPr>
            <p:spPr>
              <a:xfrm>
                <a:off x="7402486" y="1845321"/>
                <a:ext cx="22290" cy="25571"/>
              </a:xfrm>
              <a:custGeom>
                <a:rect b="b" l="l" r="r" t="t"/>
                <a:pathLst>
                  <a:path extrusionOk="0" h="530" w="462">
                    <a:moveTo>
                      <a:pt x="176" y="1"/>
                    </a:moveTo>
                    <a:cubicBezTo>
                      <a:pt x="88" y="1"/>
                      <a:pt x="0" y="90"/>
                      <a:pt x="57" y="196"/>
                    </a:cubicBezTo>
                    <a:cubicBezTo>
                      <a:pt x="117" y="291"/>
                      <a:pt x="164" y="374"/>
                      <a:pt x="212" y="458"/>
                    </a:cubicBezTo>
                    <a:cubicBezTo>
                      <a:pt x="224" y="493"/>
                      <a:pt x="272" y="529"/>
                      <a:pt x="319" y="529"/>
                    </a:cubicBezTo>
                    <a:cubicBezTo>
                      <a:pt x="343" y="517"/>
                      <a:pt x="367" y="517"/>
                      <a:pt x="379" y="505"/>
                    </a:cubicBezTo>
                    <a:cubicBezTo>
                      <a:pt x="438" y="470"/>
                      <a:pt x="462" y="398"/>
                      <a:pt x="438" y="327"/>
                    </a:cubicBezTo>
                    <a:cubicBezTo>
                      <a:pt x="379" y="243"/>
                      <a:pt x="331" y="160"/>
                      <a:pt x="283" y="65"/>
                    </a:cubicBezTo>
                    <a:cubicBezTo>
                      <a:pt x="257" y="20"/>
                      <a:pt x="217" y="1"/>
                      <a:pt x="1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2"/>
              <p:cNvSpPr/>
              <p:nvPr/>
            </p:nvSpPr>
            <p:spPr>
              <a:xfrm>
                <a:off x="6949096" y="1471207"/>
                <a:ext cx="455022" cy="363497"/>
              </a:xfrm>
              <a:custGeom>
                <a:rect b="b" l="l" r="r" t="t"/>
                <a:pathLst>
                  <a:path extrusionOk="0" h="7534" w="9431">
                    <a:moveTo>
                      <a:pt x="135" y="1"/>
                    </a:moveTo>
                    <a:cubicBezTo>
                      <a:pt x="80" y="1"/>
                      <a:pt x="31" y="35"/>
                      <a:pt x="13" y="92"/>
                    </a:cubicBezTo>
                    <a:cubicBezTo>
                      <a:pt x="1" y="163"/>
                      <a:pt x="36" y="235"/>
                      <a:pt x="108" y="258"/>
                    </a:cubicBezTo>
                    <a:cubicBezTo>
                      <a:pt x="286" y="306"/>
                      <a:pt x="465" y="366"/>
                      <a:pt x="644" y="413"/>
                    </a:cubicBezTo>
                    <a:lnTo>
                      <a:pt x="691" y="413"/>
                    </a:lnTo>
                    <a:lnTo>
                      <a:pt x="691" y="425"/>
                    </a:lnTo>
                    <a:cubicBezTo>
                      <a:pt x="834" y="425"/>
                      <a:pt x="870" y="223"/>
                      <a:pt x="727" y="175"/>
                    </a:cubicBezTo>
                    <a:cubicBezTo>
                      <a:pt x="548" y="115"/>
                      <a:pt x="358" y="56"/>
                      <a:pt x="179" y="8"/>
                    </a:cubicBezTo>
                    <a:cubicBezTo>
                      <a:pt x="164" y="3"/>
                      <a:pt x="149" y="1"/>
                      <a:pt x="135" y="1"/>
                    </a:cubicBezTo>
                    <a:close/>
                    <a:moveTo>
                      <a:pt x="1240" y="338"/>
                    </a:moveTo>
                    <a:cubicBezTo>
                      <a:pt x="1099" y="338"/>
                      <a:pt x="1047" y="537"/>
                      <a:pt x="1179" y="592"/>
                    </a:cubicBezTo>
                    <a:cubicBezTo>
                      <a:pt x="1358" y="663"/>
                      <a:pt x="1537" y="723"/>
                      <a:pt x="1703" y="794"/>
                    </a:cubicBezTo>
                    <a:cubicBezTo>
                      <a:pt x="1727" y="806"/>
                      <a:pt x="1739" y="806"/>
                      <a:pt x="1763" y="806"/>
                    </a:cubicBezTo>
                    <a:cubicBezTo>
                      <a:pt x="1906" y="806"/>
                      <a:pt x="1941" y="604"/>
                      <a:pt x="1810" y="556"/>
                    </a:cubicBezTo>
                    <a:cubicBezTo>
                      <a:pt x="1632" y="485"/>
                      <a:pt x="1453" y="413"/>
                      <a:pt x="1275" y="342"/>
                    </a:cubicBezTo>
                    <a:cubicBezTo>
                      <a:pt x="1263" y="339"/>
                      <a:pt x="1251" y="338"/>
                      <a:pt x="1240" y="338"/>
                    </a:cubicBezTo>
                    <a:close/>
                    <a:moveTo>
                      <a:pt x="2286" y="769"/>
                    </a:moveTo>
                    <a:cubicBezTo>
                      <a:pt x="2156" y="769"/>
                      <a:pt x="2092" y="958"/>
                      <a:pt x="2227" y="1020"/>
                    </a:cubicBezTo>
                    <a:cubicBezTo>
                      <a:pt x="2406" y="1104"/>
                      <a:pt x="2572" y="1187"/>
                      <a:pt x="2739" y="1270"/>
                    </a:cubicBezTo>
                    <a:cubicBezTo>
                      <a:pt x="2763" y="1282"/>
                      <a:pt x="2775" y="1282"/>
                      <a:pt x="2799" y="1282"/>
                    </a:cubicBezTo>
                    <a:cubicBezTo>
                      <a:pt x="2930" y="1282"/>
                      <a:pt x="2977" y="1104"/>
                      <a:pt x="2858" y="1032"/>
                    </a:cubicBezTo>
                    <a:cubicBezTo>
                      <a:pt x="2691" y="949"/>
                      <a:pt x="2513" y="866"/>
                      <a:pt x="2346" y="782"/>
                    </a:cubicBezTo>
                    <a:cubicBezTo>
                      <a:pt x="2325" y="773"/>
                      <a:pt x="2304" y="769"/>
                      <a:pt x="2286" y="769"/>
                    </a:cubicBezTo>
                    <a:close/>
                    <a:moveTo>
                      <a:pt x="3295" y="1295"/>
                    </a:moveTo>
                    <a:cubicBezTo>
                      <a:pt x="3179" y="1295"/>
                      <a:pt x="3110" y="1465"/>
                      <a:pt x="3239" y="1544"/>
                    </a:cubicBezTo>
                    <a:cubicBezTo>
                      <a:pt x="3406" y="1628"/>
                      <a:pt x="3561" y="1723"/>
                      <a:pt x="3727" y="1830"/>
                    </a:cubicBezTo>
                    <a:cubicBezTo>
                      <a:pt x="3739" y="1842"/>
                      <a:pt x="3763" y="1842"/>
                      <a:pt x="3799" y="1842"/>
                    </a:cubicBezTo>
                    <a:cubicBezTo>
                      <a:pt x="3834" y="1842"/>
                      <a:pt x="3882" y="1830"/>
                      <a:pt x="3906" y="1794"/>
                    </a:cubicBezTo>
                    <a:cubicBezTo>
                      <a:pt x="3942" y="1723"/>
                      <a:pt x="3918" y="1651"/>
                      <a:pt x="3858" y="1616"/>
                    </a:cubicBezTo>
                    <a:cubicBezTo>
                      <a:pt x="3703" y="1509"/>
                      <a:pt x="3537" y="1401"/>
                      <a:pt x="3370" y="1318"/>
                    </a:cubicBezTo>
                    <a:cubicBezTo>
                      <a:pt x="3344" y="1302"/>
                      <a:pt x="3319" y="1295"/>
                      <a:pt x="3295" y="1295"/>
                    </a:cubicBezTo>
                    <a:close/>
                    <a:moveTo>
                      <a:pt x="4273" y="1889"/>
                    </a:moveTo>
                    <a:cubicBezTo>
                      <a:pt x="4162" y="1889"/>
                      <a:pt x="4086" y="2049"/>
                      <a:pt x="4204" y="2128"/>
                    </a:cubicBezTo>
                    <a:cubicBezTo>
                      <a:pt x="4358" y="2235"/>
                      <a:pt x="4513" y="2342"/>
                      <a:pt x="4668" y="2449"/>
                    </a:cubicBezTo>
                    <a:cubicBezTo>
                      <a:pt x="4692" y="2473"/>
                      <a:pt x="4716" y="2473"/>
                      <a:pt x="4739" y="2485"/>
                    </a:cubicBezTo>
                    <a:lnTo>
                      <a:pt x="4751" y="2485"/>
                    </a:lnTo>
                    <a:cubicBezTo>
                      <a:pt x="4870" y="2473"/>
                      <a:pt x="4918" y="2318"/>
                      <a:pt x="4823" y="2247"/>
                    </a:cubicBezTo>
                    <a:cubicBezTo>
                      <a:pt x="4668" y="2128"/>
                      <a:pt x="4513" y="2020"/>
                      <a:pt x="4346" y="1913"/>
                    </a:cubicBezTo>
                    <a:cubicBezTo>
                      <a:pt x="4321" y="1897"/>
                      <a:pt x="4296" y="1889"/>
                      <a:pt x="4273" y="1889"/>
                    </a:cubicBezTo>
                    <a:close/>
                    <a:moveTo>
                      <a:pt x="5193" y="2563"/>
                    </a:moveTo>
                    <a:cubicBezTo>
                      <a:pt x="5154" y="2563"/>
                      <a:pt x="5117" y="2581"/>
                      <a:pt x="5097" y="2616"/>
                    </a:cubicBezTo>
                    <a:cubicBezTo>
                      <a:pt x="5049" y="2663"/>
                      <a:pt x="5049" y="2747"/>
                      <a:pt x="5108" y="2794"/>
                    </a:cubicBezTo>
                    <a:cubicBezTo>
                      <a:pt x="5263" y="2913"/>
                      <a:pt x="5406" y="3033"/>
                      <a:pt x="5549" y="3152"/>
                    </a:cubicBezTo>
                    <a:cubicBezTo>
                      <a:pt x="5573" y="3175"/>
                      <a:pt x="5608" y="3187"/>
                      <a:pt x="5632" y="3187"/>
                    </a:cubicBezTo>
                    <a:cubicBezTo>
                      <a:pt x="5751" y="3187"/>
                      <a:pt x="5811" y="3033"/>
                      <a:pt x="5716" y="2949"/>
                    </a:cubicBezTo>
                    <a:cubicBezTo>
                      <a:pt x="5573" y="2830"/>
                      <a:pt x="5418" y="2711"/>
                      <a:pt x="5275" y="2592"/>
                    </a:cubicBezTo>
                    <a:cubicBezTo>
                      <a:pt x="5250" y="2572"/>
                      <a:pt x="5221" y="2563"/>
                      <a:pt x="5193" y="2563"/>
                    </a:cubicBezTo>
                    <a:close/>
                    <a:moveTo>
                      <a:pt x="6062" y="3296"/>
                    </a:moveTo>
                    <a:cubicBezTo>
                      <a:pt x="6026" y="3296"/>
                      <a:pt x="5991" y="3311"/>
                      <a:pt x="5966" y="3342"/>
                    </a:cubicBezTo>
                    <a:cubicBezTo>
                      <a:pt x="5918" y="3390"/>
                      <a:pt x="5918" y="3473"/>
                      <a:pt x="5978" y="3521"/>
                    </a:cubicBezTo>
                    <a:cubicBezTo>
                      <a:pt x="6109" y="3652"/>
                      <a:pt x="6251" y="3783"/>
                      <a:pt x="6382" y="3914"/>
                    </a:cubicBezTo>
                    <a:cubicBezTo>
                      <a:pt x="6406" y="3937"/>
                      <a:pt x="6442" y="3949"/>
                      <a:pt x="6478" y="3949"/>
                    </a:cubicBezTo>
                    <a:cubicBezTo>
                      <a:pt x="6513" y="3949"/>
                      <a:pt x="6549" y="3937"/>
                      <a:pt x="6573" y="3914"/>
                    </a:cubicBezTo>
                    <a:cubicBezTo>
                      <a:pt x="6621" y="3854"/>
                      <a:pt x="6621" y="3783"/>
                      <a:pt x="6573" y="3723"/>
                    </a:cubicBezTo>
                    <a:cubicBezTo>
                      <a:pt x="6430" y="3592"/>
                      <a:pt x="6299" y="3461"/>
                      <a:pt x="6156" y="3330"/>
                    </a:cubicBezTo>
                    <a:cubicBezTo>
                      <a:pt x="6128" y="3308"/>
                      <a:pt x="6095" y="3296"/>
                      <a:pt x="6062" y="3296"/>
                    </a:cubicBezTo>
                    <a:close/>
                    <a:moveTo>
                      <a:pt x="6870" y="4084"/>
                    </a:moveTo>
                    <a:cubicBezTo>
                      <a:pt x="6766" y="4084"/>
                      <a:pt x="6681" y="4221"/>
                      <a:pt x="6787" y="4318"/>
                    </a:cubicBezTo>
                    <a:cubicBezTo>
                      <a:pt x="6918" y="4449"/>
                      <a:pt x="7037" y="4592"/>
                      <a:pt x="7168" y="4735"/>
                    </a:cubicBezTo>
                    <a:cubicBezTo>
                      <a:pt x="7192" y="4759"/>
                      <a:pt x="7228" y="4771"/>
                      <a:pt x="7263" y="4771"/>
                    </a:cubicBezTo>
                    <a:cubicBezTo>
                      <a:pt x="7299" y="4771"/>
                      <a:pt x="7323" y="4759"/>
                      <a:pt x="7347" y="4747"/>
                    </a:cubicBezTo>
                    <a:cubicBezTo>
                      <a:pt x="7406" y="4687"/>
                      <a:pt x="7406" y="4616"/>
                      <a:pt x="7359" y="4557"/>
                    </a:cubicBezTo>
                    <a:cubicBezTo>
                      <a:pt x="7240" y="4414"/>
                      <a:pt x="7109" y="4271"/>
                      <a:pt x="6978" y="4140"/>
                    </a:cubicBezTo>
                    <a:cubicBezTo>
                      <a:pt x="6944" y="4100"/>
                      <a:pt x="6906" y="4084"/>
                      <a:pt x="6870" y="4084"/>
                    </a:cubicBezTo>
                    <a:close/>
                    <a:moveTo>
                      <a:pt x="7646" y="4938"/>
                    </a:moveTo>
                    <a:cubicBezTo>
                      <a:pt x="7549" y="4938"/>
                      <a:pt x="7457" y="5057"/>
                      <a:pt x="7537" y="5164"/>
                    </a:cubicBezTo>
                    <a:cubicBezTo>
                      <a:pt x="7668" y="5307"/>
                      <a:pt x="7775" y="5461"/>
                      <a:pt x="7894" y="5604"/>
                    </a:cubicBezTo>
                    <a:cubicBezTo>
                      <a:pt x="7918" y="5640"/>
                      <a:pt x="7954" y="5652"/>
                      <a:pt x="8002" y="5652"/>
                    </a:cubicBezTo>
                    <a:cubicBezTo>
                      <a:pt x="8025" y="5652"/>
                      <a:pt x="8049" y="5640"/>
                      <a:pt x="8073" y="5616"/>
                    </a:cubicBezTo>
                    <a:cubicBezTo>
                      <a:pt x="8133" y="5580"/>
                      <a:pt x="8145" y="5497"/>
                      <a:pt x="8097" y="5438"/>
                    </a:cubicBezTo>
                    <a:cubicBezTo>
                      <a:pt x="7990" y="5283"/>
                      <a:pt x="7859" y="5140"/>
                      <a:pt x="7740" y="4985"/>
                    </a:cubicBezTo>
                    <a:cubicBezTo>
                      <a:pt x="7712" y="4952"/>
                      <a:pt x="7679" y="4938"/>
                      <a:pt x="7646" y="4938"/>
                    </a:cubicBezTo>
                    <a:close/>
                    <a:moveTo>
                      <a:pt x="8345" y="5849"/>
                    </a:moveTo>
                    <a:cubicBezTo>
                      <a:pt x="8317" y="5849"/>
                      <a:pt x="8288" y="5858"/>
                      <a:pt x="8264" y="5878"/>
                    </a:cubicBezTo>
                    <a:cubicBezTo>
                      <a:pt x="8204" y="5914"/>
                      <a:pt x="8192" y="5997"/>
                      <a:pt x="8240" y="6057"/>
                    </a:cubicBezTo>
                    <a:cubicBezTo>
                      <a:pt x="8347" y="6223"/>
                      <a:pt x="8454" y="6366"/>
                      <a:pt x="8561" y="6521"/>
                    </a:cubicBezTo>
                    <a:cubicBezTo>
                      <a:pt x="8585" y="6557"/>
                      <a:pt x="8633" y="6569"/>
                      <a:pt x="8668" y="6569"/>
                    </a:cubicBezTo>
                    <a:cubicBezTo>
                      <a:pt x="8692" y="6569"/>
                      <a:pt x="8716" y="6569"/>
                      <a:pt x="8740" y="6557"/>
                    </a:cubicBezTo>
                    <a:cubicBezTo>
                      <a:pt x="8799" y="6509"/>
                      <a:pt x="8823" y="6426"/>
                      <a:pt x="8776" y="6366"/>
                    </a:cubicBezTo>
                    <a:cubicBezTo>
                      <a:pt x="8668" y="6211"/>
                      <a:pt x="8561" y="6057"/>
                      <a:pt x="8442" y="5902"/>
                    </a:cubicBezTo>
                    <a:cubicBezTo>
                      <a:pt x="8421" y="5867"/>
                      <a:pt x="8384" y="5849"/>
                      <a:pt x="8345" y="5849"/>
                    </a:cubicBezTo>
                    <a:close/>
                    <a:moveTo>
                      <a:pt x="8992" y="6798"/>
                    </a:moveTo>
                    <a:cubicBezTo>
                      <a:pt x="8905" y="6798"/>
                      <a:pt x="8825" y="6886"/>
                      <a:pt x="8883" y="6985"/>
                    </a:cubicBezTo>
                    <a:cubicBezTo>
                      <a:pt x="8978" y="7152"/>
                      <a:pt x="9085" y="7319"/>
                      <a:pt x="9180" y="7474"/>
                    </a:cubicBezTo>
                    <a:cubicBezTo>
                      <a:pt x="9192" y="7509"/>
                      <a:pt x="9240" y="7533"/>
                      <a:pt x="9288" y="7533"/>
                    </a:cubicBezTo>
                    <a:cubicBezTo>
                      <a:pt x="9311" y="7533"/>
                      <a:pt x="9335" y="7521"/>
                      <a:pt x="9347" y="7509"/>
                    </a:cubicBezTo>
                    <a:cubicBezTo>
                      <a:pt x="9418" y="7474"/>
                      <a:pt x="9430" y="7402"/>
                      <a:pt x="9395" y="7331"/>
                    </a:cubicBezTo>
                    <a:cubicBezTo>
                      <a:pt x="9311" y="7176"/>
                      <a:pt x="9204" y="7021"/>
                      <a:pt x="9097" y="6854"/>
                    </a:cubicBezTo>
                    <a:cubicBezTo>
                      <a:pt x="9068" y="6815"/>
                      <a:pt x="9029" y="6798"/>
                      <a:pt x="8992" y="679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42"/>
              <p:cNvSpPr/>
              <p:nvPr/>
            </p:nvSpPr>
            <p:spPr>
              <a:xfrm>
                <a:off x="6906541" y="1461075"/>
                <a:ext cx="31699" cy="16308"/>
              </a:xfrm>
              <a:custGeom>
                <a:rect b="b" l="l" r="r" t="t"/>
                <a:pathLst>
                  <a:path extrusionOk="0" h="338" w="657">
                    <a:moveTo>
                      <a:pt x="185" y="1"/>
                    </a:moveTo>
                    <a:cubicBezTo>
                      <a:pt x="43" y="1"/>
                      <a:pt x="0" y="233"/>
                      <a:pt x="156" y="266"/>
                    </a:cubicBezTo>
                    <a:lnTo>
                      <a:pt x="442" y="325"/>
                    </a:lnTo>
                    <a:lnTo>
                      <a:pt x="478" y="325"/>
                    </a:lnTo>
                    <a:lnTo>
                      <a:pt x="478" y="337"/>
                    </a:lnTo>
                    <a:cubicBezTo>
                      <a:pt x="633" y="325"/>
                      <a:pt x="656" y="111"/>
                      <a:pt x="514" y="75"/>
                    </a:cubicBezTo>
                    <a:lnTo>
                      <a:pt x="216" y="4"/>
                    </a:lnTo>
                    <a:cubicBezTo>
                      <a:pt x="205" y="2"/>
                      <a:pt x="195" y="1"/>
                      <a:pt x="1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7" name="Google Shape;1557;p42"/>
            <p:cNvSpPr/>
            <p:nvPr/>
          </p:nvSpPr>
          <p:spPr>
            <a:xfrm>
              <a:off x="6191984" y="1275610"/>
              <a:ext cx="284371" cy="235062"/>
            </a:xfrm>
            <a:custGeom>
              <a:rect b="b" l="l" r="r" t="t"/>
              <a:pathLst>
                <a:path extrusionOk="0" h="4872" w="5894">
                  <a:moveTo>
                    <a:pt x="2822" y="166"/>
                  </a:moveTo>
                  <a:cubicBezTo>
                    <a:pt x="2862" y="166"/>
                    <a:pt x="2901" y="167"/>
                    <a:pt x="2941" y="169"/>
                  </a:cubicBezTo>
                  <a:lnTo>
                    <a:pt x="2977" y="169"/>
                  </a:lnTo>
                  <a:cubicBezTo>
                    <a:pt x="3143" y="169"/>
                    <a:pt x="3310" y="205"/>
                    <a:pt x="3465" y="252"/>
                  </a:cubicBezTo>
                  <a:cubicBezTo>
                    <a:pt x="3536" y="264"/>
                    <a:pt x="3608" y="288"/>
                    <a:pt x="3679" y="324"/>
                  </a:cubicBezTo>
                  <a:lnTo>
                    <a:pt x="3691" y="324"/>
                  </a:lnTo>
                  <a:cubicBezTo>
                    <a:pt x="3751" y="348"/>
                    <a:pt x="3810" y="371"/>
                    <a:pt x="3858" y="395"/>
                  </a:cubicBezTo>
                  <a:cubicBezTo>
                    <a:pt x="5703" y="1324"/>
                    <a:pt x="5465" y="4027"/>
                    <a:pt x="3501" y="4622"/>
                  </a:cubicBezTo>
                  <a:cubicBezTo>
                    <a:pt x="3417" y="4646"/>
                    <a:pt x="3334" y="4670"/>
                    <a:pt x="3251" y="4681"/>
                  </a:cubicBezTo>
                  <a:cubicBezTo>
                    <a:pt x="3096" y="4705"/>
                    <a:pt x="2929" y="4717"/>
                    <a:pt x="2774" y="4717"/>
                  </a:cubicBezTo>
                  <a:cubicBezTo>
                    <a:pt x="2751" y="4717"/>
                    <a:pt x="2739" y="4729"/>
                    <a:pt x="2727" y="4729"/>
                  </a:cubicBezTo>
                  <a:cubicBezTo>
                    <a:pt x="2620" y="4717"/>
                    <a:pt x="2512" y="4705"/>
                    <a:pt x="2405" y="4693"/>
                  </a:cubicBezTo>
                  <a:cubicBezTo>
                    <a:pt x="2286" y="4670"/>
                    <a:pt x="2155" y="4634"/>
                    <a:pt x="2036" y="4586"/>
                  </a:cubicBezTo>
                  <a:cubicBezTo>
                    <a:pt x="1965" y="4562"/>
                    <a:pt x="1905" y="4539"/>
                    <a:pt x="1834" y="4503"/>
                  </a:cubicBezTo>
                  <a:cubicBezTo>
                    <a:pt x="1417" y="4300"/>
                    <a:pt x="1072" y="3967"/>
                    <a:pt x="846" y="3562"/>
                  </a:cubicBezTo>
                  <a:cubicBezTo>
                    <a:pt x="822" y="3538"/>
                    <a:pt x="822" y="3515"/>
                    <a:pt x="810" y="3503"/>
                  </a:cubicBezTo>
                  <a:cubicBezTo>
                    <a:pt x="179" y="2276"/>
                    <a:pt x="750" y="776"/>
                    <a:pt x="2036" y="300"/>
                  </a:cubicBezTo>
                  <a:cubicBezTo>
                    <a:pt x="2108" y="276"/>
                    <a:pt x="2167" y="252"/>
                    <a:pt x="2239" y="240"/>
                  </a:cubicBezTo>
                  <a:cubicBezTo>
                    <a:pt x="2427" y="191"/>
                    <a:pt x="2624" y="166"/>
                    <a:pt x="2822" y="166"/>
                  </a:cubicBezTo>
                  <a:close/>
                  <a:moveTo>
                    <a:pt x="2844" y="0"/>
                  </a:moveTo>
                  <a:cubicBezTo>
                    <a:pt x="2627" y="0"/>
                    <a:pt x="2410" y="34"/>
                    <a:pt x="2203" y="86"/>
                  </a:cubicBezTo>
                  <a:cubicBezTo>
                    <a:pt x="2131" y="109"/>
                    <a:pt x="2060" y="133"/>
                    <a:pt x="1989" y="157"/>
                  </a:cubicBezTo>
                  <a:cubicBezTo>
                    <a:pt x="619" y="669"/>
                    <a:pt x="0" y="2264"/>
                    <a:pt x="679" y="3562"/>
                  </a:cubicBezTo>
                  <a:lnTo>
                    <a:pt x="715" y="3622"/>
                  </a:lnTo>
                  <a:cubicBezTo>
                    <a:pt x="953" y="4062"/>
                    <a:pt x="1322" y="4408"/>
                    <a:pt x="1774" y="4622"/>
                  </a:cubicBezTo>
                  <a:cubicBezTo>
                    <a:pt x="1846" y="4658"/>
                    <a:pt x="1917" y="4693"/>
                    <a:pt x="1989" y="4717"/>
                  </a:cubicBezTo>
                  <a:cubicBezTo>
                    <a:pt x="2120" y="4765"/>
                    <a:pt x="2250" y="4801"/>
                    <a:pt x="2381" y="4824"/>
                  </a:cubicBezTo>
                  <a:cubicBezTo>
                    <a:pt x="2501" y="4848"/>
                    <a:pt x="2608" y="4860"/>
                    <a:pt x="2727" y="4872"/>
                  </a:cubicBezTo>
                  <a:lnTo>
                    <a:pt x="2846" y="4872"/>
                  </a:lnTo>
                  <a:cubicBezTo>
                    <a:pt x="2989" y="4860"/>
                    <a:pt x="3132" y="4848"/>
                    <a:pt x="3286" y="4824"/>
                  </a:cubicBezTo>
                  <a:cubicBezTo>
                    <a:pt x="3370" y="4812"/>
                    <a:pt x="3453" y="4789"/>
                    <a:pt x="3548" y="4765"/>
                  </a:cubicBezTo>
                  <a:cubicBezTo>
                    <a:pt x="5644" y="4122"/>
                    <a:pt x="5894" y="1252"/>
                    <a:pt x="3929" y="264"/>
                  </a:cubicBezTo>
                  <a:cubicBezTo>
                    <a:pt x="3882" y="229"/>
                    <a:pt x="3822" y="205"/>
                    <a:pt x="3774" y="193"/>
                  </a:cubicBezTo>
                  <a:lnTo>
                    <a:pt x="3763" y="181"/>
                  </a:lnTo>
                  <a:lnTo>
                    <a:pt x="3739" y="181"/>
                  </a:lnTo>
                  <a:cubicBezTo>
                    <a:pt x="3655" y="145"/>
                    <a:pt x="3584" y="121"/>
                    <a:pt x="3501" y="98"/>
                  </a:cubicBezTo>
                  <a:cubicBezTo>
                    <a:pt x="3334" y="50"/>
                    <a:pt x="3167" y="14"/>
                    <a:pt x="2989" y="2"/>
                  </a:cubicBezTo>
                  <a:lnTo>
                    <a:pt x="2941" y="2"/>
                  </a:lnTo>
                  <a:cubicBezTo>
                    <a:pt x="2909" y="1"/>
                    <a:pt x="2876" y="0"/>
                    <a:pt x="28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42"/>
            <p:cNvSpPr/>
            <p:nvPr/>
          </p:nvSpPr>
          <p:spPr>
            <a:xfrm>
              <a:off x="6398197" y="1178825"/>
              <a:ext cx="433166" cy="464575"/>
            </a:xfrm>
            <a:custGeom>
              <a:rect b="b" l="l" r="r" t="t"/>
              <a:pathLst>
                <a:path extrusionOk="0" h="9629" w="8978">
                  <a:moveTo>
                    <a:pt x="6790" y="161"/>
                  </a:moveTo>
                  <a:cubicBezTo>
                    <a:pt x="6926" y="161"/>
                    <a:pt x="7060" y="217"/>
                    <a:pt x="7168" y="318"/>
                  </a:cubicBezTo>
                  <a:cubicBezTo>
                    <a:pt x="7192" y="341"/>
                    <a:pt x="7216" y="377"/>
                    <a:pt x="7240" y="413"/>
                  </a:cubicBezTo>
                  <a:cubicBezTo>
                    <a:pt x="7335" y="568"/>
                    <a:pt x="7311" y="758"/>
                    <a:pt x="7287" y="972"/>
                  </a:cubicBezTo>
                  <a:cubicBezTo>
                    <a:pt x="7263" y="1115"/>
                    <a:pt x="7251" y="1270"/>
                    <a:pt x="7275" y="1425"/>
                  </a:cubicBezTo>
                  <a:cubicBezTo>
                    <a:pt x="7335" y="1770"/>
                    <a:pt x="7609" y="1865"/>
                    <a:pt x="7847" y="1937"/>
                  </a:cubicBezTo>
                  <a:cubicBezTo>
                    <a:pt x="8049" y="1996"/>
                    <a:pt x="8240" y="2056"/>
                    <a:pt x="8323" y="2258"/>
                  </a:cubicBezTo>
                  <a:cubicBezTo>
                    <a:pt x="8418" y="2520"/>
                    <a:pt x="8287" y="2687"/>
                    <a:pt x="8133" y="2877"/>
                  </a:cubicBezTo>
                  <a:cubicBezTo>
                    <a:pt x="8002" y="3044"/>
                    <a:pt x="7859" y="3223"/>
                    <a:pt x="7871" y="3473"/>
                  </a:cubicBezTo>
                  <a:cubicBezTo>
                    <a:pt x="7894" y="3759"/>
                    <a:pt x="8097" y="3937"/>
                    <a:pt x="8287" y="4116"/>
                  </a:cubicBezTo>
                  <a:cubicBezTo>
                    <a:pt x="8394" y="4199"/>
                    <a:pt x="8490" y="4306"/>
                    <a:pt x="8573" y="4413"/>
                  </a:cubicBezTo>
                  <a:cubicBezTo>
                    <a:pt x="8811" y="4794"/>
                    <a:pt x="8740" y="5247"/>
                    <a:pt x="8359" y="5568"/>
                  </a:cubicBezTo>
                  <a:cubicBezTo>
                    <a:pt x="8299" y="5616"/>
                    <a:pt x="8252" y="5664"/>
                    <a:pt x="8180" y="5711"/>
                  </a:cubicBezTo>
                  <a:cubicBezTo>
                    <a:pt x="7990" y="5842"/>
                    <a:pt x="7787" y="5997"/>
                    <a:pt x="7740" y="6271"/>
                  </a:cubicBezTo>
                  <a:cubicBezTo>
                    <a:pt x="7704" y="6521"/>
                    <a:pt x="7823" y="6723"/>
                    <a:pt x="7942" y="6902"/>
                  </a:cubicBezTo>
                  <a:cubicBezTo>
                    <a:pt x="8073" y="7104"/>
                    <a:pt x="8204" y="7283"/>
                    <a:pt x="8073" y="7533"/>
                  </a:cubicBezTo>
                  <a:cubicBezTo>
                    <a:pt x="7978" y="7723"/>
                    <a:pt x="7775" y="7771"/>
                    <a:pt x="7573" y="7807"/>
                  </a:cubicBezTo>
                  <a:cubicBezTo>
                    <a:pt x="7323" y="7866"/>
                    <a:pt x="7049" y="7926"/>
                    <a:pt x="6954" y="8259"/>
                  </a:cubicBezTo>
                  <a:cubicBezTo>
                    <a:pt x="6918" y="8402"/>
                    <a:pt x="6906" y="8557"/>
                    <a:pt x="6918" y="8712"/>
                  </a:cubicBezTo>
                  <a:cubicBezTo>
                    <a:pt x="6954" y="8914"/>
                    <a:pt x="6918" y="9104"/>
                    <a:pt x="6811" y="9283"/>
                  </a:cubicBezTo>
                  <a:cubicBezTo>
                    <a:pt x="6712" y="9412"/>
                    <a:pt x="6560" y="9478"/>
                    <a:pt x="6404" y="9478"/>
                  </a:cubicBezTo>
                  <a:cubicBezTo>
                    <a:pt x="6316" y="9478"/>
                    <a:pt x="6226" y="9457"/>
                    <a:pt x="6144" y="9414"/>
                  </a:cubicBezTo>
                  <a:lnTo>
                    <a:pt x="251" y="6199"/>
                  </a:lnTo>
                  <a:lnTo>
                    <a:pt x="262" y="6199"/>
                  </a:lnTo>
                  <a:cubicBezTo>
                    <a:pt x="1167" y="5283"/>
                    <a:pt x="1239" y="3830"/>
                    <a:pt x="405" y="2854"/>
                  </a:cubicBezTo>
                  <a:lnTo>
                    <a:pt x="6573" y="210"/>
                  </a:lnTo>
                  <a:cubicBezTo>
                    <a:pt x="6643" y="177"/>
                    <a:pt x="6717" y="161"/>
                    <a:pt x="6790" y="161"/>
                  </a:cubicBezTo>
                  <a:close/>
                  <a:moveTo>
                    <a:pt x="6784" y="0"/>
                  </a:moveTo>
                  <a:cubicBezTo>
                    <a:pt x="6692" y="0"/>
                    <a:pt x="6600" y="19"/>
                    <a:pt x="6513" y="56"/>
                  </a:cubicBezTo>
                  <a:lnTo>
                    <a:pt x="155" y="2806"/>
                  </a:lnTo>
                  <a:lnTo>
                    <a:pt x="227" y="2877"/>
                  </a:lnTo>
                  <a:cubicBezTo>
                    <a:pt x="1096" y="3818"/>
                    <a:pt x="1024" y="5294"/>
                    <a:pt x="84" y="6152"/>
                  </a:cubicBezTo>
                  <a:lnTo>
                    <a:pt x="1" y="6223"/>
                  </a:lnTo>
                  <a:lnTo>
                    <a:pt x="6073" y="9533"/>
                  </a:lnTo>
                  <a:cubicBezTo>
                    <a:pt x="6168" y="9593"/>
                    <a:pt x="6287" y="9628"/>
                    <a:pt x="6406" y="9628"/>
                  </a:cubicBezTo>
                  <a:cubicBezTo>
                    <a:pt x="6620" y="9628"/>
                    <a:pt x="6811" y="9533"/>
                    <a:pt x="6942" y="9366"/>
                  </a:cubicBezTo>
                  <a:cubicBezTo>
                    <a:pt x="7061" y="9176"/>
                    <a:pt x="7109" y="8938"/>
                    <a:pt x="7073" y="8712"/>
                  </a:cubicBezTo>
                  <a:cubicBezTo>
                    <a:pt x="7061" y="8569"/>
                    <a:pt x="7073" y="8438"/>
                    <a:pt x="7109" y="8307"/>
                  </a:cubicBezTo>
                  <a:cubicBezTo>
                    <a:pt x="7168" y="8057"/>
                    <a:pt x="7394" y="8009"/>
                    <a:pt x="7609" y="7961"/>
                  </a:cubicBezTo>
                  <a:cubicBezTo>
                    <a:pt x="7823" y="7902"/>
                    <a:pt x="8073" y="7854"/>
                    <a:pt x="8204" y="7604"/>
                  </a:cubicBezTo>
                  <a:cubicBezTo>
                    <a:pt x="8371" y="7283"/>
                    <a:pt x="8216" y="7033"/>
                    <a:pt x="8073" y="6818"/>
                  </a:cubicBezTo>
                  <a:cubicBezTo>
                    <a:pt x="7954" y="6652"/>
                    <a:pt x="7847" y="6509"/>
                    <a:pt x="7882" y="6295"/>
                  </a:cubicBezTo>
                  <a:cubicBezTo>
                    <a:pt x="7918" y="6080"/>
                    <a:pt x="8085" y="5961"/>
                    <a:pt x="8263" y="5830"/>
                  </a:cubicBezTo>
                  <a:cubicBezTo>
                    <a:pt x="8335" y="5783"/>
                    <a:pt x="8394" y="5735"/>
                    <a:pt x="8454" y="5675"/>
                  </a:cubicBezTo>
                  <a:cubicBezTo>
                    <a:pt x="8895" y="5294"/>
                    <a:pt x="8978" y="4771"/>
                    <a:pt x="8692" y="4330"/>
                  </a:cubicBezTo>
                  <a:cubicBezTo>
                    <a:pt x="8597" y="4199"/>
                    <a:pt x="8502" y="4092"/>
                    <a:pt x="8383" y="3997"/>
                  </a:cubicBezTo>
                  <a:cubicBezTo>
                    <a:pt x="8204" y="3842"/>
                    <a:pt x="8037" y="3687"/>
                    <a:pt x="8013" y="3461"/>
                  </a:cubicBezTo>
                  <a:cubicBezTo>
                    <a:pt x="8002" y="3270"/>
                    <a:pt x="8121" y="3116"/>
                    <a:pt x="8252" y="2961"/>
                  </a:cubicBezTo>
                  <a:cubicBezTo>
                    <a:pt x="8406" y="2758"/>
                    <a:pt x="8585" y="2532"/>
                    <a:pt x="8454" y="2187"/>
                  </a:cubicBezTo>
                  <a:cubicBezTo>
                    <a:pt x="8347" y="1937"/>
                    <a:pt x="8121" y="1854"/>
                    <a:pt x="7894" y="1782"/>
                  </a:cubicBezTo>
                  <a:cubicBezTo>
                    <a:pt x="7656" y="1711"/>
                    <a:pt x="7466" y="1651"/>
                    <a:pt x="7418" y="1389"/>
                  </a:cubicBezTo>
                  <a:cubicBezTo>
                    <a:pt x="7406" y="1258"/>
                    <a:pt x="7406" y="1115"/>
                    <a:pt x="7430" y="972"/>
                  </a:cubicBezTo>
                  <a:cubicBezTo>
                    <a:pt x="7454" y="758"/>
                    <a:pt x="7490" y="520"/>
                    <a:pt x="7359" y="318"/>
                  </a:cubicBezTo>
                  <a:cubicBezTo>
                    <a:pt x="7335" y="282"/>
                    <a:pt x="7299" y="234"/>
                    <a:pt x="7263" y="199"/>
                  </a:cubicBezTo>
                  <a:cubicBezTo>
                    <a:pt x="7131" y="66"/>
                    <a:pt x="6958" y="0"/>
                    <a:pt x="67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2" name="Shape 1562"/>
        <p:cNvGrpSpPr/>
        <p:nvPr/>
      </p:nvGrpSpPr>
      <p:grpSpPr>
        <a:xfrm>
          <a:off x="0" y="0"/>
          <a:ext cx="0" cy="0"/>
          <a:chOff x="0" y="0"/>
          <a:chExt cx="0" cy="0"/>
        </a:xfrm>
      </p:grpSpPr>
      <p:sp>
        <p:nvSpPr>
          <p:cNvPr id="1563" name="Google Shape;1563;p43"/>
          <p:cNvSpPr txBox="1"/>
          <p:nvPr>
            <p:ph type="title"/>
          </p:nvPr>
        </p:nvSpPr>
        <p:spPr>
          <a:xfrm>
            <a:off x="886975" y="372900"/>
            <a:ext cx="6506700" cy="612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Data collecting and cleaning process</a:t>
            </a:r>
            <a:endParaRPr/>
          </a:p>
        </p:txBody>
      </p:sp>
      <p:sp>
        <p:nvSpPr>
          <p:cNvPr id="1564" name="Google Shape;1564;p43"/>
          <p:cNvSpPr txBox="1"/>
          <p:nvPr>
            <p:ph idx="1" type="body"/>
          </p:nvPr>
        </p:nvSpPr>
        <p:spPr>
          <a:xfrm>
            <a:off x="886975" y="1178829"/>
            <a:ext cx="5016000" cy="2105700"/>
          </a:xfrm>
          <a:prstGeom prst="rect">
            <a:avLst/>
          </a:prstGeom>
        </p:spPr>
        <p:txBody>
          <a:bodyPr anchorCtr="0" anchor="t" bIns="91425" lIns="91425" spcFirstLastPara="1" rIns="91425" wrap="square" tIns="91425">
            <a:noAutofit/>
          </a:bodyPr>
          <a:lstStyle/>
          <a:p>
            <a:pPr indent="-317500" lvl="0" marL="457200" rtl="0" algn="l">
              <a:lnSpc>
                <a:spcPct val="150000"/>
              </a:lnSpc>
              <a:spcBef>
                <a:spcPts val="0"/>
              </a:spcBef>
              <a:spcAft>
                <a:spcPts val="0"/>
              </a:spcAft>
              <a:buSzPts val="1400"/>
              <a:buChar char="●"/>
            </a:pPr>
            <a:r>
              <a:rPr lang="en"/>
              <a:t>Scrape data from Twitter with keywords</a:t>
            </a:r>
            <a:endParaRPr/>
          </a:p>
          <a:p>
            <a:pPr indent="-317500" lvl="0" marL="457200" rtl="0" algn="l">
              <a:lnSpc>
                <a:spcPct val="150000"/>
              </a:lnSpc>
              <a:spcBef>
                <a:spcPts val="0"/>
              </a:spcBef>
              <a:spcAft>
                <a:spcPts val="0"/>
              </a:spcAft>
              <a:buSzPts val="1400"/>
              <a:buChar char="●"/>
            </a:pPr>
            <a:r>
              <a:rPr lang="en"/>
              <a:t>15 datasets: 9 “including” and 6 “excluding”</a:t>
            </a:r>
            <a:endParaRPr/>
          </a:p>
          <a:p>
            <a:pPr indent="-317500" lvl="0" marL="457200" rtl="0" algn="l">
              <a:lnSpc>
                <a:spcPct val="150000"/>
              </a:lnSpc>
              <a:spcBef>
                <a:spcPts val="0"/>
              </a:spcBef>
              <a:spcAft>
                <a:spcPts val="0"/>
              </a:spcAft>
              <a:buSzPts val="1400"/>
              <a:buChar char="●"/>
            </a:pPr>
            <a:r>
              <a:rPr lang="en"/>
              <a:t>Variables: TweetID, Date, Text, Language, Username, Likes, Retweets</a:t>
            </a:r>
            <a:endParaRPr/>
          </a:p>
          <a:p>
            <a:pPr indent="-317500" lvl="0" marL="457200" rtl="0" algn="l">
              <a:lnSpc>
                <a:spcPct val="150000"/>
              </a:lnSpc>
              <a:spcBef>
                <a:spcPts val="0"/>
              </a:spcBef>
              <a:spcAft>
                <a:spcPts val="0"/>
              </a:spcAft>
              <a:buSzPts val="1400"/>
              <a:buChar char="●"/>
            </a:pPr>
            <a:r>
              <a:rPr lang="en"/>
              <a:t>Host country bias</a:t>
            </a:r>
            <a:endParaRPr/>
          </a:p>
        </p:txBody>
      </p:sp>
      <p:grpSp>
        <p:nvGrpSpPr>
          <p:cNvPr id="1565" name="Google Shape;1565;p43"/>
          <p:cNvGrpSpPr/>
          <p:nvPr/>
        </p:nvGrpSpPr>
        <p:grpSpPr>
          <a:xfrm>
            <a:off x="6195348" y="1526853"/>
            <a:ext cx="2591943" cy="3341426"/>
            <a:chOff x="6191984" y="1178825"/>
            <a:chExt cx="2423056" cy="3123703"/>
          </a:xfrm>
        </p:grpSpPr>
        <p:sp>
          <p:nvSpPr>
            <p:cNvPr id="1566" name="Google Shape;1566;p43"/>
            <p:cNvSpPr/>
            <p:nvPr/>
          </p:nvSpPr>
          <p:spPr>
            <a:xfrm>
              <a:off x="6214371" y="1279566"/>
              <a:ext cx="256821" cy="227342"/>
            </a:xfrm>
            <a:custGeom>
              <a:rect b="b" l="l" r="r" t="t"/>
              <a:pathLst>
                <a:path extrusionOk="0" h="4712" w="5323">
                  <a:moveTo>
                    <a:pt x="2357" y="1"/>
                  </a:moveTo>
                  <a:cubicBezTo>
                    <a:pt x="2156" y="1"/>
                    <a:pt x="1949" y="25"/>
                    <a:pt x="1751" y="75"/>
                  </a:cubicBezTo>
                  <a:cubicBezTo>
                    <a:pt x="1679" y="99"/>
                    <a:pt x="1620" y="123"/>
                    <a:pt x="1548" y="147"/>
                  </a:cubicBezTo>
                  <a:cubicBezTo>
                    <a:pt x="667" y="480"/>
                    <a:pt x="60" y="1301"/>
                    <a:pt x="24" y="2242"/>
                  </a:cubicBezTo>
                  <a:cubicBezTo>
                    <a:pt x="1" y="2659"/>
                    <a:pt x="84" y="3064"/>
                    <a:pt x="286" y="3433"/>
                  </a:cubicBezTo>
                  <a:lnTo>
                    <a:pt x="322" y="3492"/>
                  </a:lnTo>
                  <a:cubicBezTo>
                    <a:pt x="548" y="3921"/>
                    <a:pt x="917" y="4254"/>
                    <a:pt x="1346" y="4468"/>
                  </a:cubicBezTo>
                  <a:cubicBezTo>
                    <a:pt x="1417" y="4504"/>
                    <a:pt x="1477" y="4528"/>
                    <a:pt x="1548" y="4552"/>
                  </a:cubicBezTo>
                  <a:cubicBezTo>
                    <a:pt x="1679" y="4599"/>
                    <a:pt x="1810" y="4635"/>
                    <a:pt x="1941" y="4659"/>
                  </a:cubicBezTo>
                  <a:cubicBezTo>
                    <a:pt x="2048" y="4683"/>
                    <a:pt x="2156" y="4695"/>
                    <a:pt x="2263" y="4707"/>
                  </a:cubicBezTo>
                  <a:lnTo>
                    <a:pt x="2310" y="4707"/>
                  </a:lnTo>
                  <a:cubicBezTo>
                    <a:pt x="2352" y="4710"/>
                    <a:pt x="2394" y="4711"/>
                    <a:pt x="2435" y="4711"/>
                  </a:cubicBezTo>
                  <a:cubicBezTo>
                    <a:pt x="2560" y="4711"/>
                    <a:pt x="2682" y="4698"/>
                    <a:pt x="2799" y="4671"/>
                  </a:cubicBezTo>
                  <a:cubicBezTo>
                    <a:pt x="2882" y="4659"/>
                    <a:pt x="2977" y="4635"/>
                    <a:pt x="3060" y="4611"/>
                  </a:cubicBezTo>
                  <a:cubicBezTo>
                    <a:pt x="5085" y="3992"/>
                    <a:pt x="5323" y="1206"/>
                    <a:pt x="3430" y="254"/>
                  </a:cubicBezTo>
                  <a:cubicBezTo>
                    <a:pt x="3370" y="218"/>
                    <a:pt x="3322" y="194"/>
                    <a:pt x="3263" y="170"/>
                  </a:cubicBezTo>
                  <a:cubicBezTo>
                    <a:pt x="3180" y="135"/>
                    <a:pt x="3096" y="111"/>
                    <a:pt x="3025" y="87"/>
                  </a:cubicBezTo>
                  <a:cubicBezTo>
                    <a:pt x="2858" y="39"/>
                    <a:pt x="2691" y="16"/>
                    <a:pt x="2525" y="4"/>
                  </a:cubicBezTo>
                  <a:lnTo>
                    <a:pt x="2477" y="4"/>
                  </a:lnTo>
                  <a:cubicBezTo>
                    <a:pt x="2437" y="2"/>
                    <a:pt x="2397" y="1"/>
                    <a:pt x="23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43"/>
            <p:cNvSpPr/>
            <p:nvPr/>
          </p:nvSpPr>
          <p:spPr>
            <a:xfrm>
              <a:off x="6405097" y="1182781"/>
              <a:ext cx="423420" cy="457000"/>
            </a:xfrm>
            <a:custGeom>
              <a:rect b="b" l="l" r="r" t="t"/>
              <a:pathLst>
                <a:path extrusionOk="0" h="9472" w="8776">
                  <a:moveTo>
                    <a:pt x="6653" y="0"/>
                  </a:moveTo>
                  <a:cubicBezTo>
                    <a:pt x="6567" y="0"/>
                    <a:pt x="6479" y="19"/>
                    <a:pt x="6394" y="57"/>
                  </a:cubicBezTo>
                  <a:lnTo>
                    <a:pt x="143" y="2760"/>
                  </a:lnTo>
                  <a:cubicBezTo>
                    <a:pt x="1048" y="3724"/>
                    <a:pt x="977" y="5248"/>
                    <a:pt x="0" y="6141"/>
                  </a:cubicBezTo>
                  <a:lnTo>
                    <a:pt x="2215" y="7344"/>
                  </a:lnTo>
                  <a:lnTo>
                    <a:pt x="5977" y="9403"/>
                  </a:lnTo>
                  <a:cubicBezTo>
                    <a:pt x="6068" y="9449"/>
                    <a:pt x="6165" y="9471"/>
                    <a:pt x="6261" y="9471"/>
                  </a:cubicBezTo>
                  <a:cubicBezTo>
                    <a:pt x="6440" y="9471"/>
                    <a:pt x="6615" y="9392"/>
                    <a:pt x="6739" y="9237"/>
                  </a:cubicBezTo>
                  <a:cubicBezTo>
                    <a:pt x="6966" y="8915"/>
                    <a:pt x="6787" y="8558"/>
                    <a:pt x="6882" y="8201"/>
                  </a:cubicBezTo>
                  <a:cubicBezTo>
                    <a:pt x="7037" y="7641"/>
                    <a:pt x="7751" y="7951"/>
                    <a:pt x="7990" y="7487"/>
                  </a:cubicBezTo>
                  <a:cubicBezTo>
                    <a:pt x="8263" y="6975"/>
                    <a:pt x="7585" y="6689"/>
                    <a:pt x="7668" y="6201"/>
                  </a:cubicBezTo>
                  <a:cubicBezTo>
                    <a:pt x="7728" y="5879"/>
                    <a:pt x="8037" y="5748"/>
                    <a:pt x="8263" y="5546"/>
                  </a:cubicBezTo>
                  <a:cubicBezTo>
                    <a:pt x="8644" y="5212"/>
                    <a:pt x="8775" y="4736"/>
                    <a:pt x="8490" y="4296"/>
                  </a:cubicBezTo>
                  <a:cubicBezTo>
                    <a:pt x="8287" y="3974"/>
                    <a:pt x="7835" y="3796"/>
                    <a:pt x="7799" y="3391"/>
                  </a:cubicBezTo>
                  <a:cubicBezTo>
                    <a:pt x="7763" y="2891"/>
                    <a:pt x="8466" y="2676"/>
                    <a:pt x="8251" y="2141"/>
                  </a:cubicBezTo>
                  <a:cubicBezTo>
                    <a:pt x="8049" y="1652"/>
                    <a:pt x="7311" y="1891"/>
                    <a:pt x="7204" y="1331"/>
                  </a:cubicBezTo>
                  <a:cubicBezTo>
                    <a:pt x="7144" y="974"/>
                    <a:pt x="7347" y="581"/>
                    <a:pt x="7156" y="283"/>
                  </a:cubicBezTo>
                  <a:cubicBezTo>
                    <a:pt x="7132" y="248"/>
                    <a:pt x="7108" y="212"/>
                    <a:pt x="7073" y="176"/>
                  </a:cubicBezTo>
                  <a:cubicBezTo>
                    <a:pt x="6958" y="61"/>
                    <a:pt x="6808" y="0"/>
                    <a:pt x="665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43"/>
            <p:cNvSpPr/>
            <p:nvPr/>
          </p:nvSpPr>
          <p:spPr>
            <a:xfrm>
              <a:off x="6464249" y="1345087"/>
              <a:ext cx="293007" cy="38067"/>
            </a:xfrm>
            <a:custGeom>
              <a:rect b="b" l="l" r="r" t="t"/>
              <a:pathLst>
                <a:path extrusionOk="0" h="789" w="6073">
                  <a:moveTo>
                    <a:pt x="6004" y="1"/>
                  </a:moveTo>
                  <a:cubicBezTo>
                    <a:pt x="5999" y="1"/>
                    <a:pt x="5994" y="1"/>
                    <a:pt x="5990" y="3"/>
                  </a:cubicBezTo>
                  <a:cubicBezTo>
                    <a:pt x="4989" y="51"/>
                    <a:pt x="4001" y="146"/>
                    <a:pt x="3013" y="253"/>
                  </a:cubicBezTo>
                  <a:cubicBezTo>
                    <a:pt x="2025" y="348"/>
                    <a:pt x="1049" y="479"/>
                    <a:pt x="72" y="658"/>
                  </a:cubicBezTo>
                  <a:cubicBezTo>
                    <a:pt x="25" y="658"/>
                    <a:pt x="1" y="694"/>
                    <a:pt x="13" y="729"/>
                  </a:cubicBezTo>
                  <a:cubicBezTo>
                    <a:pt x="13" y="765"/>
                    <a:pt x="48" y="789"/>
                    <a:pt x="84" y="789"/>
                  </a:cubicBezTo>
                  <a:cubicBezTo>
                    <a:pt x="1072" y="741"/>
                    <a:pt x="2061" y="646"/>
                    <a:pt x="3049" y="551"/>
                  </a:cubicBezTo>
                  <a:cubicBezTo>
                    <a:pt x="4037" y="444"/>
                    <a:pt x="5025" y="313"/>
                    <a:pt x="6002" y="146"/>
                  </a:cubicBezTo>
                  <a:cubicBezTo>
                    <a:pt x="6037" y="134"/>
                    <a:pt x="6073" y="98"/>
                    <a:pt x="6061" y="63"/>
                  </a:cubicBezTo>
                  <a:cubicBezTo>
                    <a:pt x="6061" y="32"/>
                    <a:pt x="6034" y="1"/>
                    <a:pt x="60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3"/>
            <p:cNvSpPr/>
            <p:nvPr/>
          </p:nvSpPr>
          <p:spPr>
            <a:xfrm>
              <a:off x="6453683" y="1253127"/>
              <a:ext cx="289823" cy="89403"/>
            </a:xfrm>
            <a:custGeom>
              <a:rect b="b" l="l" r="r" t="t"/>
              <a:pathLst>
                <a:path extrusionOk="0" h="1853" w="6007">
                  <a:moveTo>
                    <a:pt x="5919" y="1"/>
                  </a:moveTo>
                  <a:cubicBezTo>
                    <a:pt x="5912" y="1"/>
                    <a:pt x="5905" y="2"/>
                    <a:pt x="5899" y="4"/>
                  </a:cubicBezTo>
                  <a:cubicBezTo>
                    <a:pt x="4911" y="230"/>
                    <a:pt x="3935" y="504"/>
                    <a:pt x="2970" y="790"/>
                  </a:cubicBezTo>
                  <a:cubicBezTo>
                    <a:pt x="1994" y="1064"/>
                    <a:pt x="1029" y="1373"/>
                    <a:pt x="77" y="1718"/>
                  </a:cubicBezTo>
                  <a:cubicBezTo>
                    <a:pt x="0" y="1740"/>
                    <a:pt x="24" y="1852"/>
                    <a:pt x="102" y="1852"/>
                  </a:cubicBezTo>
                  <a:cubicBezTo>
                    <a:pt x="109" y="1852"/>
                    <a:pt x="117" y="1851"/>
                    <a:pt x="125" y="1849"/>
                  </a:cubicBezTo>
                  <a:cubicBezTo>
                    <a:pt x="1113" y="1623"/>
                    <a:pt x="2077" y="1349"/>
                    <a:pt x="3053" y="1076"/>
                  </a:cubicBezTo>
                  <a:cubicBezTo>
                    <a:pt x="4030" y="790"/>
                    <a:pt x="4994" y="492"/>
                    <a:pt x="5947" y="147"/>
                  </a:cubicBezTo>
                  <a:cubicBezTo>
                    <a:pt x="5982" y="135"/>
                    <a:pt x="6006" y="87"/>
                    <a:pt x="5994" y="52"/>
                  </a:cubicBezTo>
                  <a:cubicBezTo>
                    <a:pt x="5984" y="22"/>
                    <a:pt x="5951" y="1"/>
                    <a:pt x="59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43"/>
            <p:cNvSpPr/>
            <p:nvPr/>
          </p:nvSpPr>
          <p:spPr>
            <a:xfrm>
              <a:off x="6461740" y="1415722"/>
              <a:ext cx="289196" cy="64507"/>
            </a:xfrm>
            <a:custGeom>
              <a:rect b="b" l="l" r="r" t="t"/>
              <a:pathLst>
                <a:path extrusionOk="0" h="1337" w="5994">
                  <a:moveTo>
                    <a:pt x="81" y="1"/>
                  </a:moveTo>
                  <a:cubicBezTo>
                    <a:pt x="14" y="1"/>
                    <a:pt x="0" y="113"/>
                    <a:pt x="77" y="134"/>
                  </a:cubicBezTo>
                  <a:cubicBezTo>
                    <a:pt x="1041" y="396"/>
                    <a:pt x="2005" y="611"/>
                    <a:pt x="2982" y="813"/>
                  </a:cubicBezTo>
                  <a:cubicBezTo>
                    <a:pt x="3946" y="1015"/>
                    <a:pt x="4922" y="1194"/>
                    <a:pt x="5911" y="1337"/>
                  </a:cubicBezTo>
                  <a:cubicBezTo>
                    <a:pt x="5946" y="1337"/>
                    <a:pt x="5982" y="1313"/>
                    <a:pt x="5994" y="1265"/>
                  </a:cubicBezTo>
                  <a:cubicBezTo>
                    <a:pt x="5994" y="1230"/>
                    <a:pt x="5970" y="1194"/>
                    <a:pt x="5934" y="1194"/>
                  </a:cubicBezTo>
                  <a:cubicBezTo>
                    <a:pt x="4982" y="932"/>
                    <a:pt x="4006" y="718"/>
                    <a:pt x="3041" y="515"/>
                  </a:cubicBezTo>
                  <a:cubicBezTo>
                    <a:pt x="2065" y="313"/>
                    <a:pt x="1089" y="134"/>
                    <a:pt x="100" y="3"/>
                  </a:cubicBezTo>
                  <a:cubicBezTo>
                    <a:pt x="93" y="1"/>
                    <a:pt x="87" y="1"/>
                    <a:pt x="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43"/>
            <p:cNvSpPr/>
            <p:nvPr/>
          </p:nvSpPr>
          <p:spPr>
            <a:xfrm>
              <a:off x="6449919" y="1455285"/>
              <a:ext cx="280993" cy="114829"/>
            </a:xfrm>
            <a:custGeom>
              <a:rect b="b" l="l" r="r" t="t"/>
              <a:pathLst>
                <a:path extrusionOk="0" h="2380" w="5824">
                  <a:moveTo>
                    <a:pt x="70" y="1"/>
                  </a:moveTo>
                  <a:cubicBezTo>
                    <a:pt x="44" y="1"/>
                    <a:pt x="21" y="16"/>
                    <a:pt x="12" y="53"/>
                  </a:cubicBezTo>
                  <a:cubicBezTo>
                    <a:pt x="0" y="88"/>
                    <a:pt x="12" y="124"/>
                    <a:pt x="48" y="136"/>
                  </a:cubicBezTo>
                  <a:cubicBezTo>
                    <a:pt x="965" y="565"/>
                    <a:pt x="1905" y="957"/>
                    <a:pt x="2846" y="1327"/>
                  </a:cubicBezTo>
                  <a:cubicBezTo>
                    <a:pt x="3774" y="1708"/>
                    <a:pt x="4727" y="2065"/>
                    <a:pt x="5691" y="2374"/>
                  </a:cubicBezTo>
                  <a:cubicBezTo>
                    <a:pt x="5700" y="2378"/>
                    <a:pt x="5709" y="2380"/>
                    <a:pt x="5718" y="2380"/>
                  </a:cubicBezTo>
                  <a:cubicBezTo>
                    <a:pt x="5786" y="2380"/>
                    <a:pt x="5824" y="2263"/>
                    <a:pt x="5739" y="2231"/>
                  </a:cubicBezTo>
                  <a:cubicBezTo>
                    <a:pt x="4822" y="1803"/>
                    <a:pt x="3893" y="1422"/>
                    <a:pt x="2953" y="1041"/>
                  </a:cubicBezTo>
                  <a:cubicBezTo>
                    <a:pt x="2012" y="672"/>
                    <a:pt x="1060" y="315"/>
                    <a:pt x="95" y="5"/>
                  </a:cubicBezTo>
                  <a:cubicBezTo>
                    <a:pt x="87" y="2"/>
                    <a:pt x="78" y="1"/>
                    <a:pt x="7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43"/>
            <p:cNvSpPr/>
            <p:nvPr/>
          </p:nvSpPr>
          <p:spPr>
            <a:xfrm>
              <a:off x="6307442" y="1279277"/>
              <a:ext cx="44870" cy="227390"/>
            </a:xfrm>
            <a:custGeom>
              <a:rect b="b" l="l" r="r" t="t"/>
              <a:pathLst>
                <a:path extrusionOk="0" h="4713" w="930">
                  <a:moveTo>
                    <a:pt x="387" y="1"/>
                  </a:moveTo>
                  <a:cubicBezTo>
                    <a:pt x="334" y="1"/>
                    <a:pt x="280" y="4"/>
                    <a:pt x="227" y="10"/>
                  </a:cubicBezTo>
                  <a:cubicBezTo>
                    <a:pt x="286" y="307"/>
                    <a:pt x="334" y="605"/>
                    <a:pt x="369" y="903"/>
                  </a:cubicBezTo>
                  <a:cubicBezTo>
                    <a:pt x="393" y="1141"/>
                    <a:pt x="405" y="1379"/>
                    <a:pt x="417" y="1629"/>
                  </a:cubicBezTo>
                  <a:cubicBezTo>
                    <a:pt x="417" y="1867"/>
                    <a:pt x="417" y="2117"/>
                    <a:pt x="405" y="2355"/>
                  </a:cubicBezTo>
                  <a:cubicBezTo>
                    <a:pt x="405" y="2593"/>
                    <a:pt x="381" y="2843"/>
                    <a:pt x="346" y="3081"/>
                  </a:cubicBezTo>
                  <a:cubicBezTo>
                    <a:pt x="310" y="3320"/>
                    <a:pt x="274" y="3558"/>
                    <a:pt x="227" y="3796"/>
                  </a:cubicBezTo>
                  <a:cubicBezTo>
                    <a:pt x="167" y="4093"/>
                    <a:pt x="96" y="4391"/>
                    <a:pt x="0" y="4677"/>
                  </a:cubicBezTo>
                  <a:cubicBezTo>
                    <a:pt x="108" y="4701"/>
                    <a:pt x="215" y="4713"/>
                    <a:pt x="334" y="4713"/>
                  </a:cubicBezTo>
                  <a:lnTo>
                    <a:pt x="381" y="4713"/>
                  </a:lnTo>
                  <a:cubicBezTo>
                    <a:pt x="489" y="4451"/>
                    <a:pt x="596" y="4177"/>
                    <a:pt x="667" y="3903"/>
                  </a:cubicBezTo>
                  <a:cubicBezTo>
                    <a:pt x="810" y="3403"/>
                    <a:pt x="893" y="2891"/>
                    <a:pt x="917" y="2379"/>
                  </a:cubicBezTo>
                  <a:cubicBezTo>
                    <a:pt x="929" y="2117"/>
                    <a:pt x="929" y="1855"/>
                    <a:pt x="905" y="1605"/>
                  </a:cubicBezTo>
                  <a:cubicBezTo>
                    <a:pt x="893" y="1343"/>
                    <a:pt x="858" y="1081"/>
                    <a:pt x="810" y="831"/>
                  </a:cubicBezTo>
                  <a:cubicBezTo>
                    <a:pt x="750" y="545"/>
                    <a:pt x="679" y="272"/>
                    <a:pt x="596" y="10"/>
                  </a:cubicBezTo>
                  <a:lnTo>
                    <a:pt x="548" y="10"/>
                  </a:lnTo>
                  <a:cubicBezTo>
                    <a:pt x="494" y="4"/>
                    <a:pt x="441" y="1"/>
                    <a:pt x="3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43"/>
            <p:cNvSpPr/>
            <p:nvPr/>
          </p:nvSpPr>
          <p:spPr>
            <a:xfrm>
              <a:off x="6279265" y="1283185"/>
              <a:ext cx="33387" cy="216583"/>
            </a:xfrm>
            <a:custGeom>
              <a:rect b="b" l="l" r="r" t="t"/>
              <a:pathLst>
                <a:path extrusionOk="0" h="4489" w="692">
                  <a:moveTo>
                    <a:pt x="406" y="0"/>
                  </a:moveTo>
                  <a:cubicBezTo>
                    <a:pt x="334" y="24"/>
                    <a:pt x="275" y="36"/>
                    <a:pt x="203" y="60"/>
                  </a:cubicBezTo>
                  <a:cubicBezTo>
                    <a:pt x="251" y="298"/>
                    <a:pt x="287" y="536"/>
                    <a:pt x="322" y="774"/>
                  </a:cubicBezTo>
                  <a:cubicBezTo>
                    <a:pt x="382" y="1262"/>
                    <a:pt x="394" y="1750"/>
                    <a:pt x="370" y="2238"/>
                  </a:cubicBezTo>
                  <a:cubicBezTo>
                    <a:pt x="370" y="2488"/>
                    <a:pt x="346" y="2739"/>
                    <a:pt x="311" y="2977"/>
                  </a:cubicBezTo>
                  <a:cubicBezTo>
                    <a:pt x="275" y="3227"/>
                    <a:pt x="227" y="3465"/>
                    <a:pt x="180" y="3703"/>
                  </a:cubicBezTo>
                  <a:cubicBezTo>
                    <a:pt x="132" y="3953"/>
                    <a:pt x="72" y="4167"/>
                    <a:pt x="1" y="4405"/>
                  </a:cubicBezTo>
                  <a:cubicBezTo>
                    <a:pt x="60" y="4441"/>
                    <a:pt x="132" y="4465"/>
                    <a:pt x="203" y="4489"/>
                  </a:cubicBezTo>
                  <a:cubicBezTo>
                    <a:pt x="299" y="4251"/>
                    <a:pt x="370" y="4012"/>
                    <a:pt x="441" y="3774"/>
                  </a:cubicBezTo>
                  <a:cubicBezTo>
                    <a:pt x="572" y="3274"/>
                    <a:pt x="644" y="2762"/>
                    <a:pt x="668" y="2262"/>
                  </a:cubicBezTo>
                  <a:cubicBezTo>
                    <a:pt x="692" y="1750"/>
                    <a:pt x="668" y="1238"/>
                    <a:pt x="572" y="726"/>
                  </a:cubicBezTo>
                  <a:cubicBezTo>
                    <a:pt x="537" y="488"/>
                    <a:pt x="477" y="238"/>
                    <a:pt x="4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43"/>
            <p:cNvSpPr/>
            <p:nvPr/>
          </p:nvSpPr>
          <p:spPr>
            <a:xfrm>
              <a:off x="6349370" y="1283764"/>
              <a:ext cx="38550" cy="221167"/>
            </a:xfrm>
            <a:custGeom>
              <a:rect b="b" l="l" r="r" t="t"/>
              <a:pathLst>
                <a:path extrusionOk="0" h="4584" w="799">
                  <a:moveTo>
                    <a:pt x="227" y="0"/>
                  </a:moveTo>
                  <a:cubicBezTo>
                    <a:pt x="286" y="274"/>
                    <a:pt x="334" y="548"/>
                    <a:pt x="370" y="833"/>
                  </a:cubicBezTo>
                  <a:cubicBezTo>
                    <a:pt x="429" y="1322"/>
                    <a:pt x="453" y="1810"/>
                    <a:pt x="429" y="2298"/>
                  </a:cubicBezTo>
                  <a:cubicBezTo>
                    <a:pt x="417" y="2548"/>
                    <a:pt x="393" y="2798"/>
                    <a:pt x="358" y="3036"/>
                  </a:cubicBezTo>
                  <a:cubicBezTo>
                    <a:pt x="322" y="3286"/>
                    <a:pt x="286" y="3524"/>
                    <a:pt x="227" y="3762"/>
                  </a:cubicBezTo>
                  <a:cubicBezTo>
                    <a:pt x="167" y="4036"/>
                    <a:pt x="84" y="4310"/>
                    <a:pt x="1" y="4584"/>
                  </a:cubicBezTo>
                  <a:cubicBezTo>
                    <a:pt x="84" y="4572"/>
                    <a:pt x="179" y="4548"/>
                    <a:pt x="262" y="4524"/>
                  </a:cubicBezTo>
                  <a:cubicBezTo>
                    <a:pt x="346" y="4298"/>
                    <a:pt x="417" y="4060"/>
                    <a:pt x="489" y="3822"/>
                  </a:cubicBezTo>
                  <a:cubicBezTo>
                    <a:pt x="751" y="2834"/>
                    <a:pt x="798" y="1798"/>
                    <a:pt x="620" y="786"/>
                  </a:cubicBezTo>
                  <a:cubicBezTo>
                    <a:pt x="584" y="548"/>
                    <a:pt x="524" y="310"/>
                    <a:pt x="465" y="83"/>
                  </a:cubicBezTo>
                  <a:cubicBezTo>
                    <a:pt x="382" y="48"/>
                    <a:pt x="298" y="24"/>
                    <a:pt x="2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43"/>
            <p:cNvSpPr/>
            <p:nvPr/>
          </p:nvSpPr>
          <p:spPr>
            <a:xfrm>
              <a:off x="6861767" y="3402906"/>
              <a:ext cx="540613" cy="894943"/>
            </a:xfrm>
            <a:custGeom>
              <a:rect b="b" l="l" r="r" t="t"/>
              <a:pathLst>
                <a:path extrusionOk="0" h="18549" w="11205">
                  <a:moveTo>
                    <a:pt x="8288" y="0"/>
                  </a:moveTo>
                  <a:cubicBezTo>
                    <a:pt x="8264" y="48"/>
                    <a:pt x="8228" y="107"/>
                    <a:pt x="8204" y="155"/>
                  </a:cubicBezTo>
                  <a:lnTo>
                    <a:pt x="382" y="16228"/>
                  </a:lnTo>
                  <a:cubicBezTo>
                    <a:pt x="1" y="17038"/>
                    <a:pt x="346" y="18002"/>
                    <a:pt x="1144" y="18383"/>
                  </a:cubicBezTo>
                  <a:cubicBezTo>
                    <a:pt x="1372" y="18496"/>
                    <a:pt x="1614" y="18549"/>
                    <a:pt x="1852" y="18549"/>
                  </a:cubicBezTo>
                  <a:cubicBezTo>
                    <a:pt x="2447" y="18549"/>
                    <a:pt x="3022" y="18218"/>
                    <a:pt x="3311" y="17657"/>
                  </a:cubicBezTo>
                  <a:lnTo>
                    <a:pt x="11133" y="1584"/>
                  </a:lnTo>
                  <a:cubicBezTo>
                    <a:pt x="11157" y="1524"/>
                    <a:pt x="11181" y="1465"/>
                    <a:pt x="11205" y="1417"/>
                  </a:cubicBezTo>
                  <a:lnTo>
                    <a:pt x="828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43"/>
            <p:cNvSpPr/>
            <p:nvPr/>
          </p:nvSpPr>
          <p:spPr>
            <a:xfrm>
              <a:off x="6850863" y="3398274"/>
              <a:ext cx="556101" cy="904255"/>
            </a:xfrm>
            <a:custGeom>
              <a:rect b="b" l="l" r="r" t="t"/>
              <a:pathLst>
                <a:path extrusionOk="0" h="18742" w="11526">
                  <a:moveTo>
                    <a:pt x="8549" y="191"/>
                  </a:moveTo>
                  <a:lnTo>
                    <a:pt x="11335" y="1537"/>
                  </a:lnTo>
                  <a:cubicBezTo>
                    <a:pt x="11324" y="1572"/>
                    <a:pt x="11300" y="1608"/>
                    <a:pt x="11288" y="1632"/>
                  </a:cubicBezTo>
                  <a:lnTo>
                    <a:pt x="3465" y="17705"/>
                  </a:lnTo>
                  <a:cubicBezTo>
                    <a:pt x="3207" y="18274"/>
                    <a:pt x="2643" y="18606"/>
                    <a:pt x="2053" y="18606"/>
                  </a:cubicBezTo>
                  <a:cubicBezTo>
                    <a:pt x="1828" y="18606"/>
                    <a:pt x="1599" y="18557"/>
                    <a:pt x="1382" y="18455"/>
                  </a:cubicBezTo>
                  <a:cubicBezTo>
                    <a:pt x="608" y="18074"/>
                    <a:pt x="286" y="17122"/>
                    <a:pt x="679" y="16360"/>
                  </a:cubicBezTo>
                  <a:lnTo>
                    <a:pt x="8502" y="287"/>
                  </a:lnTo>
                  <a:lnTo>
                    <a:pt x="8549" y="191"/>
                  </a:lnTo>
                  <a:close/>
                  <a:moveTo>
                    <a:pt x="8490" y="1"/>
                  </a:moveTo>
                  <a:lnTo>
                    <a:pt x="8454" y="48"/>
                  </a:lnTo>
                  <a:cubicBezTo>
                    <a:pt x="8418" y="108"/>
                    <a:pt x="8395" y="168"/>
                    <a:pt x="8359" y="215"/>
                  </a:cubicBezTo>
                  <a:lnTo>
                    <a:pt x="548" y="16289"/>
                  </a:lnTo>
                  <a:cubicBezTo>
                    <a:pt x="1" y="17420"/>
                    <a:pt x="822" y="18741"/>
                    <a:pt x="2072" y="18741"/>
                  </a:cubicBezTo>
                  <a:cubicBezTo>
                    <a:pt x="2727" y="18729"/>
                    <a:pt x="3311" y="18360"/>
                    <a:pt x="3608" y="17777"/>
                  </a:cubicBezTo>
                  <a:lnTo>
                    <a:pt x="11419" y="1703"/>
                  </a:lnTo>
                  <a:cubicBezTo>
                    <a:pt x="11443" y="1644"/>
                    <a:pt x="11478" y="1596"/>
                    <a:pt x="11490" y="1537"/>
                  </a:cubicBezTo>
                  <a:lnTo>
                    <a:pt x="11526" y="1465"/>
                  </a:lnTo>
                  <a:lnTo>
                    <a:pt x="84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43"/>
            <p:cNvSpPr/>
            <p:nvPr/>
          </p:nvSpPr>
          <p:spPr>
            <a:xfrm>
              <a:off x="7390858" y="2924384"/>
              <a:ext cx="207995" cy="356742"/>
            </a:xfrm>
            <a:custGeom>
              <a:rect b="b" l="l" r="r" t="t"/>
              <a:pathLst>
                <a:path extrusionOk="0" h="7394" w="4311">
                  <a:moveTo>
                    <a:pt x="4299" y="453"/>
                  </a:moveTo>
                  <a:lnTo>
                    <a:pt x="4297" y="455"/>
                  </a:lnTo>
                  <a:lnTo>
                    <a:pt x="4297" y="455"/>
                  </a:lnTo>
                  <a:cubicBezTo>
                    <a:pt x="4302" y="455"/>
                    <a:pt x="4306" y="454"/>
                    <a:pt x="4311" y="453"/>
                  </a:cubicBezTo>
                  <a:close/>
                  <a:moveTo>
                    <a:pt x="3370" y="0"/>
                  </a:moveTo>
                  <a:lnTo>
                    <a:pt x="1" y="6942"/>
                  </a:lnTo>
                  <a:cubicBezTo>
                    <a:pt x="60" y="6942"/>
                    <a:pt x="132" y="6953"/>
                    <a:pt x="191" y="6977"/>
                  </a:cubicBezTo>
                  <a:lnTo>
                    <a:pt x="774" y="7263"/>
                  </a:lnTo>
                  <a:cubicBezTo>
                    <a:pt x="834" y="7299"/>
                    <a:pt x="882" y="7346"/>
                    <a:pt x="917" y="7394"/>
                  </a:cubicBezTo>
                  <a:lnTo>
                    <a:pt x="4297" y="455"/>
                  </a:lnTo>
                  <a:lnTo>
                    <a:pt x="4297" y="455"/>
                  </a:lnTo>
                  <a:cubicBezTo>
                    <a:pt x="4242" y="467"/>
                    <a:pt x="4186" y="472"/>
                    <a:pt x="4131" y="472"/>
                  </a:cubicBezTo>
                  <a:cubicBezTo>
                    <a:pt x="3811" y="472"/>
                    <a:pt x="3510" y="291"/>
                    <a:pt x="33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43"/>
            <p:cNvSpPr/>
            <p:nvPr/>
          </p:nvSpPr>
          <p:spPr>
            <a:xfrm>
              <a:off x="7384537" y="2915747"/>
              <a:ext cx="220057" cy="372857"/>
            </a:xfrm>
            <a:custGeom>
              <a:rect b="b" l="l" r="r" t="t"/>
              <a:pathLst>
                <a:path extrusionOk="0" h="7728" w="4561">
                  <a:moveTo>
                    <a:pt x="3513" y="346"/>
                  </a:moveTo>
                  <a:cubicBezTo>
                    <a:pt x="3691" y="579"/>
                    <a:pt x="3961" y="729"/>
                    <a:pt x="4248" y="729"/>
                  </a:cubicBezTo>
                  <a:cubicBezTo>
                    <a:pt x="4269" y="729"/>
                    <a:pt x="4290" y="728"/>
                    <a:pt x="4311" y="727"/>
                  </a:cubicBezTo>
                  <a:lnTo>
                    <a:pt x="4311" y="727"/>
                  </a:lnTo>
                  <a:lnTo>
                    <a:pt x="1036" y="7454"/>
                  </a:lnTo>
                  <a:cubicBezTo>
                    <a:pt x="1013" y="7418"/>
                    <a:pt x="977" y="7406"/>
                    <a:pt x="941" y="7382"/>
                  </a:cubicBezTo>
                  <a:lnTo>
                    <a:pt x="346" y="7097"/>
                  </a:lnTo>
                  <a:cubicBezTo>
                    <a:pt x="310" y="7085"/>
                    <a:pt x="274" y="7073"/>
                    <a:pt x="239" y="7061"/>
                  </a:cubicBezTo>
                  <a:lnTo>
                    <a:pt x="3513" y="346"/>
                  </a:lnTo>
                  <a:close/>
                  <a:moveTo>
                    <a:pt x="3501" y="1"/>
                  </a:moveTo>
                  <a:lnTo>
                    <a:pt x="1" y="7204"/>
                  </a:lnTo>
                  <a:lnTo>
                    <a:pt x="1" y="7204"/>
                  </a:lnTo>
                  <a:lnTo>
                    <a:pt x="132" y="7192"/>
                  </a:lnTo>
                  <a:cubicBezTo>
                    <a:pt x="179" y="7192"/>
                    <a:pt x="239" y="7204"/>
                    <a:pt x="286" y="7228"/>
                  </a:cubicBezTo>
                  <a:lnTo>
                    <a:pt x="870" y="7513"/>
                  </a:lnTo>
                  <a:cubicBezTo>
                    <a:pt x="917" y="7537"/>
                    <a:pt x="965" y="7573"/>
                    <a:pt x="1001" y="7621"/>
                  </a:cubicBezTo>
                  <a:lnTo>
                    <a:pt x="1072" y="7728"/>
                  </a:lnTo>
                  <a:lnTo>
                    <a:pt x="4561" y="524"/>
                  </a:lnTo>
                  <a:lnTo>
                    <a:pt x="4561" y="524"/>
                  </a:lnTo>
                  <a:lnTo>
                    <a:pt x="4418" y="560"/>
                  </a:lnTo>
                  <a:cubicBezTo>
                    <a:pt x="4359" y="577"/>
                    <a:pt x="4298" y="585"/>
                    <a:pt x="4238" y="585"/>
                  </a:cubicBezTo>
                  <a:cubicBezTo>
                    <a:pt x="4128" y="585"/>
                    <a:pt x="4018" y="559"/>
                    <a:pt x="3918" y="513"/>
                  </a:cubicBezTo>
                  <a:cubicBezTo>
                    <a:pt x="3763" y="429"/>
                    <a:pt x="3644" y="310"/>
                    <a:pt x="3572" y="155"/>
                  </a:cubicBezTo>
                  <a:lnTo>
                    <a:pt x="35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43"/>
            <p:cNvSpPr/>
            <p:nvPr/>
          </p:nvSpPr>
          <p:spPr>
            <a:xfrm>
              <a:off x="7198395" y="3505722"/>
              <a:ext cx="154006" cy="95964"/>
            </a:xfrm>
            <a:custGeom>
              <a:rect b="b" l="l" r="r" t="t"/>
              <a:pathLst>
                <a:path extrusionOk="0" h="1989" w="3192">
                  <a:moveTo>
                    <a:pt x="275" y="0"/>
                  </a:moveTo>
                  <a:lnTo>
                    <a:pt x="1" y="560"/>
                  </a:lnTo>
                  <a:lnTo>
                    <a:pt x="2918" y="1989"/>
                  </a:lnTo>
                  <a:lnTo>
                    <a:pt x="3192" y="1429"/>
                  </a:lnTo>
                  <a:lnTo>
                    <a:pt x="27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43"/>
            <p:cNvSpPr/>
            <p:nvPr/>
          </p:nvSpPr>
          <p:spPr>
            <a:xfrm>
              <a:off x="7193233" y="3500559"/>
              <a:ext cx="163800" cy="105710"/>
            </a:xfrm>
            <a:custGeom>
              <a:rect b="b" l="l" r="r" t="t"/>
              <a:pathLst>
                <a:path extrusionOk="0" h="2191" w="3395">
                  <a:moveTo>
                    <a:pt x="418" y="203"/>
                  </a:moveTo>
                  <a:lnTo>
                    <a:pt x="3204" y="1560"/>
                  </a:lnTo>
                  <a:lnTo>
                    <a:pt x="2989" y="1988"/>
                  </a:lnTo>
                  <a:lnTo>
                    <a:pt x="203" y="631"/>
                  </a:lnTo>
                  <a:lnTo>
                    <a:pt x="418" y="203"/>
                  </a:lnTo>
                  <a:close/>
                  <a:moveTo>
                    <a:pt x="346" y="0"/>
                  </a:moveTo>
                  <a:lnTo>
                    <a:pt x="1" y="703"/>
                  </a:lnTo>
                  <a:lnTo>
                    <a:pt x="3061" y="2191"/>
                  </a:lnTo>
                  <a:lnTo>
                    <a:pt x="3394" y="1488"/>
                  </a:lnTo>
                  <a:lnTo>
                    <a:pt x="3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43"/>
            <p:cNvSpPr/>
            <p:nvPr/>
          </p:nvSpPr>
          <p:spPr>
            <a:xfrm>
              <a:off x="7137506" y="3629815"/>
              <a:ext cx="154585" cy="95385"/>
            </a:xfrm>
            <a:custGeom>
              <a:rect b="b" l="l" r="r" t="t"/>
              <a:pathLst>
                <a:path extrusionOk="0" h="1977" w="3204">
                  <a:moveTo>
                    <a:pt x="275" y="0"/>
                  </a:moveTo>
                  <a:lnTo>
                    <a:pt x="1" y="560"/>
                  </a:lnTo>
                  <a:lnTo>
                    <a:pt x="2930" y="1976"/>
                  </a:lnTo>
                  <a:lnTo>
                    <a:pt x="3204" y="1417"/>
                  </a:lnTo>
                  <a:lnTo>
                    <a:pt x="27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43"/>
            <p:cNvSpPr/>
            <p:nvPr/>
          </p:nvSpPr>
          <p:spPr>
            <a:xfrm>
              <a:off x="7132922" y="3625183"/>
              <a:ext cx="163752" cy="105180"/>
            </a:xfrm>
            <a:custGeom>
              <a:rect b="b" l="l" r="r" t="t"/>
              <a:pathLst>
                <a:path extrusionOk="0" h="2180" w="3394">
                  <a:moveTo>
                    <a:pt x="405" y="191"/>
                  </a:moveTo>
                  <a:lnTo>
                    <a:pt x="3192" y="1549"/>
                  </a:lnTo>
                  <a:lnTo>
                    <a:pt x="2989" y="1977"/>
                  </a:lnTo>
                  <a:lnTo>
                    <a:pt x="203" y="620"/>
                  </a:lnTo>
                  <a:lnTo>
                    <a:pt x="405" y="191"/>
                  </a:lnTo>
                  <a:close/>
                  <a:moveTo>
                    <a:pt x="346" y="1"/>
                  </a:moveTo>
                  <a:lnTo>
                    <a:pt x="1" y="691"/>
                  </a:lnTo>
                  <a:lnTo>
                    <a:pt x="3061" y="2180"/>
                  </a:lnTo>
                  <a:lnTo>
                    <a:pt x="3394" y="1489"/>
                  </a:lnTo>
                  <a:lnTo>
                    <a:pt x="3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43"/>
            <p:cNvSpPr/>
            <p:nvPr/>
          </p:nvSpPr>
          <p:spPr>
            <a:xfrm>
              <a:off x="7077196" y="3753860"/>
              <a:ext cx="154585" cy="95434"/>
            </a:xfrm>
            <a:custGeom>
              <a:rect b="b" l="l" r="r" t="t"/>
              <a:pathLst>
                <a:path extrusionOk="0" h="1978" w="3204">
                  <a:moveTo>
                    <a:pt x="275" y="1"/>
                  </a:moveTo>
                  <a:lnTo>
                    <a:pt x="1" y="560"/>
                  </a:lnTo>
                  <a:lnTo>
                    <a:pt x="2930" y="1977"/>
                  </a:lnTo>
                  <a:lnTo>
                    <a:pt x="3204" y="1418"/>
                  </a:lnTo>
                  <a:lnTo>
                    <a:pt x="2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43"/>
            <p:cNvSpPr/>
            <p:nvPr/>
          </p:nvSpPr>
          <p:spPr>
            <a:xfrm>
              <a:off x="7072612" y="3748698"/>
              <a:ext cx="163752" cy="105759"/>
            </a:xfrm>
            <a:custGeom>
              <a:rect b="b" l="l" r="r" t="t"/>
              <a:pathLst>
                <a:path extrusionOk="0" h="2192" w="3394">
                  <a:moveTo>
                    <a:pt x="405" y="203"/>
                  </a:moveTo>
                  <a:lnTo>
                    <a:pt x="3191" y="1560"/>
                  </a:lnTo>
                  <a:lnTo>
                    <a:pt x="2989" y="1989"/>
                  </a:lnTo>
                  <a:lnTo>
                    <a:pt x="203" y="632"/>
                  </a:lnTo>
                  <a:lnTo>
                    <a:pt x="405" y="203"/>
                  </a:lnTo>
                  <a:close/>
                  <a:moveTo>
                    <a:pt x="334" y="1"/>
                  </a:moveTo>
                  <a:lnTo>
                    <a:pt x="0" y="703"/>
                  </a:lnTo>
                  <a:lnTo>
                    <a:pt x="3060" y="2191"/>
                  </a:lnTo>
                  <a:lnTo>
                    <a:pt x="3394" y="1489"/>
                  </a:lnTo>
                  <a:lnTo>
                    <a:pt x="3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43"/>
            <p:cNvSpPr/>
            <p:nvPr/>
          </p:nvSpPr>
          <p:spPr>
            <a:xfrm>
              <a:off x="7016885" y="3877954"/>
              <a:ext cx="154585" cy="95964"/>
            </a:xfrm>
            <a:custGeom>
              <a:rect b="b" l="l" r="r" t="t"/>
              <a:pathLst>
                <a:path extrusionOk="0" h="1989" w="3204">
                  <a:moveTo>
                    <a:pt x="274" y="1"/>
                  </a:moveTo>
                  <a:lnTo>
                    <a:pt x="1" y="560"/>
                  </a:lnTo>
                  <a:lnTo>
                    <a:pt x="2930" y="1989"/>
                  </a:lnTo>
                  <a:lnTo>
                    <a:pt x="3203" y="1429"/>
                  </a:lnTo>
                  <a:lnTo>
                    <a:pt x="2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43"/>
            <p:cNvSpPr/>
            <p:nvPr/>
          </p:nvSpPr>
          <p:spPr>
            <a:xfrm>
              <a:off x="7012302" y="3872791"/>
              <a:ext cx="163752" cy="105759"/>
            </a:xfrm>
            <a:custGeom>
              <a:rect b="b" l="l" r="r" t="t"/>
              <a:pathLst>
                <a:path extrusionOk="0" h="2192" w="3394">
                  <a:moveTo>
                    <a:pt x="405" y="203"/>
                  </a:moveTo>
                  <a:lnTo>
                    <a:pt x="3191" y="1560"/>
                  </a:lnTo>
                  <a:lnTo>
                    <a:pt x="2989" y="1989"/>
                  </a:lnTo>
                  <a:lnTo>
                    <a:pt x="203" y="631"/>
                  </a:lnTo>
                  <a:lnTo>
                    <a:pt x="405" y="203"/>
                  </a:lnTo>
                  <a:close/>
                  <a:moveTo>
                    <a:pt x="334" y="0"/>
                  </a:moveTo>
                  <a:lnTo>
                    <a:pt x="0" y="703"/>
                  </a:lnTo>
                  <a:lnTo>
                    <a:pt x="3060" y="2191"/>
                  </a:lnTo>
                  <a:lnTo>
                    <a:pt x="3394" y="1489"/>
                  </a:lnTo>
                  <a:lnTo>
                    <a:pt x="3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43"/>
            <p:cNvSpPr/>
            <p:nvPr/>
          </p:nvSpPr>
          <p:spPr>
            <a:xfrm>
              <a:off x="6957154" y="4002626"/>
              <a:ext cx="154006" cy="95385"/>
            </a:xfrm>
            <a:custGeom>
              <a:rect b="b" l="l" r="r" t="t"/>
              <a:pathLst>
                <a:path extrusionOk="0" h="1977" w="3192">
                  <a:moveTo>
                    <a:pt x="274" y="0"/>
                  </a:moveTo>
                  <a:lnTo>
                    <a:pt x="0" y="560"/>
                  </a:lnTo>
                  <a:lnTo>
                    <a:pt x="2917" y="1977"/>
                  </a:lnTo>
                  <a:lnTo>
                    <a:pt x="3191" y="1417"/>
                  </a:lnTo>
                  <a:lnTo>
                    <a:pt x="2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43"/>
            <p:cNvSpPr/>
            <p:nvPr/>
          </p:nvSpPr>
          <p:spPr>
            <a:xfrm>
              <a:off x="6951991" y="3996885"/>
              <a:ext cx="163752" cy="105710"/>
            </a:xfrm>
            <a:custGeom>
              <a:rect b="b" l="l" r="r" t="t"/>
              <a:pathLst>
                <a:path extrusionOk="0" h="2191" w="3394">
                  <a:moveTo>
                    <a:pt x="405" y="203"/>
                  </a:moveTo>
                  <a:lnTo>
                    <a:pt x="3191" y="1560"/>
                  </a:lnTo>
                  <a:lnTo>
                    <a:pt x="2989" y="1988"/>
                  </a:lnTo>
                  <a:lnTo>
                    <a:pt x="203" y="631"/>
                  </a:lnTo>
                  <a:lnTo>
                    <a:pt x="405" y="203"/>
                  </a:lnTo>
                  <a:close/>
                  <a:moveTo>
                    <a:pt x="334" y="0"/>
                  </a:moveTo>
                  <a:lnTo>
                    <a:pt x="0" y="703"/>
                  </a:lnTo>
                  <a:lnTo>
                    <a:pt x="3060" y="2191"/>
                  </a:lnTo>
                  <a:lnTo>
                    <a:pt x="3393" y="1488"/>
                  </a:lnTo>
                  <a:lnTo>
                    <a:pt x="3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43"/>
            <p:cNvSpPr/>
            <p:nvPr/>
          </p:nvSpPr>
          <p:spPr>
            <a:xfrm>
              <a:off x="6896264" y="4126141"/>
              <a:ext cx="154006" cy="95964"/>
            </a:xfrm>
            <a:custGeom>
              <a:rect b="b" l="l" r="r" t="t"/>
              <a:pathLst>
                <a:path extrusionOk="0" h="1989" w="3192">
                  <a:moveTo>
                    <a:pt x="274" y="0"/>
                  </a:moveTo>
                  <a:lnTo>
                    <a:pt x="0" y="560"/>
                  </a:lnTo>
                  <a:lnTo>
                    <a:pt x="2929" y="1988"/>
                  </a:lnTo>
                  <a:lnTo>
                    <a:pt x="3191" y="1429"/>
                  </a:lnTo>
                  <a:lnTo>
                    <a:pt x="2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43"/>
            <p:cNvSpPr/>
            <p:nvPr/>
          </p:nvSpPr>
          <p:spPr>
            <a:xfrm>
              <a:off x="6891681" y="4121509"/>
              <a:ext cx="163752" cy="105180"/>
            </a:xfrm>
            <a:custGeom>
              <a:rect b="b" l="l" r="r" t="t"/>
              <a:pathLst>
                <a:path extrusionOk="0" h="2180" w="3394">
                  <a:moveTo>
                    <a:pt x="405" y="191"/>
                  </a:moveTo>
                  <a:lnTo>
                    <a:pt x="3191" y="1549"/>
                  </a:lnTo>
                  <a:lnTo>
                    <a:pt x="2988" y="1977"/>
                  </a:lnTo>
                  <a:lnTo>
                    <a:pt x="191" y="620"/>
                  </a:lnTo>
                  <a:lnTo>
                    <a:pt x="405" y="191"/>
                  </a:lnTo>
                  <a:close/>
                  <a:moveTo>
                    <a:pt x="333" y="1"/>
                  </a:moveTo>
                  <a:lnTo>
                    <a:pt x="0" y="691"/>
                  </a:lnTo>
                  <a:lnTo>
                    <a:pt x="3048" y="2180"/>
                  </a:lnTo>
                  <a:lnTo>
                    <a:pt x="3393" y="1489"/>
                  </a:lnTo>
                  <a:lnTo>
                    <a:pt x="33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43"/>
            <p:cNvSpPr/>
            <p:nvPr/>
          </p:nvSpPr>
          <p:spPr>
            <a:xfrm>
              <a:off x="7261601" y="3259272"/>
              <a:ext cx="178130" cy="211421"/>
            </a:xfrm>
            <a:custGeom>
              <a:rect b="b" l="l" r="r" t="t"/>
              <a:pathLst>
                <a:path extrusionOk="0" h="4382" w="3692">
                  <a:moveTo>
                    <a:pt x="2668" y="1"/>
                  </a:moveTo>
                  <a:cubicBezTo>
                    <a:pt x="2560" y="12"/>
                    <a:pt x="2453" y="60"/>
                    <a:pt x="2382" y="143"/>
                  </a:cubicBezTo>
                  <a:lnTo>
                    <a:pt x="215" y="2668"/>
                  </a:lnTo>
                  <a:cubicBezTo>
                    <a:pt x="132" y="2763"/>
                    <a:pt x="60" y="2858"/>
                    <a:pt x="1" y="2965"/>
                  </a:cubicBezTo>
                  <a:lnTo>
                    <a:pt x="2918" y="4382"/>
                  </a:lnTo>
                  <a:cubicBezTo>
                    <a:pt x="2953" y="4275"/>
                    <a:pt x="2989" y="4156"/>
                    <a:pt x="3013" y="4037"/>
                  </a:cubicBezTo>
                  <a:lnTo>
                    <a:pt x="3668" y="763"/>
                  </a:lnTo>
                  <a:cubicBezTo>
                    <a:pt x="3692" y="655"/>
                    <a:pt x="3668" y="548"/>
                    <a:pt x="3596" y="453"/>
                  </a:cubicBezTo>
                  <a:cubicBezTo>
                    <a:pt x="3561" y="405"/>
                    <a:pt x="3513" y="358"/>
                    <a:pt x="3453" y="322"/>
                  </a:cubicBezTo>
                  <a:lnTo>
                    <a:pt x="2858" y="36"/>
                  </a:lnTo>
                  <a:cubicBezTo>
                    <a:pt x="2799" y="12"/>
                    <a:pt x="2739" y="1"/>
                    <a:pt x="26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43"/>
            <p:cNvSpPr/>
            <p:nvPr/>
          </p:nvSpPr>
          <p:spPr>
            <a:xfrm>
              <a:off x="7256438" y="3256184"/>
              <a:ext cx="187876" cy="219719"/>
            </a:xfrm>
            <a:custGeom>
              <a:rect b="b" l="l" r="r" t="t"/>
              <a:pathLst>
                <a:path extrusionOk="0" h="4554" w="3894">
                  <a:moveTo>
                    <a:pt x="2775" y="136"/>
                  </a:moveTo>
                  <a:cubicBezTo>
                    <a:pt x="2834" y="136"/>
                    <a:pt x="2894" y="148"/>
                    <a:pt x="2941" y="172"/>
                  </a:cubicBezTo>
                  <a:lnTo>
                    <a:pt x="3525" y="457"/>
                  </a:lnTo>
                  <a:cubicBezTo>
                    <a:pt x="3572" y="481"/>
                    <a:pt x="3620" y="517"/>
                    <a:pt x="3644" y="565"/>
                  </a:cubicBezTo>
                  <a:cubicBezTo>
                    <a:pt x="3703" y="636"/>
                    <a:pt x="3715" y="719"/>
                    <a:pt x="3703" y="815"/>
                  </a:cubicBezTo>
                  <a:lnTo>
                    <a:pt x="3048" y="4089"/>
                  </a:lnTo>
                  <a:cubicBezTo>
                    <a:pt x="3025" y="4172"/>
                    <a:pt x="3001" y="4256"/>
                    <a:pt x="2977" y="4339"/>
                  </a:cubicBezTo>
                  <a:lnTo>
                    <a:pt x="215" y="3005"/>
                  </a:lnTo>
                  <a:cubicBezTo>
                    <a:pt x="262" y="2922"/>
                    <a:pt x="322" y="2851"/>
                    <a:pt x="381" y="2779"/>
                  </a:cubicBezTo>
                  <a:lnTo>
                    <a:pt x="2548" y="255"/>
                  </a:lnTo>
                  <a:cubicBezTo>
                    <a:pt x="2608" y="184"/>
                    <a:pt x="2691" y="136"/>
                    <a:pt x="2775" y="136"/>
                  </a:cubicBezTo>
                  <a:close/>
                  <a:moveTo>
                    <a:pt x="2804" y="0"/>
                  </a:moveTo>
                  <a:cubicBezTo>
                    <a:pt x="2666" y="0"/>
                    <a:pt x="2529" y="56"/>
                    <a:pt x="2441" y="160"/>
                  </a:cubicBezTo>
                  <a:lnTo>
                    <a:pt x="262" y="2696"/>
                  </a:lnTo>
                  <a:cubicBezTo>
                    <a:pt x="179" y="2791"/>
                    <a:pt x="108" y="2886"/>
                    <a:pt x="48" y="2993"/>
                  </a:cubicBezTo>
                  <a:lnTo>
                    <a:pt x="0" y="3065"/>
                  </a:lnTo>
                  <a:lnTo>
                    <a:pt x="3060" y="4553"/>
                  </a:lnTo>
                  <a:lnTo>
                    <a:pt x="3096" y="4482"/>
                  </a:lnTo>
                  <a:cubicBezTo>
                    <a:pt x="3144" y="4363"/>
                    <a:pt x="3179" y="4244"/>
                    <a:pt x="3203" y="4125"/>
                  </a:cubicBezTo>
                  <a:lnTo>
                    <a:pt x="3858" y="850"/>
                  </a:lnTo>
                  <a:cubicBezTo>
                    <a:pt x="3894" y="636"/>
                    <a:pt x="3787" y="422"/>
                    <a:pt x="3596" y="326"/>
                  </a:cubicBezTo>
                  <a:lnTo>
                    <a:pt x="3001" y="41"/>
                  </a:lnTo>
                  <a:cubicBezTo>
                    <a:pt x="2938" y="13"/>
                    <a:pt x="2871" y="0"/>
                    <a:pt x="28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43"/>
            <p:cNvSpPr/>
            <p:nvPr/>
          </p:nvSpPr>
          <p:spPr>
            <a:xfrm>
              <a:off x="7261601" y="1550816"/>
              <a:ext cx="1353439" cy="1396572"/>
            </a:xfrm>
            <a:custGeom>
              <a:rect b="b" l="l" r="r" t="t"/>
              <a:pathLst>
                <a:path extrusionOk="0" h="28946" w="28052">
                  <a:moveTo>
                    <a:pt x="16197" y="1257"/>
                  </a:moveTo>
                  <a:cubicBezTo>
                    <a:pt x="16530" y="1257"/>
                    <a:pt x="16862" y="1275"/>
                    <a:pt x="17193" y="1311"/>
                  </a:cubicBezTo>
                  <a:cubicBezTo>
                    <a:pt x="22944" y="1954"/>
                    <a:pt x="26718" y="10038"/>
                    <a:pt x="22920" y="18004"/>
                  </a:cubicBezTo>
                  <a:cubicBezTo>
                    <a:pt x="20457" y="23192"/>
                    <a:pt x="16535" y="25364"/>
                    <a:pt x="12835" y="25364"/>
                  </a:cubicBezTo>
                  <a:cubicBezTo>
                    <a:pt x="6090" y="25364"/>
                    <a:pt x="80" y="18146"/>
                    <a:pt x="4977" y="8812"/>
                  </a:cubicBezTo>
                  <a:cubicBezTo>
                    <a:pt x="7250" y="4467"/>
                    <a:pt x="11720" y="1257"/>
                    <a:pt x="16197" y="1257"/>
                  </a:cubicBezTo>
                  <a:close/>
                  <a:moveTo>
                    <a:pt x="16409" y="1"/>
                  </a:moveTo>
                  <a:cubicBezTo>
                    <a:pt x="11467" y="1"/>
                    <a:pt x="6539" y="3550"/>
                    <a:pt x="4013" y="8348"/>
                  </a:cubicBezTo>
                  <a:cubicBezTo>
                    <a:pt x="1" y="16015"/>
                    <a:pt x="2632" y="22385"/>
                    <a:pt x="7299" y="25159"/>
                  </a:cubicBezTo>
                  <a:lnTo>
                    <a:pt x="6049" y="27743"/>
                  </a:lnTo>
                  <a:cubicBezTo>
                    <a:pt x="5847" y="28160"/>
                    <a:pt x="6013" y="28660"/>
                    <a:pt x="6430" y="28862"/>
                  </a:cubicBezTo>
                  <a:cubicBezTo>
                    <a:pt x="6539" y="28917"/>
                    <a:pt x="6659" y="28946"/>
                    <a:pt x="6783" y="28946"/>
                  </a:cubicBezTo>
                  <a:cubicBezTo>
                    <a:pt x="6847" y="28946"/>
                    <a:pt x="6912" y="28938"/>
                    <a:pt x="6978" y="28922"/>
                  </a:cubicBezTo>
                  <a:cubicBezTo>
                    <a:pt x="7228" y="28874"/>
                    <a:pt x="7430" y="28707"/>
                    <a:pt x="7549" y="28481"/>
                  </a:cubicBezTo>
                  <a:lnTo>
                    <a:pt x="8799" y="25897"/>
                  </a:lnTo>
                  <a:cubicBezTo>
                    <a:pt x="10031" y="26388"/>
                    <a:pt x="11355" y="26649"/>
                    <a:pt x="12705" y="26649"/>
                  </a:cubicBezTo>
                  <a:cubicBezTo>
                    <a:pt x="16798" y="26649"/>
                    <a:pt x="21130" y="24245"/>
                    <a:pt x="23861" y="18516"/>
                  </a:cubicBezTo>
                  <a:cubicBezTo>
                    <a:pt x="28052" y="9705"/>
                    <a:pt x="23885" y="763"/>
                    <a:pt x="17515" y="61"/>
                  </a:cubicBezTo>
                  <a:cubicBezTo>
                    <a:pt x="17147" y="20"/>
                    <a:pt x="16778" y="1"/>
                    <a:pt x="1640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43"/>
            <p:cNvSpPr/>
            <p:nvPr/>
          </p:nvSpPr>
          <p:spPr>
            <a:xfrm>
              <a:off x="7335131" y="1547294"/>
              <a:ext cx="1190314" cy="1403520"/>
            </a:xfrm>
            <a:custGeom>
              <a:rect b="b" l="l" r="r" t="t"/>
              <a:pathLst>
                <a:path extrusionOk="0" h="29090" w="24671">
                  <a:moveTo>
                    <a:pt x="14649" y="1412"/>
                  </a:moveTo>
                  <a:cubicBezTo>
                    <a:pt x="14986" y="1412"/>
                    <a:pt x="15323" y="1430"/>
                    <a:pt x="15657" y="1467"/>
                  </a:cubicBezTo>
                  <a:cubicBezTo>
                    <a:pt x="17967" y="1717"/>
                    <a:pt x="20063" y="3241"/>
                    <a:pt x="21396" y="5623"/>
                  </a:cubicBezTo>
                  <a:cubicBezTo>
                    <a:pt x="23373" y="9171"/>
                    <a:pt x="23349" y="13814"/>
                    <a:pt x="21337" y="18053"/>
                  </a:cubicBezTo>
                  <a:cubicBezTo>
                    <a:pt x="19253" y="22422"/>
                    <a:pt x="15824" y="25077"/>
                    <a:pt x="11931" y="25339"/>
                  </a:cubicBezTo>
                  <a:cubicBezTo>
                    <a:pt x="11722" y="25353"/>
                    <a:pt x="11513" y="25360"/>
                    <a:pt x="11306" y="25360"/>
                  </a:cubicBezTo>
                  <a:cubicBezTo>
                    <a:pt x="8096" y="25360"/>
                    <a:pt x="5089" y="23735"/>
                    <a:pt x="3322" y="21017"/>
                  </a:cubicBezTo>
                  <a:cubicBezTo>
                    <a:pt x="1156" y="17696"/>
                    <a:pt x="1227" y="13278"/>
                    <a:pt x="3513" y="8921"/>
                  </a:cubicBezTo>
                  <a:cubicBezTo>
                    <a:pt x="5897" y="4373"/>
                    <a:pt x="10358" y="1412"/>
                    <a:pt x="14649" y="1412"/>
                  </a:cubicBezTo>
                  <a:close/>
                  <a:moveTo>
                    <a:pt x="14678" y="1260"/>
                  </a:moveTo>
                  <a:cubicBezTo>
                    <a:pt x="10332" y="1260"/>
                    <a:pt x="5793" y="4248"/>
                    <a:pt x="3382" y="8849"/>
                  </a:cubicBezTo>
                  <a:cubicBezTo>
                    <a:pt x="1072" y="13266"/>
                    <a:pt x="1001" y="17731"/>
                    <a:pt x="3203" y="21101"/>
                  </a:cubicBezTo>
                  <a:cubicBezTo>
                    <a:pt x="4989" y="23851"/>
                    <a:pt x="8037" y="25506"/>
                    <a:pt x="11312" y="25518"/>
                  </a:cubicBezTo>
                  <a:lnTo>
                    <a:pt x="11312" y="25506"/>
                  </a:lnTo>
                  <a:cubicBezTo>
                    <a:pt x="11526" y="25506"/>
                    <a:pt x="11728" y="25506"/>
                    <a:pt x="11943" y="25494"/>
                  </a:cubicBezTo>
                  <a:cubicBezTo>
                    <a:pt x="15895" y="25232"/>
                    <a:pt x="19360" y="22541"/>
                    <a:pt x="21468" y="18112"/>
                  </a:cubicBezTo>
                  <a:cubicBezTo>
                    <a:pt x="23504" y="13838"/>
                    <a:pt x="23527" y="9135"/>
                    <a:pt x="21527" y="5551"/>
                  </a:cubicBezTo>
                  <a:cubicBezTo>
                    <a:pt x="20170" y="3122"/>
                    <a:pt x="18039" y="1575"/>
                    <a:pt x="15669" y="1313"/>
                  </a:cubicBezTo>
                  <a:cubicBezTo>
                    <a:pt x="15341" y="1277"/>
                    <a:pt x="15010" y="1260"/>
                    <a:pt x="14678" y="1260"/>
                  </a:cubicBezTo>
                  <a:close/>
                  <a:moveTo>
                    <a:pt x="15079" y="155"/>
                  </a:moveTo>
                  <a:cubicBezTo>
                    <a:pt x="15379" y="155"/>
                    <a:pt x="15675" y="176"/>
                    <a:pt x="15979" y="205"/>
                  </a:cubicBezTo>
                  <a:cubicBezTo>
                    <a:pt x="18539" y="491"/>
                    <a:pt x="20860" y="2170"/>
                    <a:pt x="22325" y="4801"/>
                  </a:cubicBezTo>
                  <a:cubicBezTo>
                    <a:pt x="24516" y="8730"/>
                    <a:pt x="24492" y="13874"/>
                    <a:pt x="22265" y="18553"/>
                  </a:cubicBezTo>
                  <a:cubicBezTo>
                    <a:pt x="19514" y="24332"/>
                    <a:pt x="15190" y="26642"/>
                    <a:pt x="11178" y="26642"/>
                  </a:cubicBezTo>
                  <a:cubicBezTo>
                    <a:pt x="9826" y="26642"/>
                    <a:pt x="8509" y="26379"/>
                    <a:pt x="7299" y="25899"/>
                  </a:cubicBezTo>
                  <a:lnTo>
                    <a:pt x="7240" y="25875"/>
                  </a:lnTo>
                  <a:lnTo>
                    <a:pt x="5954" y="28518"/>
                  </a:lnTo>
                  <a:cubicBezTo>
                    <a:pt x="5847" y="28721"/>
                    <a:pt x="5656" y="28876"/>
                    <a:pt x="5430" y="28923"/>
                  </a:cubicBezTo>
                  <a:cubicBezTo>
                    <a:pt x="5372" y="28936"/>
                    <a:pt x="5313" y="28942"/>
                    <a:pt x="5254" y="28942"/>
                  </a:cubicBezTo>
                  <a:cubicBezTo>
                    <a:pt x="5143" y="28942"/>
                    <a:pt x="5031" y="28918"/>
                    <a:pt x="4930" y="28864"/>
                  </a:cubicBezTo>
                  <a:cubicBezTo>
                    <a:pt x="4561" y="28685"/>
                    <a:pt x="4406" y="28221"/>
                    <a:pt x="4585" y="27852"/>
                  </a:cubicBezTo>
                  <a:lnTo>
                    <a:pt x="5870" y="25197"/>
                  </a:lnTo>
                  <a:lnTo>
                    <a:pt x="5811" y="25161"/>
                  </a:lnTo>
                  <a:cubicBezTo>
                    <a:pt x="3382" y="23732"/>
                    <a:pt x="1632" y="21375"/>
                    <a:pt x="953" y="18648"/>
                  </a:cubicBezTo>
                  <a:cubicBezTo>
                    <a:pt x="144" y="15517"/>
                    <a:pt x="703" y="11993"/>
                    <a:pt x="2560" y="8456"/>
                  </a:cubicBezTo>
                  <a:cubicBezTo>
                    <a:pt x="5192" y="3432"/>
                    <a:pt x="10133" y="158"/>
                    <a:pt x="14883" y="158"/>
                  </a:cubicBezTo>
                  <a:cubicBezTo>
                    <a:pt x="14949" y="156"/>
                    <a:pt x="15014" y="155"/>
                    <a:pt x="15079" y="155"/>
                  </a:cubicBezTo>
                  <a:close/>
                  <a:moveTo>
                    <a:pt x="14876" y="0"/>
                  </a:moveTo>
                  <a:cubicBezTo>
                    <a:pt x="10083" y="0"/>
                    <a:pt x="5090" y="3307"/>
                    <a:pt x="2430" y="8385"/>
                  </a:cubicBezTo>
                  <a:cubicBezTo>
                    <a:pt x="560" y="11945"/>
                    <a:pt x="1" y="15505"/>
                    <a:pt x="798" y="18672"/>
                  </a:cubicBezTo>
                  <a:cubicBezTo>
                    <a:pt x="1489" y="21422"/>
                    <a:pt x="3251" y="23792"/>
                    <a:pt x="5680" y="25256"/>
                  </a:cubicBezTo>
                  <a:lnTo>
                    <a:pt x="4454" y="27780"/>
                  </a:lnTo>
                  <a:cubicBezTo>
                    <a:pt x="4156" y="28387"/>
                    <a:pt x="4596" y="29090"/>
                    <a:pt x="5263" y="29090"/>
                  </a:cubicBezTo>
                  <a:cubicBezTo>
                    <a:pt x="5335" y="29090"/>
                    <a:pt x="5406" y="29078"/>
                    <a:pt x="5466" y="29066"/>
                  </a:cubicBezTo>
                  <a:cubicBezTo>
                    <a:pt x="5739" y="29007"/>
                    <a:pt x="5966" y="28828"/>
                    <a:pt x="6097" y="28578"/>
                  </a:cubicBezTo>
                  <a:lnTo>
                    <a:pt x="7311" y="26054"/>
                  </a:lnTo>
                  <a:cubicBezTo>
                    <a:pt x="8549" y="26542"/>
                    <a:pt x="9871" y="26792"/>
                    <a:pt x="11193" y="26792"/>
                  </a:cubicBezTo>
                  <a:cubicBezTo>
                    <a:pt x="15264" y="26792"/>
                    <a:pt x="19622" y="24446"/>
                    <a:pt x="22408" y="18612"/>
                  </a:cubicBezTo>
                  <a:cubicBezTo>
                    <a:pt x="24647" y="13886"/>
                    <a:pt x="24670" y="8695"/>
                    <a:pt x="22468" y="4730"/>
                  </a:cubicBezTo>
                  <a:cubicBezTo>
                    <a:pt x="20968" y="2051"/>
                    <a:pt x="18610" y="348"/>
                    <a:pt x="16003" y="62"/>
                  </a:cubicBezTo>
                  <a:cubicBezTo>
                    <a:pt x="15629" y="21"/>
                    <a:pt x="15253" y="0"/>
                    <a:pt x="148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43"/>
            <p:cNvSpPr/>
            <p:nvPr/>
          </p:nvSpPr>
          <p:spPr>
            <a:xfrm>
              <a:off x="7415561" y="1611753"/>
              <a:ext cx="1026031" cy="1162765"/>
            </a:xfrm>
            <a:custGeom>
              <a:rect b="b" l="l" r="r" t="t"/>
              <a:pathLst>
                <a:path extrusionOk="0" h="24100" w="21266">
                  <a:moveTo>
                    <a:pt x="11681" y="191"/>
                  </a:moveTo>
                  <a:lnTo>
                    <a:pt x="12812" y="739"/>
                  </a:lnTo>
                  <a:lnTo>
                    <a:pt x="12264" y="1882"/>
                  </a:lnTo>
                  <a:lnTo>
                    <a:pt x="11121" y="1322"/>
                  </a:lnTo>
                  <a:lnTo>
                    <a:pt x="11681" y="191"/>
                  </a:lnTo>
                  <a:close/>
                  <a:moveTo>
                    <a:pt x="13371" y="1001"/>
                  </a:moveTo>
                  <a:lnTo>
                    <a:pt x="14502" y="1560"/>
                  </a:lnTo>
                  <a:lnTo>
                    <a:pt x="13967" y="2691"/>
                  </a:lnTo>
                  <a:lnTo>
                    <a:pt x="12824" y="2144"/>
                  </a:lnTo>
                  <a:lnTo>
                    <a:pt x="13371" y="1001"/>
                  </a:lnTo>
                  <a:close/>
                  <a:moveTo>
                    <a:pt x="9168" y="1048"/>
                  </a:moveTo>
                  <a:lnTo>
                    <a:pt x="10299" y="1608"/>
                  </a:lnTo>
                  <a:lnTo>
                    <a:pt x="9752" y="2739"/>
                  </a:lnTo>
                  <a:lnTo>
                    <a:pt x="8609" y="2191"/>
                  </a:lnTo>
                  <a:lnTo>
                    <a:pt x="9168" y="1048"/>
                  </a:lnTo>
                  <a:close/>
                  <a:moveTo>
                    <a:pt x="15062" y="1834"/>
                  </a:moveTo>
                  <a:lnTo>
                    <a:pt x="16205" y="2394"/>
                  </a:lnTo>
                  <a:lnTo>
                    <a:pt x="15645" y="3525"/>
                  </a:lnTo>
                  <a:lnTo>
                    <a:pt x="14514" y="2965"/>
                  </a:lnTo>
                  <a:lnTo>
                    <a:pt x="15062" y="1834"/>
                  </a:lnTo>
                  <a:close/>
                  <a:moveTo>
                    <a:pt x="10859" y="1870"/>
                  </a:moveTo>
                  <a:lnTo>
                    <a:pt x="11990" y="2429"/>
                  </a:lnTo>
                  <a:lnTo>
                    <a:pt x="11442" y="3560"/>
                  </a:lnTo>
                  <a:lnTo>
                    <a:pt x="10299" y="3013"/>
                  </a:lnTo>
                  <a:lnTo>
                    <a:pt x="10859" y="1870"/>
                  </a:lnTo>
                  <a:close/>
                  <a:moveTo>
                    <a:pt x="16765" y="2644"/>
                  </a:moveTo>
                  <a:lnTo>
                    <a:pt x="17896" y="3203"/>
                  </a:lnTo>
                  <a:lnTo>
                    <a:pt x="17348" y="4334"/>
                  </a:lnTo>
                  <a:lnTo>
                    <a:pt x="16205" y="3787"/>
                  </a:lnTo>
                  <a:lnTo>
                    <a:pt x="16765" y="2644"/>
                  </a:lnTo>
                  <a:close/>
                  <a:moveTo>
                    <a:pt x="12550" y="2703"/>
                  </a:moveTo>
                  <a:lnTo>
                    <a:pt x="13693" y="3251"/>
                  </a:lnTo>
                  <a:lnTo>
                    <a:pt x="13133" y="4394"/>
                  </a:lnTo>
                  <a:lnTo>
                    <a:pt x="12002" y="3834"/>
                  </a:lnTo>
                  <a:lnTo>
                    <a:pt x="12550" y="2703"/>
                  </a:lnTo>
                  <a:close/>
                  <a:moveTo>
                    <a:pt x="8347" y="2739"/>
                  </a:moveTo>
                  <a:lnTo>
                    <a:pt x="9478" y="3298"/>
                  </a:lnTo>
                  <a:lnTo>
                    <a:pt x="8930" y="4430"/>
                  </a:lnTo>
                  <a:lnTo>
                    <a:pt x="7787" y="3882"/>
                  </a:lnTo>
                  <a:lnTo>
                    <a:pt x="8347" y="2739"/>
                  </a:lnTo>
                  <a:close/>
                  <a:moveTo>
                    <a:pt x="18455" y="3465"/>
                  </a:moveTo>
                  <a:lnTo>
                    <a:pt x="19586" y="4025"/>
                  </a:lnTo>
                  <a:lnTo>
                    <a:pt x="19039" y="5168"/>
                  </a:lnTo>
                  <a:lnTo>
                    <a:pt x="17896" y="4608"/>
                  </a:lnTo>
                  <a:lnTo>
                    <a:pt x="18455" y="3465"/>
                  </a:lnTo>
                  <a:close/>
                  <a:moveTo>
                    <a:pt x="14240" y="3525"/>
                  </a:moveTo>
                  <a:lnTo>
                    <a:pt x="15383" y="4072"/>
                  </a:lnTo>
                  <a:lnTo>
                    <a:pt x="14824" y="5215"/>
                  </a:lnTo>
                  <a:lnTo>
                    <a:pt x="13693" y="4668"/>
                  </a:lnTo>
                  <a:lnTo>
                    <a:pt x="14240" y="3525"/>
                  </a:lnTo>
                  <a:close/>
                  <a:moveTo>
                    <a:pt x="10026" y="3560"/>
                  </a:moveTo>
                  <a:lnTo>
                    <a:pt x="11169" y="4120"/>
                  </a:lnTo>
                  <a:lnTo>
                    <a:pt x="10621" y="5263"/>
                  </a:lnTo>
                  <a:lnTo>
                    <a:pt x="9478" y="4703"/>
                  </a:lnTo>
                  <a:lnTo>
                    <a:pt x="10026" y="3560"/>
                  </a:lnTo>
                  <a:close/>
                  <a:moveTo>
                    <a:pt x="5823" y="3608"/>
                  </a:moveTo>
                  <a:lnTo>
                    <a:pt x="6978" y="4180"/>
                  </a:lnTo>
                  <a:lnTo>
                    <a:pt x="6418" y="5311"/>
                  </a:lnTo>
                  <a:lnTo>
                    <a:pt x="5287" y="4763"/>
                  </a:lnTo>
                  <a:lnTo>
                    <a:pt x="5823" y="3608"/>
                  </a:lnTo>
                  <a:close/>
                  <a:moveTo>
                    <a:pt x="15943" y="4346"/>
                  </a:moveTo>
                  <a:lnTo>
                    <a:pt x="17074" y="4894"/>
                  </a:lnTo>
                  <a:lnTo>
                    <a:pt x="16526" y="6037"/>
                  </a:lnTo>
                  <a:lnTo>
                    <a:pt x="15383" y="5477"/>
                  </a:lnTo>
                  <a:lnTo>
                    <a:pt x="15943" y="4346"/>
                  </a:lnTo>
                  <a:close/>
                  <a:moveTo>
                    <a:pt x="11740" y="4394"/>
                  </a:moveTo>
                  <a:lnTo>
                    <a:pt x="12871" y="4942"/>
                  </a:lnTo>
                  <a:lnTo>
                    <a:pt x="12323" y="6085"/>
                  </a:lnTo>
                  <a:lnTo>
                    <a:pt x="11180" y="5525"/>
                  </a:lnTo>
                  <a:lnTo>
                    <a:pt x="11740" y="4394"/>
                  </a:lnTo>
                  <a:close/>
                  <a:moveTo>
                    <a:pt x="7513" y="4441"/>
                  </a:moveTo>
                  <a:lnTo>
                    <a:pt x="8656" y="4989"/>
                  </a:lnTo>
                  <a:lnTo>
                    <a:pt x="8097" y="6120"/>
                  </a:lnTo>
                  <a:lnTo>
                    <a:pt x="6978" y="5573"/>
                  </a:lnTo>
                  <a:lnTo>
                    <a:pt x="7513" y="4441"/>
                  </a:lnTo>
                  <a:close/>
                  <a:moveTo>
                    <a:pt x="17634" y="5168"/>
                  </a:moveTo>
                  <a:lnTo>
                    <a:pt x="18765" y="5715"/>
                  </a:lnTo>
                  <a:lnTo>
                    <a:pt x="18217" y="6858"/>
                  </a:lnTo>
                  <a:lnTo>
                    <a:pt x="17074" y="6299"/>
                  </a:lnTo>
                  <a:lnTo>
                    <a:pt x="17634" y="5168"/>
                  </a:lnTo>
                  <a:close/>
                  <a:moveTo>
                    <a:pt x="13419" y="5215"/>
                  </a:moveTo>
                  <a:lnTo>
                    <a:pt x="14562" y="5763"/>
                  </a:lnTo>
                  <a:lnTo>
                    <a:pt x="14002" y="6906"/>
                  </a:lnTo>
                  <a:lnTo>
                    <a:pt x="12871" y="6346"/>
                  </a:lnTo>
                  <a:lnTo>
                    <a:pt x="13419" y="5215"/>
                  </a:lnTo>
                  <a:close/>
                  <a:moveTo>
                    <a:pt x="9216" y="5251"/>
                  </a:moveTo>
                  <a:lnTo>
                    <a:pt x="10347" y="5811"/>
                  </a:lnTo>
                  <a:lnTo>
                    <a:pt x="9799" y="6954"/>
                  </a:lnTo>
                  <a:lnTo>
                    <a:pt x="8668" y="6394"/>
                  </a:lnTo>
                  <a:lnTo>
                    <a:pt x="9216" y="5251"/>
                  </a:lnTo>
                  <a:close/>
                  <a:moveTo>
                    <a:pt x="5001" y="5299"/>
                  </a:moveTo>
                  <a:lnTo>
                    <a:pt x="6144" y="5858"/>
                  </a:lnTo>
                  <a:lnTo>
                    <a:pt x="5585" y="7001"/>
                  </a:lnTo>
                  <a:lnTo>
                    <a:pt x="4453" y="6454"/>
                  </a:lnTo>
                  <a:lnTo>
                    <a:pt x="5001" y="5299"/>
                  </a:lnTo>
                  <a:close/>
                  <a:moveTo>
                    <a:pt x="2036" y="7073"/>
                  </a:moveTo>
                  <a:lnTo>
                    <a:pt x="2025" y="7099"/>
                  </a:lnTo>
                  <a:lnTo>
                    <a:pt x="2025" y="7099"/>
                  </a:lnTo>
                  <a:cubicBezTo>
                    <a:pt x="2029" y="7091"/>
                    <a:pt x="2033" y="7082"/>
                    <a:pt x="2036" y="7073"/>
                  </a:cubicBezTo>
                  <a:close/>
                  <a:moveTo>
                    <a:pt x="19324" y="5989"/>
                  </a:moveTo>
                  <a:lnTo>
                    <a:pt x="20455" y="6549"/>
                  </a:lnTo>
                  <a:lnTo>
                    <a:pt x="19908" y="7692"/>
                  </a:lnTo>
                  <a:lnTo>
                    <a:pt x="18765" y="7132"/>
                  </a:lnTo>
                  <a:lnTo>
                    <a:pt x="19324" y="5989"/>
                  </a:lnTo>
                  <a:close/>
                  <a:moveTo>
                    <a:pt x="15121" y="6037"/>
                  </a:moveTo>
                  <a:lnTo>
                    <a:pt x="16253" y="6585"/>
                  </a:lnTo>
                  <a:lnTo>
                    <a:pt x="15705" y="7728"/>
                  </a:lnTo>
                  <a:lnTo>
                    <a:pt x="14562" y="7168"/>
                  </a:lnTo>
                  <a:lnTo>
                    <a:pt x="15121" y="6037"/>
                  </a:lnTo>
                  <a:close/>
                  <a:moveTo>
                    <a:pt x="10907" y="6085"/>
                  </a:moveTo>
                  <a:lnTo>
                    <a:pt x="12038" y="6644"/>
                  </a:lnTo>
                  <a:lnTo>
                    <a:pt x="11490" y="7775"/>
                  </a:lnTo>
                  <a:lnTo>
                    <a:pt x="10347" y="7228"/>
                  </a:lnTo>
                  <a:lnTo>
                    <a:pt x="10907" y="6085"/>
                  </a:lnTo>
                  <a:close/>
                  <a:moveTo>
                    <a:pt x="6692" y="6132"/>
                  </a:moveTo>
                  <a:lnTo>
                    <a:pt x="7835" y="6680"/>
                  </a:lnTo>
                  <a:lnTo>
                    <a:pt x="7275" y="7823"/>
                  </a:lnTo>
                  <a:lnTo>
                    <a:pt x="6144" y="7263"/>
                  </a:lnTo>
                  <a:lnTo>
                    <a:pt x="6692" y="6132"/>
                  </a:lnTo>
                  <a:close/>
                  <a:moveTo>
                    <a:pt x="16800" y="6858"/>
                  </a:moveTo>
                  <a:lnTo>
                    <a:pt x="17943" y="7418"/>
                  </a:lnTo>
                  <a:lnTo>
                    <a:pt x="17396" y="8549"/>
                  </a:lnTo>
                  <a:lnTo>
                    <a:pt x="16253" y="8001"/>
                  </a:lnTo>
                  <a:lnTo>
                    <a:pt x="16800" y="6858"/>
                  </a:lnTo>
                  <a:close/>
                  <a:moveTo>
                    <a:pt x="12597" y="6906"/>
                  </a:moveTo>
                  <a:lnTo>
                    <a:pt x="13740" y="7454"/>
                  </a:lnTo>
                  <a:lnTo>
                    <a:pt x="13181" y="8609"/>
                  </a:lnTo>
                  <a:lnTo>
                    <a:pt x="12050" y="8049"/>
                  </a:lnTo>
                  <a:lnTo>
                    <a:pt x="12597" y="6906"/>
                  </a:lnTo>
                  <a:close/>
                  <a:moveTo>
                    <a:pt x="8394" y="6942"/>
                  </a:moveTo>
                  <a:lnTo>
                    <a:pt x="9526" y="7501"/>
                  </a:lnTo>
                  <a:lnTo>
                    <a:pt x="8978" y="8644"/>
                  </a:lnTo>
                  <a:lnTo>
                    <a:pt x="7835" y="8085"/>
                  </a:lnTo>
                  <a:lnTo>
                    <a:pt x="8394" y="6942"/>
                  </a:lnTo>
                  <a:close/>
                  <a:moveTo>
                    <a:pt x="4180" y="7001"/>
                  </a:moveTo>
                  <a:lnTo>
                    <a:pt x="5323" y="7561"/>
                  </a:lnTo>
                  <a:lnTo>
                    <a:pt x="4763" y="8692"/>
                  </a:lnTo>
                  <a:lnTo>
                    <a:pt x="3632" y="8144"/>
                  </a:lnTo>
                  <a:lnTo>
                    <a:pt x="4180" y="7001"/>
                  </a:lnTo>
                  <a:close/>
                  <a:moveTo>
                    <a:pt x="18503" y="7692"/>
                  </a:moveTo>
                  <a:lnTo>
                    <a:pt x="19634" y="8240"/>
                  </a:lnTo>
                  <a:lnTo>
                    <a:pt x="19086" y="9383"/>
                  </a:lnTo>
                  <a:lnTo>
                    <a:pt x="17943" y="8823"/>
                  </a:lnTo>
                  <a:lnTo>
                    <a:pt x="18503" y="7692"/>
                  </a:lnTo>
                  <a:close/>
                  <a:moveTo>
                    <a:pt x="14300" y="7728"/>
                  </a:moveTo>
                  <a:lnTo>
                    <a:pt x="15431" y="8287"/>
                  </a:lnTo>
                  <a:lnTo>
                    <a:pt x="14883" y="9418"/>
                  </a:lnTo>
                  <a:lnTo>
                    <a:pt x="13740" y="8871"/>
                  </a:lnTo>
                  <a:lnTo>
                    <a:pt x="14300" y="7728"/>
                  </a:lnTo>
                  <a:close/>
                  <a:moveTo>
                    <a:pt x="10085" y="7787"/>
                  </a:moveTo>
                  <a:lnTo>
                    <a:pt x="11216" y="8335"/>
                  </a:lnTo>
                  <a:lnTo>
                    <a:pt x="10669" y="9478"/>
                  </a:lnTo>
                  <a:lnTo>
                    <a:pt x="9526" y="8918"/>
                  </a:lnTo>
                  <a:lnTo>
                    <a:pt x="10085" y="7787"/>
                  </a:lnTo>
                  <a:close/>
                  <a:moveTo>
                    <a:pt x="5870" y="7823"/>
                  </a:moveTo>
                  <a:lnTo>
                    <a:pt x="7001" y="8371"/>
                  </a:lnTo>
                  <a:lnTo>
                    <a:pt x="6454" y="9514"/>
                  </a:lnTo>
                  <a:lnTo>
                    <a:pt x="5311" y="8954"/>
                  </a:lnTo>
                  <a:lnTo>
                    <a:pt x="5870" y="7823"/>
                  </a:lnTo>
                  <a:close/>
                  <a:moveTo>
                    <a:pt x="1667" y="7870"/>
                  </a:moveTo>
                  <a:lnTo>
                    <a:pt x="2798" y="8430"/>
                  </a:lnTo>
                  <a:lnTo>
                    <a:pt x="2251" y="9561"/>
                  </a:lnTo>
                  <a:lnTo>
                    <a:pt x="1108" y="9013"/>
                  </a:lnTo>
                  <a:lnTo>
                    <a:pt x="1667" y="7870"/>
                  </a:lnTo>
                  <a:close/>
                  <a:moveTo>
                    <a:pt x="15991" y="8549"/>
                  </a:moveTo>
                  <a:lnTo>
                    <a:pt x="17122" y="9109"/>
                  </a:lnTo>
                  <a:lnTo>
                    <a:pt x="16574" y="10240"/>
                  </a:lnTo>
                  <a:lnTo>
                    <a:pt x="15431" y="9692"/>
                  </a:lnTo>
                  <a:lnTo>
                    <a:pt x="15991" y="8549"/>
                  </a:lnTo>
                  <a:close/>
                  <a:moveTo>
                    <a:pt x="11776" y="8609"/>
                  </a:moveTo>
                  <a:lnTo>
                    <a:pt x="12907" y="9156"/>
                  </a:lnTo>
                  <a:lnTo>
                    <a:pt x="12359" y="10299"/>
                  </a:lnTo>
                  <a:lnTo>
                    <a:pt x="11216" y="9740"/>
                  </a:lnTo>
                  <a:lnTo>
                    <a:pt x="11776" y="8609"/>
                  </a:lnTo>
                  <a:close/>
                  <a:moveTo>
                    <a:pt x="7573" y="8644"/>
                  </a:moveTo>
                  <a:lnTo>
                    <a:pt x="8704" y="9192"/>
                  </a:lnTo>
                  <a:lnTo>
                    <a:pt x="8156" y="10335"/>
                  </a:lnTo>
                  <a:lnTo>
                    <a:pt x="7013" y="9775"/>
                  </a:lnTo>
                  <a:lnTo>
                    <a:pt x="7573" y="8644"/>
                  </a:lnTo>
                  <a:close/>
                  <a:moveTo>
                    <a:pt x="3358" y="8692"/>
                  </a:moveTo>
                  <a:lnTo>
                    <a:pt x="4489" y="9240"/>
                  </a:lnTo>
                  <a:lnTo>
                    <a:pt x="3941" y="10383"/>
                  </a:lnTo>
                  <a:lnTo>
                    <a:pt x="2810" y="9835"/>
                  </a:lnTo>
                  <a:lnTo>
                    <a:pt x="3358" y="8692"/>
                  </a:lnTo>
                  <a:close/>
                  <a:moveTo>
                    <a:pt x="17681" y="9371"/>
                  </a:moveTo>
                  <a:lnTo>
                    <a:pt x="18812" y="9930"/>
                  </a:lnTo>
                  <a:lnTo>
                    <a:pt x="18265" y="11061"/>
                  </a:lnTo>
                  <a:lnTo>
                    <a:pt x="17122" y="10514"/>
                  </a:lnTo>
                  <a:lnTo>
                    <a:pt x="17681" y="9371"/>
                  </a:lnTo>
                  <a:close/>
                  <a:moveTo>
                    <a:pt x="13466" y="9418"/>
                  </a:moveTo>
                  <a:lnTo>
                    <a:pt x="14609" y="9978"/>
                  </a:lnTo>
                  <a:lnTo>
                    <a:pt x="14050" y="11109"/>
                  </a:lnTo>
                  <a:lnTo>
                    <a:pt x="12919" y="10561"/>
                  </a:lnTo>
                  <a:lnTo>
                    <a:pt x="13466" y="9418"/>
                  </a:lnTo>
                  <a:close/>
                  <a:moveTo>
                    <a:pt x="9264" y="9478"/>
                  </a:moveTo>
                  <a:lnTo>
                    <a:pt x="10395" y="10025"/>
                  </a:lnTo>
                  <a:lnTo>
                    <a:pt x="9847" y="11168"/>
                  </a:lnTo>
                  <a:lnTo>
                    <a:pt x="8704" y="10609"/>
                  </a:lnTo>
                  <a:lnTo>
                    <a:pt x="9264" y="9478"/>
                  </a:lnTo>
                  <a:close/>
                  <a:moveTo>
                    <a:pt x="5049" y="9525"/>
                  </a:moveTo>
                  <a:lnTo>
                    <a:pt x="6192" y="10073"/>
                  </a:lnTo>
                  <a:lnTo>
                    <a:pt x="5632" y="11204"/>
                  </a:lnTo>
                  <a:lnTo>
                    <a:pt x="4501" y="10657"/>
                  </a:lnTo>
                  <a:lnTo>
                    <a:pt x="5049" y="9525"/>
                  </a:lnTo>
                  <a:close/>
                  <a:moveTo>
                    <a:pt x="19372" y="10204"/>
                  </a:moveTo>
                  <a:lnTo>
                    <a:pt x="20503" y="10752"/>
                  </a:lnTo>
                  <a:lnTo>
                    <a:pt x="19955" y="11895"/>
                  </a:lnTo>
                  <a:lnTo>
                    <a:pt x="18812" y="11335"/>
                  </a:lnTo>
                  <a:lnTo>
                    <a:pt x="19372" y="10204"/>
                  </a:lnTo>
                  <a:close/>
                  <a:moveTo>
                    <a:pt x="15169" y="10240"/>
                  </a:moveTo>
                  <a:lnTo>
                    <a:pt x="16300" y="10799"/>
                  </a:lnTo>
                  <a:lnTo>
                    <a:pt x="15752" y="11930"/>
                  </a:lnTo>
                  <a:lnTo>
                    <a:pt x="14609" y="11383"/>
                  </a:lnTo>
                  <a:lnTo>
                    <a:pt x="15169" y="10240"/>
                  </a:lnTo>
                  <a:close/>
                  <a:moveTo>
                    <a:pt x="10954" y="10287"/>
                  </a:moveTo>
                  <a:lnTo>
                    <a:pt x="12085" y="10847"/>
                  </a:lnTo>
                  <a:lnTo>
                    <a:pt x="11538" y="11990"/>
                  </a:lnTo>
                  <a:lnTo>
                    <a:pt x="10395" y="11430"/>
                  </a:lnTo>
                  <a:lnTo>
                    <a:pt x="10954" y="10287"/>
                  </a:lnTo>
                  <a:close/>
                  <a:moveTo>
                    <a:pt x="6751" y="10323"/>
                  </a:moveTo>
                  <a:lnTo>
                    <a:pt x="7882" y="10883"/>
                  </a:lnTo>
                  <a:lnTo>
                    <a:pt x="7335" y="12014"/>
                  </a:lnTo>
                  <a:lnTo>
                    <a:pt x="6192" y="11466"/>
                  </a:lnTo>
                  <a:lnTo>
                    <a:pt x="6751" y="10323"/>
                  </a:lnTo>
                  <a:close/>
                  <a:moveTo>
                    <a:pt x="2537" y="10383"/>
                  </a:moveTo>
                  <a:lnTo>
                    <a:pt x="3668" y="10942"/>
                  </a:lnTo>
                  <a:lnTo>
                    <a:pt x="3120" y="12073"/>
                  </a:lnTo>
                  <a:lnTo>
                    <a:pt x="1977" y="11526"/>
                  </a:lnTo>
                  <a:lnTo>
                    <a:pt x="2537" y="10383"/>
                  </a:lnTo>
                  <a:close/>
                  <a:moveTo>
                    <a:pt x="16860" y="11073"/>
                  </a:moveTo>
                  <a:lnTo>
                    <a:pt x="17991" y="11621"/>
                  </a:lnTo>
                  <a:lnTo>
                    <a:pt x="17431" y="12764"/>
                  </a:lnTo>
                  <a:lnTo>
                    <a:pt x="16300" y="12216"/>
                  </a:lnTo>
                  <a:lnTo>
                    <a:pt x="16860" y="11073"/>
                  </a:lnTo>
                  <a:close/>
                  <a:moveTo>
                    <a:pt x="12645" y="11121"/>
                  </a:moveTo>
                  <a:lnTo>
                    <a:pt x="13776" y="11669"/>
                  </a:lnTo>
                  <a:lnTo>
                    <a:pt x="13228" y="12812"/>
                  </a:lnTo>
                  <a:lnTo>
                    <a:pt x="12085" y="12252"/>
                  </a:lnTo>
                  <a:lnTo>
                    <a:pt x="12645" y="11121"/>
                  </a:lnTo>
                  <a:close/>
                  <a:moveTo>
                    <a:pt x="8430" y="11168"/>
                  </a:moveTo>
                  <a:lnTo>
                    <a:pt x="9573" y="11728"/>
                  </a:lnTo>
                  <a:lnTo>
                    <a:pt x="9025" y="12859"/>
                  </a:lnTo>
                  <a:lnTo>
                    <a:pt x="7882" y="12311"/>
                  </a:lnTo>
                  <a:lnTo>
                    <a:pt x="8430" y="11168"/>
                  </a:lnTo>
                  <a:close/>
                  <a:moveTo>
                    <a:pt x="4227" y="11204"/>
                  </a:moveTo>
                  <a:lnTo>
                    <a:pt x="5370" y="11764"/>
                  </a:lnTo>
                  <a:lnTo>
                    <a:pt x="4811" y="12907"/>
                  </a:lnTo>
                  <a:lnTo>
                    <a:pt x="3680" y="12347"/>
                  </a:lnTo>
                  <a:lnTo>
                    <a:pt x="4227" y="11204"/>
                  </a:lnTo>
                  <a:close/>
                  <a:moveTo>
                    <a:pt x="18550" y="11895"/>
                  </a:moveTo>
                  <a:lnTo>
                    <a:pt x="19682" y="12442"/>
                  </a:lnTo>
                  <a:lnTo>
                    <a:pt x="19134" y="13585"/>
                  </a:lnTo>
                  <a:lnTo>
                    <a:pt x="17991" y="13026"/>
                  </a:lnTo>
                  <a:lnTo>
                    <a:pt x="18550" y="11895"/>
                  </a:lnTo>
                  <a:close/>
                  <a:moveTo>
                    <a:pt x="14348" y="11942"/>
                  </a:moveTo>
                  <a:lnTo>
                    <a:pt x="15479" y="12490"/>
                  </a:lnTo>
                  <a:lnTo>
                    <a:pt x="14931" y="13633"/>
                  </a:lnTo>
                  <a:lnTo>
                    <a:pt x="13788" y="13073"/>
                  </a:lnTo>
                  <a:lnTo>
                    <a:pt x="14348" y="11942"/>
                  </a:lnTo>
                  <a:close/>
                  <a:moveTo>
                    <a:pt x="10133" y="11990"/>
                  </a:moveTo>
                  <a:lnTo>
                    <a:pt x="11264" y="12538"/>
                  </a:lnTo>
                  <a:lnTo>
                    <a:pt x="10716" y="13669"/>
                  </a:lnTo>
                  <a:lnTo>
                    <a:pt x="9573" y="13121"/>
                  </a:lnTo>
                  <a:lnTo>
                    <a:pt x="10133" y="11990"/>
                  </a:lnTo>
                  <a:close/>
                  <a:moveTo>
                    <a:pt x="5930" y="12026"/>
                  </a:moveTo>
                  <a:lnTo>
                    <a:pt x="7061" y="12573"/>
                  </a:lnTo>
                  <a:lnTo>
                    <a:pt x="6513" y="13716"/>
                  </a:lnTo>
                  <a:lnTo>
                    <a:pt x="5370" y="13157"/>
                  </a:lnTo>
                  <a:lnTo>
                    <a:pt x="5930" y="12026"/>
                  </a:lnTo>
                  <a:close/>
                  <a:moveTo>
                    <a:pt x="1715" y="12085"/>
                  </a:moveTo>
                  <a:lnTo>
                    <a:pt x="2846" y="12633"/>
                  </a:lnTo>
                  <a:lnTo>
                    <a:pt x="2298" y="13776"/>
                  </a:lnTo>
                  <a:lnTo>
                    <a:pt x="1155" y="13216"/>
                  </a:lnTo>
                  <a:lnTo>
                    <a:pt x="1715" y="12085"/>
                  </a:lnTo>
                  <a:close/>
                  <a:moveTo>
                    <a:pt x="16026" y="12764"/>
                  </a:moveTo>
                  <a:lnTo>
                    <a:pt x="17169" y="13312"/>
                  </a:lnTo>
                  <a:lnTo>
                    <a:pt x="16610" y="14455"/>
                  </a:lnTo>
                  <a:lnTo>
                    <a:pt x="15479" y="13895"/>
                  </a:lnTo>
                  <a:lnTo>
                    <a:pt x="16026" y="12764"/>
                  </a:lnTo>
                  <a:close/>
                  <a:moveTo>
                    <a:pt x="11812" y="12812"/>
                  </a:moveTo>
                  <a:lnTo>
                    <a:pt x="12955" y="13359"/>
                  </a:lnTo>
                  <a:lnTo>
                    <a:pt x="12395" y="14502"/>
                  </a:lnTo>
                  <a:lnTo>
                    <a:pt x="11264" y="13943"/>
                  </a:lnTo>
                  <a:lnTo>
                    <a:pt x="11812" y="12812"/>
                  </a:lnTo>
                  <a:close/>
                  <a:moveTo>
                    <a:pt x="7621" y="12847"/>
                  </a:moveTo>
                  <a:lnTo>
                    <a:pt x="8764" y="13407"/>
                  </a:lnTo>
                  <a:lnTo>
                    <a:pt x="8204" y="14538"/>
                  </a:lnTo>
                  <a:lnTo>
                    <a:pt x="7061" y="14002"/>
                  </a:lnTo>
                  <a:lnTo>
                    <a:pt x="7621" y="12847"/>
                  </a:lnTo>
                  <a:close/>
                  <a:moveTo>
                    <a:pt x="3406" y="12907"/>
                  </a:moveTo>
                  <a:lnTo>
                    <a:pt x="4537" y="13454"/>
                  </a:lnTo>
                  <a:lnTo>
                    <a:pt x="4001" y="14597"/>
                  </a:lnTo>
                  <a:lnTo>
                    <a:pt x="2858" y="14038"/>
                  </a:lnTo>
                  <a:lnTo>
                    <a:pt x="3406" y="12907"/>
                  </a:lnTo>
                  <a:close/>
                  <a:moveTo>
                    <a:pt x="17729" y="13585"/>
                  </a:moveTo>
                  <a:lnTo>
                    <a:pt x="18860" y="14133"/>
                  </a:lnTo>
                  <a:lnTo>
                    <a:pt x="18312" y="15276"/>
                  </a:lnTo>
                  <a:lnTo>
                    <a:pt x="17169" y="14728"/>
                  </a:lnTo>
                  <a:lnTo>
                    <a:pt x="17729" y="13585"/>
                  </a:lnTo>
                  <a:close/>
                  <a:moveTo>
                    <a:pt x="13526" y="13633"/>
                  </a:moveTo>
                  <a:lnTo>
                    <a:pt x="14657" y="14181"/>
                  </a:lnTo>
                  <a:lnTo>
                    <a:pt x="14109" y="15324"/>
                  </a:lnTo>
                  <a:lnTo>
                    <a:pt x="12966" y="14764"/>
                  </a:lnTo>
                  <a:lnTo>
                    <a:pt x="13526" y="13633"/>
                  </a:lnTo>
                  <a:close/>
                  <a:moveTo>
                    <a:pt x="9311" y="13681"/>
                  </a:moveTo>
                  <a:lnTo>
                    <a:pt x="10442" y="14228"/>
                  </a:lnTo>
                  <a:lnTo>
                    <a:pt x="9895" y="15371"/>
                  </a:lnTo>
                  <a:lnTo>
                    <a:pt x="8764" y="14812"/>
                  </a:lnTo>
                  <a:lnTo>
                    <a:pt x="9311" y="13681"/>
                  </a:lnTo>
                  <a:close/>
                  <a:moveTo>
                    <a:pt x="5108" y="13716"/>
                  </a:moveTo>
                  <a:lnTo>
                    <a:pt x="6239" y="14264"/>
                  </a:lnTo>
                  <a:lnTo>
                    <a:pt x="5692" y="15407"/>
                  </a:lnTo>
                  <a:lnTo>
                    <a:pt x="4549" y="14848"/>
                  </a:lnTo>
                  <a:lnTo>
                    <a:pt x="5108" y="13716"/>
                  </a:lnTo>
                  <a:close/>
                  <a:moveTo>
                    <a:pt x="893" y="13776"/>
                  </a:moveTo>
                  <a:lnTo>
                    <a:pt x="2025" y="14324"/>
                  </a:lnTo>
                  <a:lnTo>
                    <a:pt x="1465" y="15467"/>
                  </a:lnTo>
                  <a:lnTo>
                    <a:pt x="334" y="14907"/>
                  </a:lnTo>
                  <a:lnTo>
                    <a:pt x="893" y="13776"/>
                  </a:lnTo>
                  <a:close/>
                  <a:moveTo>
                    <a:pt x="15205" y="14455"/>
                  </a:moveTo>
                  <a:lnTo>
                    <a:pt x="16348" y="15002"/>
                  </a:lnTo>
                  <a:lnTo>
                    <a:pt x="15788" y="16145"/>
                  </a:lnTo>
                  <a:lnTo>
                    <a:pt x="14657" y="15586"/>
                  </a:lnTo>
                  <a:lnTo>
                    <a:pt x="15205" y="14455"/>
                  </a:lnTo>
                  <a:close/>
                  <a:moveTo>
                    <a:pt x="11002" y="14502"/>
                  </a:moveTo>
                  <a:lnTo>
                    <a:pt x="12133" y="15050"/>
                  </a:lnTo>
                  <a:lnTo>
                    <a:pt x="11585" y="16193"/>
                  </a:lnTo>
                  <a:lnTo>
                    <a:pt x="10442" y="15633"/>
                  </a:lnTo>
                  <a:lnTo>
                    <a:pt x="11002" y="14502"/>
                  </a:lnTo>
                  <a:close/>
                  <a:moveTo>
                    <a:pt x="6787" y="14550"/>
                  </a:moveTo>
                  <a:lnTo>
                    <a:pt x="7930" y="15098"/>
                  </a:lnTo>
                  <a:lnTo>
                    <a:pt x="7370" y="16241"/>
                  </a:lnTo>
                  <a:lnTo>
                    <a:pt x="6239" y="15681"/>
                  </a:lnTo>
                  <a:lnTo>
                    <a:pt x="6787" y="14550"/>
                  </a:lnTo>
                  <a:close/>
                  <a:moveTo>
                    <a:pt x="2584" y="14597"/>
                  </a:moveTo>
                  <a:lnTo>
                    <a:pt x="3715" y="15145"/>
                  </a:lnTo>
                  <a:lnTo>
                    <a:pt x="3168" y="16288"/>
                  </a:lnTo>
                  <a:lnTo>
                    <a:pt x="2025" y="15729"/>
                  </a:lnTo>
                  <a:lnTo>
                    <a:pt x="2584" y="14597"/>
                  </a:lnTo>
                  <a:close/>
                  <a:moveTo>
                    <a:pt x="16907" y="15276"/>
                  </a:moveTo>
                  <a:lnTo>
                    <a:pt x="18038" y="15836"/>
                  </a:lnTo>
                  <a:lnTo>
                    <a:pt x="17479" y="16967"/>
                  </a:lnTo>
                  <a:lnTo>
                    <a:pt x="16348" y="16419"/>
                  </a:lnTo>
                  <a:lnTo>
                    <a:pt x="16907" y="15276"/>
                  </a:lnTo>
                  <a:close/>
                  <a:moveTo>
                    <a:pt x="12693" y="15324"/>
                  </a:moveTo>
                  <a:lnTo>
                    <a:pt x="13836" y="15871"/>
                  </a:lnTo>
                  <a:lnTo>
                    <a:pt x="13288" y="17014"/>
                  </a:lnTo>
                  <a:lnTo>
                    <a:pt x="12145" y="16467"/>
                  </a:lnTo>
                  <a:lnTo>
                    <a:pt x="12693" y="15324"/>
                  </a:lnTo>
                  <a:close/>
                  <a:moveTo>
                    <a:pt x="8490" y="15371"/>
                  </a:moveTo>
                  <a:lnTo>
                    <a:pt x="9621" y="15919"/>
                  </a:lnTo>
                  <a:lnTo>
                    <a:pt x="9073" y="17062"/>
                  </a:lnTo>
                  <a:lnTo>
                    <a:pt x="7930" y="16502"/>
                  </a:lnTo>
                  <a:lnTo>
                    <a:pt x="8490" y="15371"/>
                  </a:lnTo>
                  <a:close/>
                  <a:moveTo>
                    <a:pt x="4275" y="15419"/>
                  </a:moveTo>
                  <a:lnTo>
                    <a:pt x="5406" y="15979"/>
                  </a:lnTo>
                  <a:lnTo>
                    <a:pt x="4858" y="17110"/>
                  </a:lnTo>
                  <a:lnTo>
                    <a:pt x="3715" y="16562"/>
                  </a:lnTo>
                  <a:lnTo>
                    <a:pt x="4275" y="15419"/>
                  </a:lnTo>
                  <a:close/>
                  <a:moveTo>
                    <a:pt x="18586" y="16098"/>
                  </a:moveTo>
                  <a:lnTo>
                    <a:pt x="19729" y="16657"/>
                  </a:lnTo>
                  <a:lnTo>
                    <a:pt x="19181" y="17788"/>
                  </a:lnTo>
                  <a:lnTo>
                    <a:pt x="18038" y="17241"/>
                  </a:lnTo>
                  <a:lnTo>
                    <a:pt x="18586" y="16098"/>
                  </a:lnTo>
                  <a:close/>
                  <a:moveTo>
                    <a:pt x="14383" y="16145"/>
                  </a:moveTo>
                  <a:lnTo>
                    <a:pt x="15526" y="16705"/>
                  </a:lnTo>
                  <a:lnTo>
                    <a:pt x="14967" y="17836"/>
                  </a:lnTo>
                  <a:lnTo>
                    <a:pt x="13836" y="17288"/>
                  </a:lnTo>
                  <a:lnTo>
                    <a:pt x="14383" y="16145"/>
                  </a:lnTo>
                  <a:close/>
                  <a:moveTo>
                    <a:pt x="10180" y="16193"/>
                  </a:moveTo>
                  <a:lnTo>
                    <a:pt x="11311" y="16753"/>
                  </a:lnTo>
                  <a:lnTo>
                    <a:pt x="10764" y="17884"/>
                  </a:lnTo>
                  <a:lnTo>
                    <a:pt x="9621" y="17336"/>
                  </a:lnTo>
                  <a:lnTo>
                    <a:pt x="10180" y="16193"/>
                  </a:lnTo>
                  <a:close/>
                  <a:moveTo>
                    <a:pt x="5977" y="16229"/>
                  </a:moveTo>
                  <a:lnTo>
                    <a:pt x="7109" y="16788"/>
                  </a:lnTo>
                  <a:lnTo>
                    <a:pt x="6561" y="17919"/>
                  </a:lnTo>
                  <a:lnTo>
                    <a:pt x="5418" y="17372"/>
                  </a:lnTo>
                  <a:lnTo>
                    <a:pt x="5977" y="16229"/>
                  </a:lnTo>
                  <a:close/>
                  <a:moveTo>
                    <a:pt x="1763" y="16288"/>
                  </a:moveTo>
                  <a:lnTo>
                    <a:pt x="2894" y="16836"/>
                  </a:lnTo>
                  <a:lnTo>
                    <a:pt x="2346" y="17979"/>
                  </a:lnTo>
                  <a:lnTo>
                    <a:pt x="1203" y="17419"/>
                  </a:lnTo>
                  <a:lnTo>
                    <a:pt x="1763" y="16288"/>
                  </a:lnTo>
                  <a:close/>
                  <a:moveTo>
                    <a:pt x="16074" y="16967"/>
                  </a:moveTo>
                  <a:lnTo>
                    <a:pt x="17217" y="17526"/>
                  </a:lnTo>
                  <a:lnTo>
                    <a:pt x="16657" y="18658"/>
                  </a:lnTo>
                  <a:lnTo>
                    <a:pt x="15526" y="18110"/>
                  </a:lnTo>
                  <a:lnTo>
                    <a:pt x="16074" y="16967"/>
                  </a:lnTo>
                  <a:close/>
                  <a:moveTo>
                    <a:pt x="11871" y="17014"/>
                  </a:moveTo>
                  <a:lnTo>
                    <a:pt x="13014" y="17574"/>
                  </a:lnTo>
                  <a:lnTo>
                    <a:pt x="12454" y="18705"/>
                  </a:lnTo>
                  <a:lnTo>
                    <a:pt x="11323" y="18157"/>
                  </a:lnTo>
                  <a:lnTo>
                    <a:pt x="11871" y="17014"/>
                  </a:lnTo>
                  <a:close/>
                  <a:moveTo>
                    <a:pt x="7656" y="17062"/>
                  </a:moveTo>
                  <a:lnTo>
                    <a:pt x="8799" y="17622"/>
                  </a:lnTo>
                  <a:lnTo>
                    <a:pt x="8240" y="18765"/>
                  </a:lnTo>
                  <a:lnTo>
                    <a:pt x="7109" y="18205"/>
                  </a:lnTo>
                  <a:lnTo>
                    <a:pt x="7656" y="17062"/>
                  </a:lnTo>
                  <a:close/>
                  <a:moveTo>
                    <a:pt x="3453" y="17110"/>
                  </a:moveTo>
                  <a:lnTo>
                    <a:pt x="4584" y="17657"/>
                  </a:lnTo>
                  <a:lnTo>
                    <a:pt x="4037" y="18800"/>
                  </a:lnTo>
                  <a:lnTo>
                    <a:pt x="2894" y="18241"/>
                  </a:lnTo>
                  <a:lnTo>
                    <a:pt x="3453" y="17110"/>
                  </a:lnTo>
                  <a:close/>
                  <a:moveTo>
                    <a:pt x="13562" y="17836"/>
                  </a:moveTo>
                  <a:lnTo>
                    <a:pt x="14693" y="18396"/>
                  </a:lnTo>
                  <a:lnTo>
                    <a:pt x="14145" y="19527"/>
                  </a:lnTo>
                  <a:lnTo>
                    <a:pt x="13002" y="18979"/>
                  </a:lnTo>
                  <a:lnTo>
                    <a:pt x="13562" y="17836"/>
                  </a:lnTo>
                  <a:close/>
                  <a:moveTo>
                    <a:pt x="9359" y="17884"/>
                  </a:moveTo>
                  <a:lnTo>
                    <a:pt x="10490" y="18443"/>
                  </a:lnTo>
                  <a:lnTo>
                    <a:pt x="9942" y="19574"/>
                  </a:lnTo>
                  <a:lnTo>
                    <a:pt x="8799" y="19027"/>
                  </a:lnTo>
                  <a:lnTo>
                    <a:pt x="9359" y="17884"/>
                  </a:lnTo>
                  <a:close/>
                  <a:moveTo>
                    <a:pt x="5144" y="17943"/>
                  </a:moveTo>
                  <a:lnTo>
                    <a:pt x="6275" y="18491"/>
                  </a:lnTo>
                  <a:lnTo>
                    <a:pt x="5727" y="19634"/>
                  </a:lnTo>
                  <a:lnTo>
                    <a:pt x="4596" y="19074"/>
                  </a:lnTo>
                  <a:lnTo>
                    <a:pt x="5144" y="17943"/>
                  </a:lnTo>
                  <a:close/>
                  <a:moveTo>
                    <a:pt x="15252" y="18658"/>
                  </a:moveTo>
                  <a:lnTo>
                    <a:pt x="16395" y="19217"/>
                  </a:lnTo>
                  <a:lnTo>
                    <a:pt x="15836" y="20348"/>
                  </a:lnTo>
                  <a:lnTo>
                    <a:pt x="14705" y="19801"/>
                  </a:lnTo>
                  <a:lnTo>
                    <a:pt x="15252" y="18658"/>
                  </a:lnTo>
                  <a:close/>
                  <a:moveTo>
                    <a:pt x="11050" y="18705"/>
                  </a:moveTo>
                  <a:lnTo>
                    <a:pt x="12181" y="19253"/>
                  </a:lnTo>
                  <a:lnTo>
                    <a:pt x="11633" y="20396"/>
                  </a:lnTo>
                  <a:lnTo>
                    <a:pt x="10490" y="19836"/>
                  </a:lnTo>
                  <a:lnTo>
                    <a:pt x="11050" y="18705"/>
                  </a:lnTo>
                  <a:close/>
                  <a:moveTo>
                    <a:pt x="6835" y="18765"/>
                  </a:moveTo>
                  <a:lnTo>
                    <a:pt x="7978" y="19312"/>
                  </a:lnTo>
                  <a:lnTo>
                    <a:pt x="7418" y="20443"/>
                  </a:lnTo>
                  <a:lnTo>
                    <a:pt x="6287" y="19896"/>
                  </a:lnTo>
                  <a:lnTo>
                    <a:pt x="6835" y="18765"/>
                  </a:lnTo>
                  <a:close/>
                  <a:moveTo>
                    <a:pt x="2632" y="18800"/>
                  </a:moveTo>
                  <a:lnTo>
                    <a:pt x="3763" y="19360"/>
                  </a:lnTo>
                  <a:lnTo>
                    <a:pt x="3215" y="20491"/>
                  </a:lnTo>
                  <a:lnTo>
                    <a:pt x="2072" y="19943"/>
                  </a:lnTo>
                  <a:lnTo>
                    <a:pt x="2632" y="18800"/>
                  </a:lnTo>
                  <a:close/>
                  <a:moveTo>
                    <a:pt x="12740" y="19539"/>
                  </a:moveTo>
                  <a:lnTo>
                    <a:pt x="13871" y="20086"/>
                  </a:lnTo>
                  <a:lnTo>
                    <a:pt x="13324" y="21229"/>
                  </a:lnTo>
                  <a:lnTo>
                    <a:pt x="12181" y="20670"/>
                  </a:lnTo>
                  <a:lnTo>
                    <a:pt x="12740" y="19539"/>
                  </a:lnTo>
                  <a:close/>
                  <a:moveTo>
                    <a:pt x="8525" y="19586"/>
                  </a:moveTo>
                  <a:lnTo>
                    <a:pt x="9668" y="20134"/>
                  </a:lnTo>
                  <a:lnTo>
                    <a:pt x="9109" y="21277"/>
                  </a:lnTo>
                  <a:lnTo>
                    <a:pt x="7978" y="20717"/>
                  </a:lnTo>
                  <a:lnTo>
                    <a:pt x="8525" y="19586"/>
                  </a:lnTo>
                  <a:close/>
                  <a:moveTo>
                    <a:pt x="4322" y="19622"/>
                  </a:moveTo>
                  <a:lnTo>
                    <a:pt x="5454" y="20182"/>
                  </a:lnTo>
                  <a:lnTo>
                    <a:pt x="4906" y="21313"/>
                  </a:lnTo>
                  <a:lnTo>
                    <a:pt x="3763" y="20765"/>
                  </a:lnTo>
                  <a:lnTo>
                    <a:pt x="4322" y="19622"/>
                  </a:lnTo>
                  <a:close/>
                  <a:moveTo>
                    <a:pt x="14431" y="20360"/>
                  </a:moveTo>
                  <a:lnTo>
                    <a:pt x="15562" y="20908"/>
                  </a:lnTo>
                  <a:lnTo>
                    <a:pt x="15014" y="22051"/>
                  </a:lnTo>
                  <a:lnTo>
                    <a:pt x="13871" y="21491"/>
                  </a:lnTo>
                  <a:lnTo>
                    <a:pt x="14431" y="20360"/>
                  </a:lnTo>
                  <a:close/>
                  <a:moveTo>
                    <a:pt x="10228" y="20408"/>
                  </a:moveTo>
                  <a:lnTo>
                    <a:pt x="11359" y="20955"/>
                  </a:lnTo>
                  <a:lnTo>
                    <a:pt x="10811" y="22087"/>
                  </a:lnTo>
                  <a:lnTo>
                    <a:pt x="9668" y="21539"/>
                  </a:lnTo>
                  <a:lnTo>
                    <a:pt x="10228" y="20408"/>
                  </a:lnTo>
                  <a:close/>
                  <a:moveTo>
                    <a:pt x="6013" y="20443"/>
                  </a:moveTo>
                  <a:lnTo>
                    <a:pt x="7156" y="21003"/>
                  </a:lnTo>
                  <a:lnTo>
                    <a:pt x="6597" y="22146"/>
                  </a:lnTo>
                  <a:lnTo>
                    <a:pt x="5465" y="21586"/>
                  </a:lnTo>
                  <a:lnTo>
                    <a:pt x="6013" y="20443"/>
                  </a:lnTo>
                  <a:close/>
                  <a:moveTo>
                    <a:pt x="11907" y="21229"/>
                  </a:moveTo>
                  <a:lnTo>
                    <a:pt x="13050" y="21777"/>
                  </a:lnTo>
                  <a:lnTo>
                    <a:pt x="12502" y="22920"/>
                  </a:lnTo>
                  <a:lnTo>
                    <a:pt x="11359" y="22360"/>
                  </a:lnTo>
                  <a:lnTo>
                    <a:pt x="11907" y="21229"/>
                  </a:lnTo>
                  <a:close/>
                  <a:moveTo>
                    <a:pt x="7704" y="21277"/>
                  </a:moveTo>
                  <a:lnTo>
                    <a:pt x="8847" y="21825"/>
                  </a:lnTo>
                  <a:lnTo>
                    <a:pt x="8287" y="22968"/>
                  </a:lnTo>
                  <a:lnTo>
                    <a:pt x="7156" y="22408"/>
                  </a:lnTo>
                  <a:lnTo>
                    <a:pt x="7704" y="21277"/>
                  </a:lnTo>
                  <a:close/>
                  <a:moveTo>
                    <a:pt x="9395" y="22098"/>
                  </a:moveTo>
                  <a:lnTo>
                    <a:pt x="10538" y="22646"/>
                  </a:lnTo>
                  <a:lnTo>
                    <a:pt x="9978" y="23789"/>
                  </a:lnTo>
                  <a:lnTo>
                    <a:pt x="8847" y="23230"/>
                  </a:lnTo>
                  <a:lnTo>
                    <a:pt x="9395" y="22098"/>
                  </a:lnTo>
                  <a:close/>
                  <a:moveTo>
                    <a:pt x="13181" y="0"/>
                  </a:moveTo>
                  <a:lnTo>
                    <a:pt x="13085" y="179"/>
                  </a:lnTo>
                  <a:lnTo>
                    <a:pt x="12740" y="12"/>
                  </a:lnTo>
                  <a:cubicBezTo>
                    <a:pt x="12347" y="12"/>
                    <a:pt x="11942" y="48"/>
                    <a:pt x="11550" y="108"/>
                  </a:cubicBezTo>
                  <a:cubicBezTo>
                    <a:pt x="11359" y="143"/>
                    <a:pt x="11169" y="179"/>
                    <a:pt x="10990" y="215"/>
                  </a:cubicBezTo>
                  <a:lnTo>
                    <a:pt x="10573" y="1048"/>
                  </a:lnTo>
                  <a:lnTo>
                    <a:pt x="9621" y="584"/>
                  </a:lnTo>
                  <a:cubicBezTo>
                    <a:pt x="9359" y="679"/>
                    <a:pt x="9097" y="774"/>
                    <a:pt x="8835" y="893"/>
                  </a:cubicBezTo>
                  <a:cubicBezTo>
                    <a:pt x="8716" y="941"/>
                    <a:pt x="8597" y="1001"/>
                    <a:pt x="8478" y="1048"/>
                  </a:cubicBezTo>
                  <a:lnTo>
                    <a:pt x="8061" y="1917"/>
                  </a:lnTo>
                  <a:lnTo>
                    <a:pt x="7418" y="1608"/>
                  </a:lnTo>
                  <a:cubicBezTo>
                    <a:pt x="7204" y="1727"/>
                    <a:pt x="7001" y="1858"/>
                    <a:pt x="6799" y="1989"/>
                  </a:cubicBezTo>
                  <a:lnTo>
                    <a:pt x="7787" y="2477"/>
                  </a:lnTo>
                  <a:lnTo>
                    <a:pt x="7228" y="3608"/>
                  </a:lnTo>
                  <a:lnTo>
                    <a:pt x="6097" y="3060"/>
                  </a:lnTo>
                  <a:lnTo>
                    <a:pt x="6525" y="2179"/>
                  </a:lnTo>
                  <a:lnTo>
                    <a:pt x="6525" y="2179"/>
                  </a:lnTo>
                  <a:cubicBezTo>
                    <a:pt x="6227" y="2394"/>
                    <a:pt x="5930" y="2608"/>
                    <a:pt x="5644" y="2834"/>
                  </a:cubicBezTo>
                  <a:cubicBezTo>
                    <a:pt x="5465" y="2977"/>
                    <a:pt x="5299" y="3132"/>
                    <a:pt x="5132" y="3275"/>
                  </a:cubicBezTo>
                  <a:lnTo>
                    <a:pt x="5263" y="3346"/>
                  </a:lnTo>
                  <a:lnTo>
                    <a:pt x="4715" y="4477"/>
                  </a:lnTo>
                  <a:lnTo>
                    <a:pt x="4168" y="4215"/>
                  </a:lnTo>
                  <a:cubicBezTo>
                    <a:pt x="4013" y="4358"/>
                    <a:pt x="3882" y="4525"/>
                    <a:pt x="3739" y="4692"/>
                  </a:cubicBezTo>
                  <a:lnTo>
                    <a:pt x="4442" y="5037"/>
                  </a:lnTo>
                  <a:lnTo>
                    <a:pt x="3894" y="6180"/>
                  </a:lnTo>
                  <a:lnTo>
                    <a:pt x="2929" y="5704"/>
                  </a:lnTo>
                  <a:cubicBezTo>
                    <a:pt x="2810" y="5870"/>
                    <a:pt x="2691" y="6049"/>
                    <a:pt x="2572" y="6216"/>
                  </a:cubicBezTo>
                  <a:lnTo>
                    <a:pt x="3620" y="6727"/>
                  </a:lnTo>
                  <a:lnTo>
                    <a:pt x="3060" y="7870"/>
                  </a:lnTo>
                  <a:lnTo>
                    <a:pt x="1929" y="7311"/>
                  </a:lnTo>
                  <a:lnTo>
                    <a:pt x="2025" y="7099"/>
                  </a:lnTo>
                  <a:lnTo>
                    <a:pt x="2025" y="7099"/>
                  </a:lnTo>
                  <a:cubicBezTo>
                    <a:pt x="1991" y="7171"/>
                    <a:pt x="1948" y="7235"/>
                    <a:pt x="1906" y="7299"/>
                  </a:cubicBezTo>
                  <a:cubicBezTo>
                    <a:pt x="1870" y="7382"/>
                    <a:pt x="1822" y="7466"/>
                    <a:pt x="1775" y="7549"/>
                  </a:cubicBezTo>
                  <a:cubicBezTo>
                    <a:pt x="1715" y="7644"/>
                    <a:pt x="1667" y="7751"/>
                    <a:pt x="1620" y="7847"/>
                  </a:cubicBezTo>
                  <a:cubicBezTo>
                    <a:pt x="1429" y="8240"/>
                    <a:pt x="1251" y="8621"/>
                    <a:pt x="1096" y="9002"/>
                  </a:cubicBezTo>
                  <a:cubicBezTo>
                    <a:pt x="1013" y="9192"/>
                    <a:pt x="941" y="9383"/>
                    <a:pt x="870" y="9573"/>
                  </a:cubicBezTo>
                  <a:lnTo>
                    <a:pt x="1977" y="10121"/>
                  </a:lnTo>
                  <a:lnTo>
                    <a:pt x="1417" y="11252"/>
                  </a:lnTo>
                  <a:lnTo>
                    <a:pt x="477" y="10787"/>
                  </a:lnTo>
                  <a:cubicBezTo>
                    <a:pt x="417" y="11002"/>
                    <a:pt x="370" y="11204"/>
                    <a:pt x="322" y="11407"/>
                  </a:cubicBezTo>
                  <a:lnTo>
                    <a:pt x="1155" y="11811"/>
                  </a:lnTo>
                  <a:lnTo>
                    <a:pt x="608" y="12943"/>
                  </a:lnTo>
                  <a:lnTo>
                    <a:pt x="96" y="12692"/>
                  </a:lnTo>
                  <a:cubicBezTo>
                    <a:pt x="60" y="12919"/>
                    <a:pt x="48" y="13133"/>
                    <a:pt x="24" y="13347"/>
                  </a:cubicBezTo>
                  <a:lnTo>
                    <a:pt x="334" y="13502"/>
                  </a:lnTo>
                  <a:lnTo>
                    <a:pt x="1" y="14181"/>
                  </a:lnTo>
                  <a:cubicBezTo>
                    <a:pt x="1" y="14371"/>
                    <a:pt x="12" y="14562"/>
                    <a:pt x="12" y="14752"/>
                  </a:cubicBezTo>
                  <a:cubicBezTo>
                    <a:pt x="24" y="14990"/>
                    <a:pt x="48" y="15229"/>
                    <a:pt x="72" y="15467"/>
                  </a:cubicBezTo>
                  <a:lnTo>
                    <a:pt x="1203" y="16014"/>
                  </a:lnTo>
                  <a:lnTo>
                    <a:pt x="655" y="17157"/>
                  </a:lnTo>
                  <a:lnTo>
                    <a:pt x="382" y="17026"/>
                  </a:lnTo>
                  <a:lnTo>
                    <a:pt x="382" y="17026"/>
                  </a:lnTo>
                  <a:cubicBezTo>
                    <a:pt x="465" y="17300"/>
                    <a:pt x="548" y="17574"/>
                    <a:pt x="643" y="17836"/>
                  </a:cubicBezTo>
                  <a:cubicBezTo>
                    <a:pt x="703" y="17979"/>
                    <a:pt x="751" y="18110"/>
                    <a:pt x="810" y="18241"/>
                  </a:cubicBezTo>
                  <a:lnTo>
                    <a:pt x="941" y="17979"/>
                  </a:lnTo>
                  <a:lnTo>
                    <a:pt x="2072" y="18538"/>
                  </a:lnTo>
                  <a:lnTo>
                    <a:pt x="1536" y="19634"/>
                  </a:lnTo>
                  <a:lnTo>
                    <a:pt x="1584" y="19705"/>
                  </a:lnTo>
                  <a:cubicBezTo>
                    <a:pt x="1834" y="20074"/>
                    <a:pt x="2108" y="20443"/>
                    <a:pt x="2394" y="20789"/>
                  </a:cubicBezTo>
                  <a:lnTo>
                    <a:pt x="2941" y="21051"/>
                  </a:lnTo>
                  <a:lnTo>
                    <a:pt x="2846" y="21265"/>
                  </a:lnTo>
                  <a:cubicBezTo>
                    <a:pt x="2989" y="21408"/>
                    <a:pt x="3156" y="21563"/>
                    <a:pt x="3310" y="21706"/>
                  </a:cubicBezTo>
                  <a:lnTo>
                    <a:pt x="3501" y="21325"/>
                  </a:lnTo>
                  <a:lnTo>
                    <a:pt x="4632" y="21872"/>
                  </a:lnTo>
                  <a:lnTo>
                    <a:pt x="4334" y="22491"/>
                  </a:lnTo>
                  <a:cubicBezTo>
                    <a:pt x="4513" y="22598"/>
                    <a:pt x="4692" y="22718"/>
                    <a:pt x="4870" y="22813"/>
                  </a:cubicBezTo>
                  <a:lnTo>
                    <a:pt x="5192" y="22146"/>
                  </a:lnTo>
                  <a:lnTo>
                    <a:pt x="6335" y="22694"/>
                  </a:lnTo>
                  <a:lnTo>
                    <a:pt x="6001" y="23372"/>
                  </a:lnTo>
                  <a:cubicBezTo>
                    <a:pt x="6192" y="23456"/>
                    <a:pt x="6382" y="23527"/>
                    <a:pt x="6573" y="23587"/>
                  </a:cubicBezTo>
                  <a:lnTo>
                    <a:pt x="6870" y="22968"/>
                  </a:lnTo>
                  <a:lnTo>
                    <a:pt x="8013" y="23527"/>
                  </a:lnTo>
                  <a:lnTo>
                    <a:pt x="7823" y="23920"/>
                  </a:lnTo>
                  <a:cubicBezTo>
                    <a:pt x="8025" y="23968"/>
                    <a:pt x="8240" y="24003"/>
                    <a:pt x="8454" y="24027"/>
                  </a:cubicBezTo>
                  <a:lnTo>
                    <a:pt x="8573" y="23789"/>
                  </a:lnTo>
                  <a:lnTo>
                    <a:pt x="9180" y="24087"/>
                  </a:lnTo>
                  <a:cubicBezTo>
                    <a:pt x="9341" y="24095"/>
                    <a:pt x="9501" y="24099"/>
                    <a:pt x="9661" y="24099"/>
                  </a:cubicBezTo>
                  <a:cubicBezTo>
                    <a:pt x="9953" y="24099"/>
                    <a:pt x="10245" y="24086"/>
                    <a:pt x="10538" y="24063"/>
                  </a:cubicBezTo>
                  <a:lnTo>
                    <a:pt x="11085" y="22920"/>
                  </a:lnTo>
                  <a:lnTo>
                    <a:pt x="12228" y="23468"/>
                  </a:lnTo>
                  <a:lnTo>
                    <a:pt x="12073" y="23777"/>
                  </a:lnTo>
                  <a:cubicBezTo>
                    <a:pt x="12240" y="23741"/>
                    <a:pt x="12407" y="23694"/>
                    <a:pt x="12562" y="23634"/>
                  </a:cubicBezTo>
                  <a:cubicBezTo>
                    <a:pt x="12835" y="23551"/>
                    <a:pt x="13097" y="23444"/>
                    <a:pt x="13371" y="23337"/>
                  </a:cubicBezTo>
                  <a:lnTo>
                    <a:pt x="13050" y="23182"/>
                  </a:lnTo>
                  <a:lnTo>
                    <a:pt x="13609" y="22051"/>
                  </a:lnTo>
                  <a:lnTo>
                    <a:pt x="14740" y="22598"/>
                  </a:lnTo>
                  <a:lnTo>
                    <a:pt x="14729" y="22646"/>
                  </a:lnTo>
                  <a:lnTo>
                    <a:pt x="14764" y="22610"/>
                  </a:lnTo>
                  <a:cubicBezTo>
                    <a:pt x="14967" y="22491"/>
                    <a:pt x="15169" y="22360"/>
                    <a:pt x="15360" y="22217"/>
                  </a:cubicBezTo>
                  <a:cubicBezTo>
                    <a:pt x="15491" y="22122"/>
                    <a:pt x="15622" y="22027"/>
                    <a:pt x="15764" y="21920"/>
                  </a:cubicBezTo>
                  <a:lnTo>
                    <a:pt x="16122" y="21170"/>
                  </a:lnTo>
                  <a:lnTo>
                    <a:pt x="16443" y="21336"/>
                  </a:lnTo>
                  <a:cubicBezTo>
                    <a:pt x="16610" y="21182"/>
                    <a:pt x="16765" y="21039"/>
                    <a:pt x="16919" y="20884"/>
                  </a:cubicBezTo>
                  <a:lnTo>
                    <a:pt x="16395" y="20622"/>
                  </a:lnTo>
                  <a:lnTo>
                    <a:pt x="16943" y="19491"/>
                  </a:lnTo>
                  <a:lnTo>
                    <a:pt x="17788" y="19896"/>
                  </a:lnTo>
                  <a:cubicBezTo>
                    <a:pt x="17919" y="19729"/>
                    <a:pt x="18038" y="19562"/>
                    <a:pt x="18169" y="19396"/>
                  </a:cubicBezTo>
                  <a:lnTo>
                    <a:pt x="17217" y="18931"/>
                  </a:lnTo>
                  <a:lnTo>
                    <a:pt x="17765" y="17788"/>
                  </a:lnTo>
                  <a:lnTo>
                    <a:pt x="18872" y="18336"/>
                  </a:lnTo>
                  <a:cubicBezTo>
                    <a:pt x="18979" y="18157"/>
                    <a:pt x="19086" y="17979"/>
                    <a:pt x="19193" y="17800"/>
                  </a:cubicBezTo>
                  <a:cubicBezTo>
                    <a:pt x="19372" y="17455"/>
                    <a:pt x="19562" y="17110"/>
                    <a:pt x="19729" y="16741"/>
                  </a:cubicBezTo>
                  <a:cubicBezTo>
                    <a:pt x="19741" y="16717"/>
                    <a:pt x="19753" y="16693"/>
                    <a:pt x="19765" y="16669"/>
                  </a:cubicBezTo>
                  <a:cubicBezTo>
                    <a:pt x="19860" y="16479"/>
                    <a:pt x="19943" y="16300"/>
                    <a:pt x="20015" y="16110"/>
                  </a:cubicBezTo>
                  <a:cubicBezTo>
                    <a:pt x="20063" y="16014"/>
                    <a:pt x="20098" y="15919"/>
                    <a:pt x="20134" y="15812"/>
                  </a:cubicBezTo>
                  <a:lnTo>
                    <a:pt x="20134" y="15812"/>
                  </a:lnTo>
                  <a:lnTo>
                    <a:pt x="20003" y="16098"/>
                  </a:lnTo>
                  <a:lnTo>
                    <a:pt x="18860" y="15538"/>
                  </a:lnTo>
                  <a:lnTo>
                    <a:pt x="19420" y="14407"/>
                  </a:lnTo>
                  <a:lnTo>
                    <a:pt x="20467" y="14919"/>
                  </a:lnTo>
                  <a:cubicBezTo>
                    <a:pt x="20539" y="14717"/>
                    <a:pt x="20598" y="14514"/>
                    <a:pt x="20658" y="14324"/>
                  </a:cubicBezTo>
                  <a:lnTo>
                    <a:pt x="19682" y="13847"/>
                  </a:lnTo>
                  <a:lnTo>
                    <a:pt x="20241" y="12704"/>
                  </a:lnTo>
                  <a:lnTo>
                    <a:pt x="20967" y="13062"/>
                  </a:lnTo>
                  <a:cubicBezTo>
                    <a:pt x="21015" y="12859"/>
                    <a:pt x="21051" y="12645"/>
                    <a:pt x="21086" y="12431"/>
                  </a:cubicBezTo>
                  <a:lnTo>
                    <a:pt x="20515" y="12157"/>
                  </a:lnTo>
                  <a:lnTo>
                    <a:pt x="21075" y="11026"/>
                  </a:lnTo>
                  <a:lnTo>
                    <a:pt x="21229" y="11097"/>
                  </a:lnTo>
                  <a:cubicBezTo>
                    <a:pt x="21253" y="10871"/>
                    <a:pt x="21253" y="10657"/>
                    <a:pt x="21265" y="10430"/>
                  </a:cubicBezTo>
                  <a:cubicBezTo>
                    <a:pt x="21265" y="10037"/>
                    <a:pt x="21265" y="9656"/>
                    <a:pt x="21229" y="9275"/>
                  </a:cubicBezTo>
                  <a:lnTo>
                    <a:pt x="20789" y="10192"/>
                  </a:lnTo>
                  <a:lnTo>
                    <a:pt x="19646" y="9645"/>
                  </a:lnTo>
                  <a:lnTo>
                    <a:pt x="20205" y="8502"/>
                  </a:lnTo>
                  <a:lnTo>
                    <a:pt x="21217" y="9002"/>
                  </a:lnTo>
                  <a:cubicBezTo>
                    <a:pt x="21194" y="8752"/>
                    <a:pt x="21158" y="8513"/>
                    <a:pt x="21134" y="8275"/>
                  </a:cubicBezTo>
                  <a:lnTo>
                    <a:pt x="20467" y="7954"/>
                  </a:lnTo>
                  <a:lnTo>
                    <a:pt x="20896" y="7073"/>
                  </a:lnTo>
                  <a:cubicBezTo>
                    <a:pt x="20860" y="6954"/>
                    <a:pt x="20836" y="6823"/>
                    <a:pt x="20801" y="6704"/>
                  </a:cubicBezTo>
                  <a:cubicBezTo>
                    <a:pt x="20717" y="6430"/>
                    <a:pt x="20634" y="6156"/>
                    <a:pt x="20539" y="5894"/>
                  </a:cubicBezTo>
                  <a:lnTo>
                    <a:pt x="19598" y="5430"/>
                  </a:lnTo>
                  <a:lnTo>
                    <a:pt x="20003" y="4620"/>
                  </a:lnTo>
                  <a:cubicBezTo>
                    <a:pt x="19908" y="4430"/>
                    <a:pt x="19801" y="4251"/>
                    <a:pt x="19705" y="4072"/>
                  </a:cubicBezTo>
                  <a:cubicBezTo>
                    <a:pt x="19491" y="3727"/>
                    <a:pt x="19265" y="3382"/>
                    <a:pt x="19027" y="3060"/>
                  </a:cubicBezTo>
                  <a:lnTo>
                    <a:pt x="18729" y="2917"/>
                  </a:lnTo>
                  <a:lnTo>
                    <a:pt x="18789" y="2775"/>
                  </a:lnTo>
                  <a:cubicBezTo>
                    <a:pt x="18646" y="2608"/>
                    <a:pt x="18503" y="2441"/>
                    <a:pt x="18348" y="2275"/>
                  </a:cubicBezTo>
                  <a:lnTo>
                    <a:pt x="18169" y="2644"/>
                  </a:lnTo>
                  <a:lnTo>
                    <a:pt x="17026" y="2096"/>
                  </a:lnTo>
                  <a:lnTo>
                    <a:pt x="17360" y="1405"/>
                  </a:lnTo>
                  <a:cubicBezTo>
                    <a:pt x="17193" y="1286"/>
                    <a:pt x="17026" y="1167"/>
                    <a:pt x="16848" y="1060"/>
                  </a:cubicBezTo>
                  <a:lnTo>
                    <a:pt x="16479" y="1822"/>
                  </a:lnTo>
                  <a:lnTo>
                    <a:pt x="15336" y="1263"/>
                  </a:lnTo>
                  <a:lnTo>
                    <a:pt x="15717" y="477"/>
                  </a:lnTo>
                  <a:cubicBezTo>
                    <a:pt x="15526" y="405"/>
                    <a:pt x="15336" y="334"/>
                    <a:pt x="15133" y="274"/>
                  </a:cubicBezTo>
                  <a:lnTo>
                    <a:pt x="14776" y="1001"/>
                  </a:lnTo>
                  <a:lnTo>
                    <a:pt x="13645" y="453"/>
                  </a:lnTo>
                  <a:lnTo>
                    <a:pt x="13847" y="48"/>
                  </a:lnTo>
                  <a:cubicBezTo>
                    <a:pt x="13621" y="24"/>
                    <a:pt x="13395" y="12"/>
                    <a:pt x="131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6" name="Google Shape;1596;p43"/>
            <p:cNvGrpSpPr/>
            <p:nvPr/>
          </p:nvGrpSpPr>
          <p:grpSpPr>
            <a:xfrm>
              <a:off x="6906541" y="1346920"/>
              <a:ext cx="586603" cy="523971"/>
              <a:chOff x="6906541" y="1346920"/>
              <a:chExt cx="586603" cy="523971"/>
            </a:xfrm>
          </p:grpSpPr>
          <p:sp>
            <p:nvSpPr>
              <p:cNvPr id="1597" name="Google Shape;1597;p43"/>
              <p:cNvSpPr/>
              <p:nvPr/>
            </p:nvSpPr>
            <p:spPr>
              <a:xfrm>
                <a:off x="7469454" y="1659036"/>
                <a:ext cx="23690" cy="23979"/>
              </a:xfrm>
              <a:custGeom>
                <a:rect b="b" l="l" r="r" t="t"/>
                <a:pathLst>
                  <a:path extrusionOk="0" h="497" w="491">
                    <a:moveTo>
                      <a:pt x="182" y="0"/>
                    </a:moveTo>
                    <a:cubicBezTo>
                      <a:pt x="88" y="0"/>
                      <a:pt x="1" y="106"/>
                      <a:pt x="62" y="211"/>
                    </a:cubicBezTo>
                    <a:cubicBezTo>
                      <a:pt x="134" y="294"/>
                      <a:pt x="193" y="366"/>
                      <a:pt x="241" y="437"/>
                    </a:cubicBezTo>
                    <a:cubicBezTo>
                      <a:pt x="265" y="473"/>
                      <a:pt x="312" y="497"/>
                      <a:pt x="348" y="497"/>
                    </a:cubicBezTo>
                    <a:cubicBezTo>
                      <a:pt x="372" y="497"/>
                      <a:pt x="408" y="485"/>
                      <a:pt x="431" y="473"/>
                    </a:cubicBezTo>
                    <a:cubicBezTo>
                      <a:pt x="479" y="425"/>
                      <a:pt x="491" y="342"/>
                      <a:pt x="455" y="283"/>
                    </a:cubicBezTo>
                    <a:cubicBezTo>
                      <a:pt x="396" y="211"/>
                      <a:pt x="336" y="128"/>
                      <a:pt x="277" y="44"/>
                    </a:cubicBezTo>
                    <a:cubicBezTo>
                      <a:pt x="249" y="13"/>
                      <a:pt x="215" y="0"/>
                      <a:pt x="1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43"/>
              <p:cNvSpPr/>
              <p:nvPr/>
            </p:nvSpPr>
            <p:spPr>
              <a:xfrm>
                <a:off x="6968058" y="1351456"/>
                <a:ext cx="500954" cy="298845"/>
              </a:xfrm>
              <a:custGeom>
                <a:rect b="b" l="l" r="r" t="t"/>
                <a:pathLst>
                  <a:path extrusionOk="0" h="6194" w="10383">
                    <a:moveTo>
                      <a:pt x="145" y="0"/>
                    </a:moveTo>
                    <a:cubicBezTo>
                      <a:pt x="82" y="0"/>
                      <a:pt x="23" y="45"/>
                      <a:pt x="12" y="109"/>
                    </a:cubicBezTo>
                    <a:cubicBezTo>
                      <a:pt x="1" y="181"/>
                      <a:pt x="60" y="252"/>
                      <a:pt x="132" y="264"/>
                    </a:cubicBezTo>
                    <a:cubicBezTo>
                      <a:pt x="310" y="288"/>
                      <a:pt x="501" y="312"/>
                      <a:pt x="691" y="347"/>
                    </a:cubicBezTo>
                    <a:lnTo>
                      <a:pt x="715" y="347"/>
                    </a:lnTo>
                    <a:cubicBezTo>
                      <a:pt x="774" y="347"/>
                      <a:pt x="834" y="300"/>
                      <a:pt x="846" y="228"/>
                    </a:cubicBezTo>
                    <a:cubicBezTo>
                      <a:pt x="846" y="157"/>
                      <a:pt x="798" y="97"/>
                      <a:pt x="739" y="85"/>
                    </a:cubicBezTo>
                    <a:cubicBezTo>
                      <a:pt x="548" y="50"/>
                      <a:pt x="358" y="26"/>
                      <a:pt x="167" y="2"/>
                    </a:cubicBezTo>
                    <a:cubicBezTo>
                      <a:pt x="160" y="1"/>
                      <a:pt x="152" y="0"/>
                      <a:pt x="145" y="0"/>
                    </a:cubicBezTo>
                    <a:close/>
                    <a:moveTo>
                      <a:pt x="1267" y="201"/>
                    </a:moveTo>
                    <a:cubicBezTo>
                      <a:pt x="1125" y="201"/>
                      <a:pt x="1083" y="421"/>
                      <a:pt x="1239" y="454"/>
                    </a:cubicBezTo>
                    <a:cubicBezTo>
                      <a:pt x="1429" y="502"/>
                      <a:pt x="1608" y="538"/>
                      <a:pt x="1798" y="585"/>
                    </a:cubicBezTo>
                    <a:lnTo>
                      <a:pt x="1822" y="585"/>
                    </a:lnTo>
                    <a:lnTo>
                      <a:pt x="1822" y="597"/>
                    </a:lnTo>
                    <a:cubicBezTo>
                      <a:pt x="1977" y="597"/>
                      <a:pt x="2001" y="371"/>
                      <a:pt x="1858" y="335"/>
                    </a:cubicBezTo>
                    <a:cubicBezTo>
                      <a:pt x="1667" y="288"/>
                      <a:pt x="1489" y="240"/>
                      <a:pt x="1298" y="204"/>
                    </a:cubicBezTo>
                    <a:cubicBezTo>
                      <a:pt x="1287" y="202"/>
                      <a:pt x="1277" y="201"/>
                      <a:pt x="1267" y="201"/>
                    </a:cubicBezTo>
                    <a:close/>
                    <a:moveTo>
                      <a:pt x="2365" y="484"/>
                    </a:moveTo>
                    <a:cubicBezTo>
                      <a:pt x="2228" y="484"/>
                      <a:pt x="2182" y="697"/>
                      <a:pt x="2334" y="740"/>
                    </a:cubicBezTo>
                    <a:cubicBezTo>
                      <a:pt x="2513" y="800"/>
                      <a:pt x="2691" y="859"/>
                      <a:pt x="2870" y="919"/>
                    </a:cubicBezTo>
                    <a:lnTo>
                      <a:pt x="2918" y="919"/>
                    </a:lnTo>
                    <a:lnTo>
                      <a:pt x="2918" y="907"/>
                    </a:lnTo>
                    <a:cubicBezTo>
                      <a:pt x="2965" y="907"/>
                      <a:pt x="3013" y="883"/>
                      <a:pt x="3037" y="835"/>
                    </a:cubicBezTo>
                    <a:cubicBezTo>
                      <a:pt x="3060" y="764"/>
                      <a:pt x="3025" y="692"/>
                      <a:pt x="2953" y="669"/>
                    </a:cubicBezTo>
                    <a:cubicBezTo>
                      <a:pt x="2775" y="609"/>
                      <a:pt x="2584" y="550"/>
                      <a:pt x="2406" y="490"/>
                    </a:cubicBezTo>
                    <a:cubicBezTo>
                      <a:pt x="2391" y="486"/>
                      <a:pt x="2378" y="484"/>
                      <a:pt x="2365" y="484"/>
                    </a:cubicBezTo>
                    <a:close/>
                    <a:moveTo>
                      <a:pt x="3456" y="852"/>
                    </a:moveTo>
                    <a:cubicBezTo>
                      <a:pt x="3401" y="852"/>
                      <a:pt x="3353" y="884"/>
                      <a:pt x="3334" y="931"/>
                    </a:cubicBezTo>
                    <a:cubicBezTo>
                      <a:pt x="3299" y="1002"/>
                      <a:pt x="3334" y="1073"/>
                      <a:pt x="3406" y="1097"/>
                    </a:cubicBezTo>
                    <a:cubicBezTo>
                      <a:pt x="3584" y="1169"/>
                      <a:pt x="3751" y="1240"/>
                      <a:pt x="3930" y="1312"/>
                    </a:cubicBezTo>
                    <a:cubicBezTo>
                      <a:pt x="3942" y="1324"/>
                      <a:pt x="3965" y="1324"/>
                      <a:pt x="3977" y="1324"/>
                    </a:cubicBezTo>
                    <a:cubicBezTo>
                      <a:pt x="4025" y="1324"/>
                      <a:pt x="4072" y="1300"/>
                      <a:pt x="4096" y="1252"/>
                    </a:cubicBezTo>
                    <a:cubicBezTo>
                      <a:pt x="4132" y="1181"/>
                      <a:pt x="4096" y="1109"/>
                      <a:pt x="4025" y="1073"/>
                    </a:cubicBezTo>
                    <a:cubicBezTo>
                      <a:pt x="3858" y="1014"/>
                      <a:pt x="3680" y="931"/>
                      <a:pt x="3501" y="859"/>
                    </a:cubicBezTo>
                    <a:cubicBezTo>
                      <a:pt x="3486" y="854"/>
                      <a:pt x="3470" y="852"/>
                      <a:pt x="3456" y="852"/>
                    </a:cubicBezTo>
                    <a:close/>
                    <a:moveTo>
                      <a:pt x="4485" y="1306"/>
                    </a:moveTo>
                    <a:cubicBezTo>
                      <a:pt x="4368" y="1306"/>
                      <a:pt x="4309" y="1489"/>
                      <a:pt x="4442" y="1550"/>
                    </a:cubicBezTo>
                    <a:cubicBezTo>
                      <a:pt x="4608" y="1633"/>
                      <a:pt x="4775" y="1716"/>
                      <a:pt x="4942" y="1812"/>
                    </a:cubicBezTo>
                    <a:cubicBezTo>
                      <a:pt x="4965" y="1812"/>
                      <a:pt x="4977" y="1824"/>
                      <a:pt x="5001" y="1824"/>
                    </a:cubicBezTo>
                    <a:cubicBezTo>
                      <a:pt x="5144" y="1824"/>
                      <a:pt x="5180" y="1645"/>
                      <a:pt x="5061" y="1574"/>
                    </a:cubicBezTo>
                    <a:cubicBezTo>
                      <a:pt x="4894" y="1490"/>
                      <a:pt x="4727" y="1407"/>
                      <a:pt x="4549" y="1324"/>
                    </a:cubicBezTo>
                    <a:cubicBezTo>
                      <a:pt x="4526" y="1311"/>
                      <a:pt x="4505" y="1306"/>
                      <a:pt x="4485" y="1306"/>
                    </a:cubicBezTo>
                    <a:close/>
                    <a:moveTo>
                      <a:pt x="5505" y="1831"/>
                    </a:moveTo>
                    <a:cubicBezTo>
                      <a:pt x="5459" y="1831"/>
                      <a:pt x="5418" y="1855"/>
                      <a:pt x="5394" y="1895"/>
                    </a:cubicBezTo>
                    <a:cubicBezTo>
                      <a:pt x="5358" y="1966"/>
                      <a:pt x="5370" y="2038"/>
                      <a:pt x="5442" y="2074"/>
                    </a:cubicBezTo>
                    <a:cubicBezTo>
                      <a:pt x="5596" y="2181"/>
                      <a:pt x="5763" y="2276"/>
                      <a:pt x="5918" y="2371"/>
                    </a:cubicBezTo>
                    <a:cubicBezTo>
                      <a:pt x="5942" y="2383"/>
                      <a:pt x="5966" y="2395"/>
                      <a:pt x="5989" y="2395"/>
                    </a:cubicBezTo>
                    <a:cubicBezTo>
                      <a:pt x="6120" y="2395"/>
                      <a:pt x="6168" y="2216"/>
                      <a:pt x="6061" y="2145"/>
                    </a:cubicBezTo>
                    <a:cubicBezTo>
                      <a:pt x="5894" y="2050"/>
                      <a:pt x="5727" y="1943"/>
                      <a:pt x="5573" y="1847"/>
                    </a:cubicBezTo>
                    <a:cubicBezTo>
                      <a:pt x="5550" y="1836"/>
                      <a:pt x="5527" y="1831"/>
                      <a:pt x="5505" y="1831"/>
                    </a:cubicBezTo>
                    <a:close/>
                    <a:moveTo>
                      <a:pt x="6464" y="2446"/>
                    </a:moveTo>
                    <a:cubicBezTo>
                      <a:pt x="6422" y="2446"/>
                      <a:pt x="6381" y="2465"/>
                      <a:pt x="6358" y="2502"/>
                    </a:cubicBezTo>
                    <a:cubicBezTo>
                      <a:pt x="6323" y="2562"/>
                      <a:pt x="6335" y="2645"/>
                      <a:pt x="6394" y="2681"/>
                    </a:cubicBezTo>
                    <a:cubicBezTo>
                      <a:pt x="6561" y="2788"/>
                      <a:pt x="6704" y="2907"/>
                      <a:pt x="6859" y="3014"/>
                    </a:cubicBezTo>
                    <a:cubicBezTo>
                      <a:pt x="6870" y="3026"/>
                      <a:pt x="6906" y="3038"/>
                      <a:pt x="6930" y="3038"/>
                    </a:cubicBezTo>
                    <a:cubicBezTo>
                      <a:pt x="6966" y="3038"/>
                      <a:pt x="7013" y="3014"/>
                      <a:pt x="7037" y="2990"/>
                    </a:cubicBezTo>
                    <a:cubicBezTo>
                      <a:pt x="7073" y="2931"/>
                      <a:pt x="7061" y="2848"/>
                      <a:pt x="7013" y="2800"/>
                    </a:cubicBezTo>
                    <a:cubicBezTo>
                      <a:pt x="6859" y="2693"/>
                      <a:pt x="6692" y="2574"/>
                      <a:pt x="6537" y="2467"/>
                    </a:cubicBezTo>
                    <a:cubicBezTo>
                      <a:pt x="6515" y="2453"/>
                      <a:pt x="6489" y="2446"/>
                      <a:pt x="6464" y="2446"/>
                    </a:cubicBezTo>
                    <a:close/>
                    <a:moveTo>
                      <a:pt x="7387" y="3119"/>
                    </a:moveTo>
                    <a:cubicBezTo>
                      <a:pt x="7278" y="3119"/>
                      <a:pt x="7203" y="3263"/>
                      <a:pt x="7299" y="3359"/>
                    </a:cubicBezTo>
                    <a:cubicBezTo>
                      <a:pt x="7454" y="3479"/>
                      <a:pt x="7597" y="3598"/>
                      <a:pt x="7740" y="3717"/>
                    </a:cubicBezTo>
                    <a:cubicBezTo>
                      <a:pt x="7763" y="3729"/>
                      <a:pt x="7799" y="3740"/>
                      <a:pt x="7823" y="3740"/>
                    </a:cubicBezTo>
                    <a:cubicBezTo>
                      <a:pt x="7954" y="3740"/>
                      <a:pt x="8002" y="3598"/>
                      <a:pt x="7906" y="3514"/>
                    </a:cubicBezTo>
                    <a:cubicBezTo>
                      <a:pt x="7763" y="3395"/>
                      <a:pt x="7609" y="3276"/>
                      <a:pt x="7466" y="3145"/>
                    </a:cubicBezTo>
                    <a:cubicBezTo>
                      <a:pt x="7439" y="3127"/>
                      <a:pt x="7412" y="3119"/>
                      <a:pt x="7387" y="3119"/>
                    </a:cubicBezTo>
                    <a:close/>
                    <a:moveTo>
                      <a:pt x="8251" y="3858"/>
                    </a:moveTo>
                    <a:cubicBezTo>
                      <a:pt x="8152" y="3858"/>
                      <a:pt x="8066" y="3993"/>
                      <a:pt x="8168" y="4086"/>
                    </a:cubicBezTo>
                    <a:cubicBezTo>
                      <a:pt x="8311" y="4217"/>
                      <a:pt x="8442" y="4348"/>
                      <a:pt x="8585" y="4479"/>
                    </a:cubicBezTo>
                    <a:cubicBezTo>
                      <a:pt x="8609" y="4491"/>
                      <a:pt x="8633" y="4502"/>
                      <a:pt x="8668" y="4514"/>
                    </a:cubicBezTo>
                    <a:cubicBezTo>
                      <a:pt x="8787" y="4514"/>
                      <a:pt x="8847" y="4372"/>
                      <a:pt x="8764" y="4288"/>
                    </a:cubicBezTo>
                    <a:cubicBezTo>
                      <a:pt x="8621" y="4157"/>
                      <a:pt x="8490" y="4026"/>
                      <a:pt x="8335" y="3895"/>
                    </a:cubicBezTo>
                    <a:cubicBezTo>
                      <a:pt x="8308" y="3869"/>
                      <a:pt x="8279" y="3858"/>
                      <a:pt x="8251" y="3858"/>
                    </a:cubicBezTo>
                    <a:close/>
                    <a:moveTo>
                      <a:pt x="9069" y="4645"/>
                    </a:moveTo>
                    <a:cubicBezTo>
                      <a:pt x="9034" y="4645"/>
                      <a:pt x="9002" y="4657"/>
                      <a:pt x="8978" y="4681"/>
                    </a:cubicBezTo>
                    <a:cubicBezTo>
                      <a:pt x="8930" y="4741"/>
                      <a:pt x="8930" y="4812"/>
                      <a:pt x="8978" y="4872"/>
                    </a:cubicBezTo>
                    <a:cubicBezTo>
                      <a:pt x="9121" y="5003"/>
                      <a:pt x="9240" y="5145"/>
                      <a:pt x="9371" y="5276"/>
                    </a:cubicBezTo>
                    <a:cubicBezTo>
                      <a:pt x="9395" y="5312"/>
                      <a:pt x="9430" y="5324"/>
                      <a:pt x="9466" y="5324"/>
                    </a:cubicBezTo>
                    <a:cubicBezTo>
                      <a:pt x="9502" y="5324"/>
                      <a:pt x="9526" y="5312"/>
                      <a:pt x="9549" y="5288"/>
                    </a:cubicBezTo>
                    <a:cubicBezTo>
                      <a:pt x="9597" y="5241"/>
                      <a:pt x="9609" y="5157"/>
                      <a:pt x="9561" y="5098"/>
                    </a:cubicBezTo>
                    <a:cubicBezTo>
                      <a:pt x="9430" y="4967"/>
                      <a:pt x="9299" y="4836"/>
                      <a:pt x="9168" y="4681"/>
                    </a:cubicBezTo>
                    <a:cubicBezTo>
                      <a:pt x="9139" y="4657"/>
                      <a:pt x="9103" y="4645"/>
                      <a:pt x="9069" y="4645"/>
                    </a:cubicBezTo>
                    <a:close/>
                    <a:moveTo>
                      <a:pt x="9848" y="5496"/>
                    </a:moveTo>
                    <a:cubicBezTo>
                      <a:pt x="9755" y="5496"/>
                      <a:pt x="9677" y="5607"/>
                      <a:pt x="9740" y="5705"/>
                    </a:cubicBezTo>
                    <a:cubicBezTo>
                      <a:pt x="9871" y="5848"/>
                      <a:pt x="9990" y="6003"/>
                      <a:pt x="10109" y="6134"/>
                    </a:cubicBezTo>
                    <a:cubicBezTo>
                      <a:pt x="10133" y="6169"/>
                      <a:pt x="10168" y="6181"/>
                      <a:pt x="10204" y="6181"/>
                    </a:cubicBezTo>
                    <a:lnTo>
                      <a:pt x="10204" y="6193"/>
                    </a:lnTo>
                    <a:cubicBezTo>
                      <a:pt x="10323" y="6193"/>
                      <a:pt x="10383" y="6062"/>
                      <a:pt x="10311" y="5979"/>
                    </a:cubicBezTo>
                    <a:cubicBezTo>
                      <a:pt x="10192" y="5836"/>
                      <a:pt x="10073" y="5681"/>
                      <a:pt x="9942" y="5538"/>
                    </a:cubicBezTo>
                    <a:cubicBezTo>
                      <a:pt x="9912" y="5508"/>
                      <a:pt x="9879" y="5496"/>
                      <a:pt x="9848" y="549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43"/>
              <p:cNvSpPr/>
              <p:nvPr/>
            </p:nvSpPr>
            <p:spPr>
              <a:xfrm>
                <a:off x="6924586" y="1346920"/>
                <a:ext cx="30299" cy="13847"/>
              </a:xfrm>
              <a:custGeom>
                <a:rect b="b" l="l" r="r" t="t"/>
                <a:pathLst>
                  <a:path extrusionOk="0" h="287" w="628">
                    <a:moveTo>
                      <a:pt x="176" y="0"/>
                    </a:moveTo>
                    <a:cubicBezTo>
                      <a:pt x="20" y="0"/>
                      <a:pt x="1" y="251"/>
                      <a:pt x="175" y="263"/>
                    </a:cubicBezTo>
                    <a:lnTo>
                      <a:pt x="473" y="286"/>
                    </a:lnTo>
                    <a:lnTo>
                      <a:pt x="485" y="286"/>
                    </a:lnTo>
                    <a:cubicBezTo>
                      <a:pt x="628" y="263"/>
                      <a:pt x="628" y="48"/>
                      <a:pt x="485" y="25"/>
                    </a:cubicBezTo>
                    <a:cubicBezTo>
                      <a:pt x="390" y="25"/>
                      <a:pt x="282" y="1"/>
                      <a:pt x="187" y="1"/>
                    </a:cubicBezTo>
                    <a:cubicBezTo>
                      <a:pt x="183" y="0"/>
                      <a:pt x="180" y="0"/>
                      <a:pt x="1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43"/>
              <p:cNvSpPr/>
              <p:nvPr/>
            </p:nvSpPr>
            <p:spPr>
              <a:xfrm>
                <a:off x="7402486" y="1845321"/>
                <a:ext cx="22290" cy="25571"/>
              </a:xfrm>
              <a:custGeom>
                <a:rect b="b" l="l" r="r" t="t"/>
                <a:pathLst>
                  <a:path extrusionOk="0" h="530" w="462">
                    <a:moveTo>
                      <a:pt x="176" y="1"/>
                    </a:moveTo>
                    <a:cubicBezTo>
                      <a:pt x="88" y="1"/>
                      <a:pt x="0" y="90"/>
                      <a:pt x="57" y="196"/>
                    </a:cubicBezTo>
                    <a:cubicBezTo>
                      <a:pt x="117" y="291"/>
                      <a:pt x="164" y="374"/>
                      <a:pt x="212" y="458"/>
                    </a:cubicBezTo>
                    <a:cubicBezTo>
                      <a:pt x="224" y="493"/>
                      <a:pt x="272" y="529"/>
                      <a:pt x="319" y="529"/>
                    </a:cubicBezTo>
                    <a:cubicBezTo>
                      <a:pt x="343" y="517"/>
                      <a:pt x="367" y="517"/>
                      <a:pt x="379" y="505"/>
                    </a:cubicBezTo>
                    <a:cubicBezTo>
                      <a:pt x="438" y="470"/>
                      <a:pt x="462" y="398"/>
                      <a:pt x="438" y="327"/>
                    </a:cubicBezTo>
                    <a:cubicBezTo>
                      <a:pt x="379" y="243"/>
                      <a:pt x="331" y="160"/>
                      <a:pt x="283" y="65"/>
                    </a:cubicBezTo>
                    <a:cubicBezTo>
                      <a:pt x="257" y="20"/>
                      <a:pt x="217" y="1"/>
                      <a:pt x="1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43"/>
              <p:cNvSpPr/>
              <p:nvPr/>
            </p:nvSpPr>
            <p:spPr>
              <a:xfrm>
                <a:off x="6949096" y="1471207"/>
                <a:ext cx="455022" cy="363497"/>
              </a:xfrm>
              <a:custGeom>
                <a:rect b="b" l="l" r="r" t="t"/>
                <a:pathLst>
                  <a:path extrusionOk="0" h="7534" w="9431">
                    <a:moveTo>
                      <a:pt x="135" y="1"/>
                    </a:moveTo>
                    <a:cubicBezTo>
                      <a:pt x="80" y="1"/>
                      <a:pt x="31" y="35"/>
                      <a:pt x="13" y="92"/>
                    </a:cubicBezTo>
                    <a:cubicBezTo>
                      <a:pt x="1" y="163"/>
                      <a:pt x="36" y="235"/>
                      <a:pt x="108" y="258"/>
                    </a:cubicBezTo>
                    <a:cubicBezTo>
                      <a:pt x="286" y="306"/>
                      <a:pt x="465" y="366"/>
                      <a:pt x="644" y="413"/>
                    </a:cubicBezTo>
                    <a:lnTo>
                      <a:pt x="691" y="413"/>
                    </a:lnTo>
                    <a:lnTo>
                      <a:pt x="691" y="425"/>
                    </a:lnTo>
                    <a:cubicBezTo>
                      <a:pt x="834" y="425"/>
                      <a:pt x="870" y="223"/>
                      <a:pt x="727" y="175"/>
                    </a:cubicBezTo>
                    <a:cubicBezTo>
                      <a:pt x="548" y="115"/>
                      <a:pt x="358" y="56"/>
                      <a:pt x="179" y="8"/>
                    </a:cubicBezTo>
                    <a:cubicBezTo>
                      <a:pt x="164" y="3"/>
                      <a:pt x="149" y="1"/>
                      <a:pt x="135" y="1"/>
                    </a:cubicBezTo>
                    <a:close/>
                    <a:moveTo>
                      <a:pt x="1240" y="338"/>
                    </a:moveTo>
                    <a:cubicBezTo>
                      <a:pt x="1099" y="338"/>
                      <a:pt x="1047" y="537"/>
                      <a:pt x="1179" y="592"/>
                    </a:cubicBezTo>
                    <a:cubicBezTo>
                      <a:pt x="1358" y="663"/>
                      <a:pt x="1537" y="723"/>
                      <a:pt x="1703" y="794"/>
                    </a:cubicBezTo>
                    <a:cubicBezTo>
                      <a:pt x="1727" y="806"/>
                      <a:pt x="1739" y="806"/>
                      <a:pt x="1763" y="806"/>
                    </a:cubicBezTo>
                    <a:cubicBezTo>
                      <a:pt x="1906" y="806"/>
                      <a:pt x="1941" y="604"/>
                      <a:pt x="1810" y="556"/>
                    </a:cubicBezTo>
                    <a:cubicBezTo>
                      <a:pt x="1632" y="485"/>
                      <a:pt x="1453" y="413"/>
                      <a:pt x="1275" y="342"/>
                    </a:cubicBezTo>
                    <a:cubicBezTo>
                      <a:pt x="1263" y="339"/>
                      <a:pt x="1251" y="338"/>
                      <a:pt x="1240" y="338"/>
                    </a:cubicBezTo>
                    <a:close/>
                    <a:moveTo>
                      <a:pt x="2286" y="769"/>
                    </a:moveTo>
                    <a:cubicBezTo>
                      <a:pt x="2156" y="769"/>
                      <a:pt x="2092" y="958"/>
                      <a:pt x="2227" y="1020"/>
                    </a:cubicBezTo>
                    <a:cubicBezTo>
                      <a:pt x="2406" y="1104"/>
                      <a:pt x="2572" y="1187"/>
                      <a:pt x="2739" y="1270"/>
                    </a:cubicBezTo>
                    <a:cubicBezTo>
                      <a:pt x="2763" y="1282"/>
                      <a:pt x="2775" y="1282"/>
                      <a:pt x="2799" y="1282"/>
                    </a:cubicBezTo>
                    <a:cubicBezTo>
                      <a:pt x="2930" y="1282"/>
                      <a:pt x="2977" y="1104"/>
                      <a:pt x="2858" y="1032"/>
                    </a:cubicBezTo>
                    <a:cubicBezTo>
                      <a:pt x="2691" y="949"/>
                      <a:pt x="2513" y="866"/>
                      <a:pt x="2346" y="782"/>
                    </a:cubicBezTo>
                    <a:cubicBezTo>
                      <a:pt x="2325" y="773"/>
                      <a:pt x="2304" y="769"/>
                      <a:pt x="2286" y="769"/>
                    </a:cubicBezTo>
                    <a:close/>
                    <a:moveTo>
                      <a:pt x="3295" y="1295"/>
                    </a:moveTo>
                    <a:cubicBezTo>
                      <a:pt x="3179" y="1295"/>
                      <a:pt x="3110" y="1465"/>
                      <a:pt x="3239" y="1544"/>
                    </a:cubicBezTo>
                    <a:cubicBezTo>
                      <a:pt x="3406" y="1628"/>
                      <a:pt x="3561" y="1723"/>
                      <a:pt x="3727" y="1830"/>
                    </a:cubicBezTo>
                    <a:cubicBezTo>
                      <a:pt x="3739" y="1842"/>
                      <a:pt x="3763" y="1842"/>
                      <a:pt x="3799" y="1842"/>
                    </a:cubicBezTo>
                    <a:cubicBezTo>
                      <a:pt x="3834" y="1842"/>
                      <a:pt x="3882" y="1830"/>
                      <a:pt x="3906" y="1794"/>
                    </a:cubicBezTo>
                    <a:cubicBezTo>
                      <a:pt x="3942" y="1723"/>
                      <a:pt x="3918" y="1651"/>
                      <a:pt x="3858" y="1616"/>
                    </a:cubicBezTo>
                    <a:cubicBezTo>
                      <a:pt x="3703" y="1509"/>
                      <a:pt x="3537" y="1401"/>
                      <a:pt x="3370" y="1318"/>
                    </a:cubicBezTo>
                    <a:cubicBezTo>
                      <a:pt x="3344" y="1302"/>
                      <a:pt x="3319" y="1295"/>
                      <a:pt x="3295" y="1295"/>
                    </a:cubicBezTo>
                    <a:close/>
                    <a:moveTo>
                      <a:pt x="4273" y="1889"/>
                    </a:moveTo>
                    <a:cubicBezTo>
                      <a:pt x="4162" y="1889"/>
                      <a:pt x="4086" y="2049"/>
                      <a:pt x="4204" y="2128"/>
                    </a:cubicBezTo>
                    <a:cubicBezTo>
                      <a:pt x="4358" y="2235"/>
                      <a:pt x="4513" y="2342"/>
                      <a:pt x="4668" y="2449"/>
                    </a:cubicBezTo>
                    <a:cubicBezTo>
                      <a:pt x="4692" y="2473"/>
                      <a:pt x="4716" y="2473"/>
                      <a:pt x="4739" y="2485"/>
                    </a:cubicBezTo>
                    <a:lnTo>
                      <a:pt x="4751" y="2485"/>
                    </a:lnTo>
                    <a:cubicBezTo>
                      <a:pt x="4870" y="2473"/>
                      <a:pt x="4918" y="2318"/>
                      <a:pt x="4823" y="2247"/>
                    </a:cubicBezTo>
                    <a:cubicBezTo>
                      <a:pt x="4668" y="2128"/>
                      <a:pt x="4513" y="2020"/>
                      <a:pt x="4346" y="1913"/>
                    </a:cubicBezTo>
                    <a:cubicBezTo>
                      <a:pt x="4321" y="1897"/>
                      <a:pt x="4296" y="1889"/>
                      <a:pt x="4273" y="1889"/>
                    </a:cubicBezTo>
                    <a:close/>
                    <a:moveTo>
                      <a:pt x="5193" y="2563"/>
                    </a:moveTo>
                    <a:cubicBezTo>
                      <a:pt x="5154" y="2563"/>
                      <a:pt x="5117" y="2581"/>
                      <a:pt x="5097" y="2616"/>
                    </a:cubicBezTo>
                    <a:cubicBezTo>
                      <a:pt x="5049" y="2663"/>
                      <a:pt x="5049" y="2747"/>
                      <a:pt x="5108" y="2794"/>
                    </a:cubicBezTo>
                    <a:cubicBezTo>
                      <a:pt x="5263" y="2913"/>
                      <a:pt x="5406" y="3033"/>
                      <a:pt x="5549" y="3152"/>
                    </a:cubicBezTo>
                    <a:cubicBezTo>
                      <a:pt x="5573" y="3175"/>
                      <a:pt x="5608" y="3187"/>
                      <a:pt x="5632" y="3187"/>
                    </a:cubicBezTo>
                    <a:cubicBezTo>
                      <a:pt x="5751" y="3187"/>
                      <a:pt x="5811" y="3033"/>
                      <a:pt x="5716" y="2949"/>
                    </a:cubicBezTo>
                    <a:cubicBezTo>
                      <a:pt x="5573" y="2830"/>
                      <a:pt x="5418" y="2711"/>
                      <a:pt x="5275" y="2592"/>
                    </a:cubicBezTo>
                    <a:cubicBezTo>
                      <a:pt x="5250" y="2572"/>
                      <a:pt x="5221" y="2563"/>
                      <a:pt x="5193" y="2563"/>
                    </a:cubicBezTo>
                    <a:close/>
                    <a:moveTo>
                      <a:pt x="6062" y="3296"/>
                    </a:moveTo>
                    <a:cubicBezTo>
                      <a:pt x="6026" y="3296"/>
                      <a:pt x="5991" y="3311"/>
                      <a:pt x="5966" y="3342"/>
                    </a:cubicBezTo>
                    <a:cubicBezTo>
                      <a:pt x="5918" y="3390"/>
                      <a:pt x="5918" y="3473"/>
                      <a:pt x="5978" y="3521"/>
                    </a:cubicBezTo>
                    <a:cubicBezTo>
                      <a:pt x="6109" y="3652"/>
                      <a:pt x="6251" y="3783"/>
                      <a:pt x="6382" y="3914"/>
                    </a:cubicBezTo>
                    <a:cubicBezTo>
                      <a:pt x="6406" y="3937"/>
                      <a:pt x="6442" y="3949"/>
                      <a:pt x="6478" y="3949"/>
                    </a:cubicBezTo>
                    <a:cubicBezTo>
                      <a:pt x="6513" y="3949"/>
                      <a:pt x="6549" y="3937"/>
                      <a:pt x="6573" y="3914"/>
                    </a:cubicBezTo>
                    <a:cubicBezTo>
                      <a:pt x="6621" y="3854"/>
                      <a:pt x="6621" y="3783"/>
                      <a:pt x="6573" y="3723"/>
                    </a:cubicBezTo>
                    <a:cubicBezTo>
                      <a:pt x="6430" y="3592"/>
                      <a:pt x="6299" y="3461"/>
                      <a:pt x="6156" y="3330"/>
                    </a:cubicBezTo>
                    <a:cubicBezTo>
                      <a:pt x="6128" y="3308"/>
                      <a:pt x="6095" y="3296"/>
                      <a:pt x="6062" y="3296"/>
                    </a:cubicBezTo>
                    <a:close/>
                    <a:moveTo>
                      <a:pt x="6870" y="4084"/>
                    </a:moveTo>
                    <a:cubicBezTo>
                      <a:pt x="6766" y="4084"/>
                      <a:pt x="6681" y="4221"/>
                      <a:pt x="6787" y="4318"/>
                    </a:cubicBezTo>
                    <a:cubicBezTo>
                      <a:pt x="6918" y="4449"/>
                      <a:pt x="7037" y="4592"/>
                      <a:pt x="7168" y="4735"/>
                    </a:cubicBezTo>
                    <a:cubicBezTo>
                      <a:pt x="7192" y="4759"/>
                      <a:pt x="7228" y="4771"/>
                      <a:pt x="7263" y="4771"/>
                    </a:cubicBezTo>
                    <a:cubicBezTo>
                      <a:pt x="7299" y="4771"/>
                      <a:pt x="7323" y="4759"/>
                      <a:pt x="7347" y="4747"/>
                    </a:cubicBezTo>
                    <a:cubicBezTo>
                      <a:pt x="7406" y="4687"/>
                      <a:pt x="7406" y="4616"/>
                      <a:pt x="7359" y="4557"/>
                    </a:cubicBezTo>
                    <a:cubicBezTo>
                      <a:pt x="7240" y="4414"/>
                      <a:pt x="7109" y="4271"/>
                      <a:pt x="6978" y="4140"/>
                    </a:cubicBezTo>
                    <a:cubicBezTo>
                      <a:pt x="6944" y="4100"/>
                      <a:pt x="6906" y="4084"/>
                      <a:pt x="6870" y="4084"/>
                    </a:cubicBezTo>
                    <a:close/>
                    <a:moveTo>
                      <a:pt x="7646" y="4938"/>
                    </a:moveTo>
                    <a:cubicBezTo>
                      <a:pt x="7549" y="4938"/>
                      <a:pt x="7457" y="5057"/>
                      <a:pt x="7537" y="5164"/>
                    </a:cubicBezTo>
                    <a:cubicBezTo>
                      <a:pt x="7668" y="5307"/>
                      <a:pt x="7775" y="5461"/>
                      <a:pt x="7894" y="5604"/>
                    </a:cubicBezTo>
                    <a:cubicBezTo>
                      <a:pt x="7918" y="5640"/>
                      <a:pt x="7954" y="5652"/>
                      <a:pt x="8002" y="5652"/>
                    </a:cubicBezTo>
                    <a:cubicBezTo>
                      <a:pt x="8025" y="5652"/>
                      <a:pt x="8049" y="5640"/>
                      <a:pt x="8073" y="5616"/>
                    </a:cubicBezTo>
                    <a:cubicBezTo>
                      <a:pt x="8133" y="5580"/>
                      <a:pt x="8145" y="5497"/>
                      <a:pt x="8097" y="5438"/>
                    </a:cubicBezTo>
                    <a:cubicBezTo>
                      <a:pt x="7990" y="5283"/>
                      <a:pt x="7859" y="5140"/>
                      <a:pt x="7740" y="4985"/>
                    </a:cubicBezTo>
                    <a:cubicBezTo>
                      <a:pt x="7712" y="4952"/>
                      <a:pt x="7679" y="4938"/>
                      <a:pt x="7646" y="4938"/>
                    </a:cubicBezTo>
                    <a:close/>
                    <a:moveTo>
                      <a:pt x="8345" y="5849"/>
                    </a:moveTo>
                    <a:cubicBezTo>
                      <a:pt x="8317" y="5849"/>
                      <a:pt x="8288" y="5858"/>
                      <a:pt x="8264" y="5878"/>
                    </a:cubicBezTo>
                    <a:cubicBezTo>
                      <a:pt x="8204" y="5914"/>
                      <a:pt x="8192" y="5997"/>
                      <a:pt x="8240" y="6057"/>
                    </a:cubicBezTo>
                    <a:cubicBezTo>
                      <a:pt x="8347" y="6223"/>
                      <a:pt x="8454" y="6366"/>
                      <a:pt x="8561" y="6521"/>
                    </a:cubicBezTo>
                    <a:cubicBezTo>
                      <a:pt x="8585" y="6557"/>
                      <a:pt x="8633" y="6569"/>
                      <a:pt x="8668" y="6569"/>
                    </a:cubicBezTo>
                    <a:cubicBezTo>
                      <a:pt x="8692" y="6569"/>
                      <a:pt x="8716" y="6569"/>
                      <a:pt x="8740" y="6557"/>
                    </a:cubicBezTo>
                    <a:cubicBezTo>
                      <a:pt x="8799" y="6509"/>
                      <a:pt x="8823" y="6426"/>
                      <a:pt x="8776" y="6366"/>
                    </a:cubicBezTo>
                    <a:cubicBezTo>
                      <a:pt x="8668" y="6211"/>
                      <a:pt x="8561" y="6057"/>
                      <a:pt x="8442" y="5902"/>
                    </a:cubicBezTo>
                    <a:cubicBezTo>
                      <a:pt x="8421" y="5867"/>
                      <a:pt x="8384" y="5849"/>
                      <a:pt x="8345" y="5849"/>
                    </a:cubicBezTo>
                    <a:close/>
                    <a:moveTo>
                      <a:pt x="8992" y="6798"/>
                    </a:moveTo>
                    <a:cubicBezTo>
                      <a:pt x="8905" y="6798"/>
                      <a:pt x="8825" y="6886"/>
                      <a:pt x="8883" y="6985"/>
                    </a:cubicBezTo>
                    <a:cubicBezTo>
                      <a:pt x="8978" y="7152"/>
                      <a:pt x="9085" y="7319"/>
                      <a:pt x="9180" y="7474"/>
                    </a:cubicBezTo>
                    <a:cubicBezTo>
                      <a:pt x="9192" y="7509"/>
                      <a:pt x="9240" y="7533"/>
                      <a:pt x="9288" y="7533"/>
                    </a:cubicBezTo>
                    <a:cubicBezTo>
                      <a:pt x="9311" y="7533"/>
                      <a:pt x="9335" y="7521"/>
                      <a:pt x="9347" y="7509"/>
                    </a:cubicBezTo>
                    <a:cubicBezTo>
                      <a:pt x="9418" y="7474"/>
                      <a:pt x="9430" y="7402"/>
                      <a:pt x="9395" y="7331"/>
                    </a:cubicBezTo>
                    <a:cubicBezTo>
                      <a:pt x="9311" y="7176"/>
                      <a:pt x="9204" y="7021"/>
                      <a:pt x="9097" y="6854"/>
                    </a:cubicBezTo>
                    <a:cubicBezTo>
                      <a:pt x="9068" y="6815"/>
                      <a:pt x="9029" y="6798"/>
                      <a:pt x="8992" y="679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43"/>
              <p:cNvSpPr/>
              <p:nvPr/>
            </p:nvSpPr>
            <p:spPr>
              <a:xfrm>
                <a:off x="6906541" y="1461075"/>
                <a:ext cx="31699" cy="16308"/>
              </a:xfrm>
              <a:custGeom>
                <a:rect b="b" l="l" r="r" t="t"/>
                <a:pathLst>
                  <a:path extrusionOk="0" h="338" w="657">
                    <a:moveTo>
                      <a:pt x="185" y="1"/>
                    </a:moveTo>
                    <a:cubicBezTo>
                      <a:pt x="43" y="1"/>
                      <a:pt x="0" y="233"/>
                      <a:pt x="156" y="266"/>
                    </a:cubicBezTo>
                    <a:lnTo>
                      <a:pt x="442" y="325"/>
                    </a:lnTo>
                    <a:lnTo>
                      <a:pt x="478" y="325"/>
                    </a:lnTo>
                    <a:lnTo>
                      <a:pt x="478" y="337"/>
                    </a:lnTo>
                    <a:cubicBezTo>
                      <a:pt x="633" y="325"/>
                      <a:pt x="656" y="111"/>
                      <a:pt x="514" y="75"/>
                    </a:cubicBezTo>
                    <a:lnTo>
                      <a:pt x="216" y="4"/>
                    </a:lnTo>
                    <a:cubicBezTo>
                      <a:pt x="205" y="2"/>
                      <a:pt x="195" y="1"/>
                      <a:pt x="1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3" name="Google Shape;1603;p43"/>
            <p:cNvSpPr/>
            <p:nvPr/>
          </p:nvSpPr>
          <p:spPr>
            <a:xfrm>
              <a:off x="6191984" y="1275610"/>
              <a:ext cx="284371" cy="235062"/>
            </a:xfrm>
            <a:custGeom>
              <a:rect b="b" l="l" r="r" t="t"/>
              <a:pathLst>
                <a:path extrusionOk="0" h="4872" w="5894">
                  <a:moveTo>
                    <a:pt x="2822" y="166"/>
                  </a:moveTo>
                  <a:cubicBezTo>
                    <a:pt x="2862" y="166"/>
                    <a:pt x="2901" y="167"/>
                    <a:pt x="2941" y="169"/>
                  </a:cubicBezTo>
                  <a:lnTo>
                    <a:pt x="2977" y="169"/>
                  </a:lnTo>
                  <a:cubicBezTo>
                    <a:pt x="3143" y="169"/>
                    <a:pt x="3310" y="205"/>
                    <a:pt x="3465" y="252"/>
                  </a:cubicBezTo>
                  <a:cubicBezTo>
                    <a:pt x="3536" y="264"/>
                    <a:pt x="3608" y="288"/>
                    <a:pt x="3679" y="324"/>
                  </a:cubicBezTo>
                  <a:lnTo>
                    <a:pt x="3691" y="324"/>
                  </a:lnTo>
                  <a:cubicBezTo>
                    <a:pt x="3751" y="348"/>
                    <a:pt x="3810" y="371"/>
                    <a:pt x="3858" y="395"/>
                  </a:cubicBezTo>
                  <a:cubicBezTo>
                    <a:pt x="5703" y="1324"/>
                    <a:pt x="5465" y="4027"/>
                    <a:pt x="3501" y="4622"/>
                  </a:cubicBezTo>
                  <a:cubicBezTo>
                    <a:pt x="3417" y="4646"/>
                    <a:pt x="3334" y="4670"/>
                    <a:pt x="3251" y="4681"/>
                  </a:cubicBezTo>
                  <a:cubicBezTo>
                    <a:pt x="3096" y="4705"/>
                    <a:pt x="2929" y="4717"/>
                    <a:pt x="2774" y="4717"/>
                  </a:cubicBezTo>
                  <a:cubicBezTo>
                    <a:pt x="2751" y="4717"/>
                    <a:pt x="2739" y="4729"/>
                    <a:pt x="2727" y="4729"/>
                  </a:cubicBezTo>
                  <a:cubicBezTo>
                    <a:pt x="2620" y="4717"/>
                    <a:pt x="2512" y="4705"/>
                    <a:pt x="2405" y="4693"/>
                  </a:cubicBezTo>
                  <a:cubicBezTo>
                    <a:pt x="2286" y="4670"/>
                    <a:pt x="2155" y="4634"/>
                    <a:pt x="2036" y="4586"/>
                  </a:cubicBezTo>
                  <a:cubicBezTo>
                    <a:pt x="1965" y="4562"/>
                    <a:pt x="1905" y="4539"/>
                    <a:pt x="1834" y="4503"/>
                  </a:cubicBezTo>
                  <a:cubicBezTo>
                    <a:pt x="1417" y="4300"/>
                    <a:pt x="1072" y="3967"/>
                    <a:pt x="846" y="3562"/>
                  </a:cubicBezTo>
                  <a:cubicBezTo>
                    <a:pt x="822" y="3538"/>
                    <a:pt x="822" y="3515"/>
                    <a:pt x="810" y="3503"/>
                  </a:cubicBezTo>
                  <a:cubicBezTo>
                    <a:pt x="179" y="2276"/>
                    <a:pt x="750" y="776"/>
                    <a:pt x="2036" y="300"/>
                  </a:cubicBezTo>
                  <a:cubicBezTo>
                    <a:pt x="2108" y="276"/>
                    <a:pt x="2167" y="252"/>
                    <a:pt x="2239" y="240"/>
                  </a:cubicBezTo>
                  <a:cubicBezTo>
                    <a:pt x="2427" y="191"/>
                    <a:pt x="2624" y="166"/>
                    <a:pt x="2822" y="166"/>
                  </a:cubicBezTo>
                  <a:close/>
                  <a:moveTo>
                    <a:pt x="2844" y="0"/>
                  </a:moveTo>
                  <a:cubicBezTo>
                    <a:pt x="2627" y="0"/>
                    <a:pt x="2410" y="34"/>
                    <a:pt x="2203" y="86"/>
                  </a:cubicBezTo>
                  <a:cubicBezTo>
                    <a:pt x="2131" y="109"/>
                    <a:pt x="2060" y="133"/>
                    <a:pt x="1989" y="157"/>
                  </a:cubicBezTo>
                  <a:cubicBezTo>
                    <a:pt x="619" y="669"/>
                    <a:pt x="0" y="2264"/>
                    <a:pt x="679" y="3562"/>
                  </a:cubicBezTo>
                  <a:lnTo>
                    <a:pt x="715" y="3622"/>
                  </a:lnTo>
                  <a:cubicBezTo>
                    <a:pt x="953" y="4062"/>
                    <a:pt x="1322" y="4408"/>
                    <a:pt x="1774" y="4622"/>
                  </a:cubicBezTo>
                  <a:cubicBezTo>
                    <a:pt x="1846" y="4658"/>
                    <a:pt x="1917" y="4693"/>
                    <a:pt x="1989" y="4717"/>
                  </a:cubicBezTo>
                  <a:cubicBezTo>
                    <a:pt x="2120" y="4765"/>
                    <a:pt x="2250" y="4801"/>
                    <a:pt x="2381" y="4824"/>
                  </a:cubicBezTo>
                  <a:cubicBezTo>
                    <a:pt x="2501" y="4848"/>
                    <a:pt x="2608" y="4860"/>
                    <a:pt x="2727" y="4872"/>
                  </a:cubicBezTo>
                  <a:lnTo>
                    <a:pt x="2846" y="4872"/>
                  </a:lnTo>
                  <a:cubicBezTo>
                    <a:pt x="2989" y="4860"/>
                    <a:pt x="3132" y="4848"/>
                    <a:pt x="3286" y="4824"/>
                  </a:cubicBezTo>
                  <a:cubicBezTo>
                    <a:pt x="3370" y="4812"/>
                    <a:pt x="3453" y="4789"/>
                    <a:pt x="3548" y="4765"/>
                  </a:cubicBezTo>
                  <a:cubicBezTo>
                    <a:pt x="5644" y="4122"/>
                    <a:pt x="5894" y="1252"/>
                    <a:pt x="3929" y="264"/>
                  </a:cubicBezTo>
                  <a:cubicBezTo>
                    <a:pt x="3882" y="229"/>
                    <a:pt x="3822" y="205"/>
                    <a:pt x="3774" y="193"/>
                  </a:cubicBezTo>
                  <a:lnTo>
                    <a:pt x="3763" y="181"/>
                  </a:lnTo>
                  <a:lnTo>
                    <a:pt x="3739" y="181"/>
                  </a:lnTo>
                  <a:cubicBezTo>
                    <a:pt x="3655" y="145"/>
                    <a:pt x="3584" y="121"/>
                    <a:pt x="3501" y="98"/>
                  </a:cubicBezTo>
                  <a:cubicBezTo>
                    <a:pt x="3334" y="50"/>
                    <a:pt x="3167" y="14"/>
                    <a:pt x="2989" y="2"/>
                  </a:cubicBezTo>
                  <a:lnTo>
                    <a:pt x="2941" y="2"/>
                  </a:lnTo>
                  <a:cubicBezTo>
                    <a:pt x="2909" y="1"/>
                    <a:pt x="2876" y="0"/>
                    <a:pt x="28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43"/>
            <p:cNvSpPr/>
            <p:nvPr/>
          </p:nvSpPr>
          <p:spPr>
            <a:xfrm>
              <a:off x="6398197" y="1178825"/>
              <a:ext cx="433166" cy="464575"/>
            </a:xfrm>
            <a:custGeom>
              <a:rect b="b" l="l" r="r" t="t"/>
              <a:pathLst>
                <a:path extrusionOk="0" h="9629" w="8978">
                  <a:moveTo>
                    <a:pt x="6790" y="161"/>
                  </a:moveTo>
                  <a:cubicBezTo>
                    <a:pt x="6926" y="161"/>
                    <a:pt x="7060" y="217"/>
                    <a:pt x="7168" y="318"/>
                  </a:cubicBezTo>
                  <a:cubicBezTo>
                    <a:pt x="7192" y="341"/>
                    <a:pt x="7216" y="377"/>
                    <a:pt x="7240" y="413"/>
                  </a:cubicBezTo>
                  <a:cubicBezTo>
                    <a:pt x="7335" y="568"/>
                    <a:pt x="7311" y="758"/>
                    <a:pt x="7287" y="972"/>
                  </a:cubicBezTo>
                  <a:cubicBezTo>
                    <a:pt x="7263" y="1115"/>
                    <a:pt x="7251" y="1270"/>
                    <a:pt x="7275" y="1425"/>
                  </a:cubicBezTo>
                  <a:cubicBezTo>
                    <a:pt x="7335" y="1770"/>
                    <a:pt x="7609" y="1865"/>
                    <a:pt x="7847" y="1937"/>
                  </a:cubicBezTo>
                  <a:cubicBezTo>
                    <a:pt x="8049" y="1996"/>
                    <a:pt x="8240" y="2056"/>
                    <a:pt x="8323" y="2258"/>
                  </a:cubicBezTo>
                  <a:cubicBezTo>
                    <a:pt x="8418" y="2520"/>
                    <a:pt x="8287" y="2687"/>
                    <a:pt x="8133" y="2877"/>
                  </a:cubicBezTo>
                  <a:cubicBezTo>
                    <a:pt x="8002" y="3044"/>
                    <a:pt x="7859" y="3223"/>
                    <a:pt x="7871" y="3473"/>
                  </a:cubicBezTo>
                  <a:cubicBezTo>
                    <a:pt x="7894" y="3759"/>
                    <a:pt x="8097" y="3937"/>
                    <a:pt x="8287" y="4116"/>
                  </a:cubicBezTo>
                  <a:cubicBezTo>
                    <a:pt x="8394" y="4199"/>
                    <a:pt x="8490" y="4306"/>
                    <a:pt x="8573" y="4413"/>
                  </a:cubicBezTo>
                  <a:cubicBezTo>
                    <a:pt x="8811" y="4794"/>
                    <a:pt x="8740" y="5247"/>
                    <a:pt x="8359" y="5568"/>
                  </a:cubicBezTo>
                  <a:cubicBezTo>
                    <a:pt x="8299" y="5616"/>
                    <a:pt x="8252" y="5664"/>
                    <a:pt x="8180" y="5711"/>
                  </a:cubicBezTo>
                  <a:cubicBezTo>
                    <a:pt x="7990" y="5842"/>
                    <a:pt x="7787" y="5997"/>
                    <a:pt x="7740" y="6271"/>
                  </a:cubicBezTo>
                  <a:cubicBezTo>
                    <a:pt x="7704" y="6521"/>
                    <a:pt x="7823" y="6723"/>
                    <a:pt x="7942" y="6902"/>
                  </a:cubicBezTo>
                  <a:cubicBezTo>
                    <a:pt x="8073" y="7104"/>
                    <a:pt x="8204" y="7283"/>
                    <a:pt x="8073" y="7533"/>
                  </a:cubicBezTo>
                  <a:cubicBezTo>
                    <a:pt x="7978" y="7723"/>
                    <a:pt x="7775" y="7771"/>
                    <a:pt x="7573" y="7807"/>
                  </a:cubicBezTo>
                  <a:cubicBezTo>
                    <a:pt x="7323" y="7866"/>
                    <a:pt x="7049" y="7926"/>
                    <a:pt x="6954" y="8259"/>
                  </a:cubicBezTo>
                  <a:cubicBezTo>
                    <a:pt x="6918" y="8402"/>
                    <a:pt x="6906" y="8557"/>
                    <a:pt x="6918" y="8712"/>
                  </a:cubicBezTo>
                  <a:cubicBezTo>
                    <a:pt x="6954" y="8914"/>
                    <a:pt x="6918" y="9104"/>
                    <a:pt x="6811" y="9283"/>
                  </a:cubicBezTo>
                  <a:cubicBezTo>
                    <a:pt x="6712" y="9412"/>
                    <a:pt x="6560" y="9478"/>
                    <a:pt x="6404" y="9478"/>
                  </a:cubicBezTo>
                  <a:cubicBezTo>
                    <a:pt x="6316" y="9478"/>
                    <a:pt x="6226" y="9457"/>
                    <a:pt x="6144" y="9414"/>
                  </a:cubicBezTo>
                  <a:lnTo>
                    <a:pt x="251" y="6199"/>
                  </a:lnTo>
                  <a:lnTo>
                    <a:pt x="262" y="6199"/>
                  </a:lnTo>
                  <a:cubicBezTo>
                    <a:pt x="1167" y="5283"/>
                    <a:pt x="1239" y="3830"/>
                    <a:pt x="405" y="2854"/>
                  </a:cubicBezTo>
                  <a:lnTo>
                    <a:pt x="6573" y="210"/>
                  </a:lnTo>
                  <a:cubicBezTo>
                    <a:pt x="6643" y="177"/>
                    <a:pt x="6717" y="161"/>
                    <a:pt x="6790" y="161"/>
                  </a:cubicBezTo>
                  <a:close/>
                  <a:moveTo>
                    <a:pt x="6784" y="0"/>
                  </a:moveTo>
                  <a:cubicBezTo>
                    <a:pt x="6692" y="0"/>
                    <a:pt x="6600" y="19"/>
                    <a:pt x="6513" y="56"/>
                  </a:cubicBezTo>
                  <a:lnTo>
                    <a:pt x="155" y="2806"/>
                  </a:lnTo>
                  <a:lnTo>
                    <a:pt x="227" y="2877"/>
                  </a:lnTo>
                  <a:cubicBezTo>
                    <a:pt x="1096" y="3818"/>
                    <a:pt x="1024" y="5294"/>
                    <a:pt x="84" y="6152"/>
                  </a:cubicBezTo>
                  <a:lnTo>
                    <a:pt x="1" y="6223"/>
                  </a:lnTo>
                  <a:lnTo>
                    <a:pt x="6073" y="9533"/>
                  </a:lnTo>
                  <a:cubicBezTo>
                    <a:pt x="6168" y="9593"/>
                    <a:pt x="6287" y="9628"/>
                    <a:pt x="6406" y="9628"/>
                  </a:cubicBezTo>
                  <a:cubicBezTo>
                    <a:pt x="6620" y="9628"/>
                    <a:pt x="6811" y="9533"/>
                    <a:pt x="6942" y="9366"/>
                  </a:cubicBezTo>
                  <a:cubicBezTo>
                    <a:pt x="7061" y="9176"/>
                    <a:pt x="7109" y="8938"/>
                    <a:pt x="7073" y="8712"/>
                  </a:cubicBezTo>
                  <a:cubicBezTo>
                    <a:pt x="7061" y="8569"/>
                    <a:pt x="7073" y="8438"/>
                    <a:pt x="7109" y="8307"/>
                  </a:cubicBezTo>
                  <a:cubicBezTo>
                    <a:pt x="7168" y="8057"/>
                    <a:pt x="7394" y="8009"/>
                    <a:pt x="7609" y="7961"/>
                  </a:cubicBezTo>
                  <a:cubicBezTo>
                    <a:pt x="7823" y="7902"/>
                    <a:pt x="8073" y="7854"/>
                    <a:pt x="8204" y="7604"/>
                  </a:cubicBezTo>
                  <a:cubicBezTo>
                    <a:pt x="8371" y="7283"/>
                    <a:pt x="8216" y="7033"/>
                    <a:pt x="8073" y="6818"/>
                  </a:cubicBezTo>
                  <a:cubicBezTo>
                    <a:pt x="7954" y="6652"/>
                    <a:pt x="7847" y="6509"/>
                    <a:pt x="7882" y="6295"/>
                  </a:cubicBezTo>
                  <a:cubicBezTo>
                    <a:pt x="7918" y="6080"/>
                    <a:pt x="8085" y="5961"/>
                    <a:pt x="8263" y="5830"/>
                  </a:cubicBezTo>
                  <a:cubicBezTo>
                    <a:pt x="8335" y="5783"/>
                    <a:pt x="8394" y="5735"/>
                    <a:pt x="8454" y="5675"/>
                  </a:cubicBezTo>
                  <a:cubicBezTo>
                    <a:pt x="8895" y="5294"/>
                    <a:pt x="8978" y="4771"/>
                    <a:pt x="8692" y="4330"/>
                  </a:cubicBezTo>
                  <a:cubicBezTo>
                    <a:pt x="8597" y="4199"/>
                    <a:pt x="8502" y="4092"/>
                    <a:pt x="8383" y="3997"/>
                  </a:cubicBezTo>
                  <a:cubicBezTo>
                    <a:pt x="8204" y="3842"/>
                    <a:pt x="8037" y="3687"/>
                    <a:pt x="8013" y="3461"/>
                  </a:cubicBezTo>
                  <a:cubicBezTo>
                    <a:pt x="8002" y="3270"/>
                    <a:pt x="8121" y="3116"/>
                    <a:pt x="8252" y="2961"/>
                  </a:cubicBezTo>
                  <a:cubicBezTo>
                    <a:pt x="8406" y="2758"/>
                    <a:pt x="8585" y="2532"/>
                    <a:pt x="8454" y="2187"/>
                  </a:cubicBezTo>
                  <a:cubicBezTo>
                    <a:pt x="8347" y="1937"/>
                    <a:pt x="8121" y="1854"/>
                    <a:pt x="7894" y="1782"/>
                  </a:cubicBezTo>
                  <a:cubicBezTo>
                    <a:pt x="7656" y="1711"/>
                    <a:pt x="7466" y="1651"/>
                    <a:pt x="7418" y="1389"/>
                  </a:cubicBezTo>
                  <a:cubicBezTo>
                    <a:pt x="7406" y="1258"/>
                    <a:pt x="7406" y="1115"/>
                    <a:pt x="7430" y="972"/>
                  </a:cubicBezTo>
                  <a:cubicBezTo>
                    <a:pt x="7454" y="758"/>
                    <a:pt x="7490" y="520"/>
                    <a:pt x="7359" y="318"/>
                  </a:cubicBezTo>
                  <a:cubicBezTo>
                    <a:pt x="7335" y="282"/>
                    <a:pt x="7299" y="234"/>
                    <a:pt x="7263" y="199"/>
                  </a:cubicBezTo>
                  <a:cubicBezTo>
                    <a:pt x="7131" y="66"/>
                    <a:pt x="6958" y="0"/>
                    <a:pt x="67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8" name="Shape 1608"/>
        <p:cNvGrpSpPr/>
        <p:nvPr/>
      </p:nvGrpSpPr>
      <p:grpSpPr>
        <a:xfrm>
          <a:off x="0" y="0"/>
          <a:ext cx="0" cy="0"/>
          <a:chOff x="0" y="0"/>
          <a:chExt cx="0" cy="0"/>
        </a:xfrm>
      </p:grpSpPr>
      <p:sp>
        <p:nvSpPr>
          <p:cNvPr id="1609" name="Google Shape;1609;p44"/>
          <p:cNvSpPr txBox="1"/>
          <p:nvPr>
            <p:ph type="title"/>
          </p:nvPr>
        </p:nvSpPr>
        <p:spPr>
          <a:xfrm>
            <a:off x="1024000" y="1087735"/>
            <a:ext cx="5308800" cy="122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Analysis</a:t>
            </a:r>
            <a:endParaRPr/>
          </a:p>
        </p:txBody>
      </p:sp>
      <p:sp>
        <p:nvSpPr>
          <p:cNvPr id="1610" name="Google Shape;1610;p44"/>
          <p:cNvSpPr txBox="1"/>
          <p:nvPr>
            <p:ph idx="1" type="subTitle"/>
          </p:nvPr>
        </p:nvSpPr>
        <p:spPr>
          <a:xfrm>
            <a:off x="1330435" y="2315318"/>
            <a:ext cx="4276500" cy="52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Sentiment · Similarity </a:t>
            </a:r>
            <a:r>
              <a:rPr lang="en"/>
              <a:t>· Engagement</a:t>
            </a:r>
            <a:endParaRPr/>
          </a:p>
        </p:txBody>
      </p:sp>
      <p:grpSp>
        <p:nvGrpSpPr>
          <p:cNvPr id="1611" name="Google Shape;1611;p44"/>
          <p:cNvGrpSpPr/>
          <p:nvPr/>
        </p:nvGrpSpPr>
        <p:grpSpPr>
          <a:xfrm>
            <a:off x="5348123" y="1087729"/>
            <a:ext cx="3258246" cy="3516065"/>
            <a:chOff x="5348123" y="1087729"/>
            <a:chExt cx="3258246" cy="3516065"/>
          </a:xfrm>
        </p:grpSpPr>
        <p:grpSp>
          <p:nvGrpSpPr>
            <p:cNvPr id="1612" name="Google Shape;1612;p44"/>
            <p:cNvGrpSpPr/>
            <p:nvPr/>
          </p:nvGrpSpPr>
          <p:grpSpPr>
            <a:xfrm>
              <a:off x="5348123" y="1087729"/>
              <a:ext cx="3258246" cy="3516065"/>
              <a:chOff x="4263925" y="1532450"/>
              <a:chExt cx="2648550" cy="2858125"/>
            </a:xfrm>
          </p:grpSpPr>
          <p:sp>
            <p:nvSpPr>
              <p:cNvPr id="1613" name="Google Shape;1613;p44"/>
              <p:cNvSpPr/>
              <p:nvPr/>
            </p:nvSpPr>
            <p:spPr>
              <a:xfrm>
                <a:off x="5945975" y="1933150"/>
                <a:ext cx="162825" cy="248525"/>
              </a:xfrm>
              <a:custGeom>
                <a:rect b="b" l="l" r="r" t="t"/>
                <a:pathLst>
                  <a:path extrusionOk="0" h="9941" w="6513">
                    <a:moveTo>
                      <a:pt x="4978" y="0"/>
                    </a:moveTo>
                    <a:cubicBezTo>
                      <a:pt x="4857" y="0"/>
                      <a:pt x="4735" y="39"/>
                      <a:pt x="4632" y="118"/>
                    </a:cubicBezTo>
                    <a:cubicBezTo>
                      <a:pt x="4465" y="284"/>
                      <a:pt x="4477" y="546"/>
                      <a:pt x="4513" y="773"/>
                    </a:cubicBezTo>
                    <a:cubicBezTo>
                      <a:pt x="4543" y="957"/>
                      <a:pt x="4577" y="1142"/>
                      <a:pt x="4615" y="1326"/>
                    </a:cubicBezTo>
                    <a:lnTo>
                      <a:pt x="4615" y="1326"/>
                    </a:lnTo>
                    <a:lnTo>
                      <a:pt x="4537" y="1035"/>
                    </a:lnTo>
                    <a:cubicBezTo>
                      <a:pt x="4489" y="785"/>
                      <a:pt x="4382" y="546"/>
                      <a:pt x="4227" y="356"/>
                    </a:cubicBezTo>
                    <a:cubicBezTo>
                      <a:pt x="4105" y="226"/>
                      <a:pt x="3923" y="141"/>
                      <a:pt x="3748" y="141"/>
                    </a:cubicBezTo>
                    <a:cubicBezTo>
                      <a:pt x="3665" y="141"/>
                      <a:pt x="3585" y="159"/>
                      <a:pt x="3513" y="201"/>
                    </a:cubicBezTo>
                    <a:cubicBezTo>
                      <a:pt x="3286" y="332"/>
                      <a:pt x="3251" y="630"/>
                      <a:pt x="3263" y="880"/>
                    </a:cubicBezTo>
                    <a:cubicBezTo>
                      <a:pt x="3265" y="973"/>
                      <a:pt x="3271" y="1067"/>
                      <a:pt x="3280" y="1159"/>
                    </a:cubicBezTo>
                    <a:lnTo>
                      <a:pt x="3280" y="1159"/>
                    </a:lnTo>
                    <a:cubicBezTo>
                      <a:pt x="3161" y="903"/>
                      <a:pt x="2975" y="677"/>
                      <a:pt x="2691" y="677"/>
                    </a:cubicBezTo>
                    <a:cubicBezTo>
                      <a:pt x="2405" y="701"/>
                      <a:pt x="2191" y="927"/>
                      <a:pt x="2155" y="1213"/>
                    </a:cubicBezTo>
                    <a:cubicBezTo>
                      <a:pt x="2155" y="1475"/>
                      <a:pt x="2215" y="1749"/>
                      <a:pt x="2334" y="1987"/>
                    </a:cubicBezTo>
                    <a:lnTo>
                      <a:pt x="2430" y="2219"/>
                    </a:lnTo>
                    <a:lnTo>
                      <a:pt x="2430" y="2219"/>
                    </a:lnTo>
                    <a:cubicBezTo>
                      <a:pt x="2426" y="2213"/>
                      <a:pt x="2422" y="2207"/>
                      <a:pt x="2417" y="2201"/>
                    </a:cubicBezTo>
                    <a:cubicBezTo>
                      <a:pt x="2268" y="2003"/>
                      <a:pt x="1998" y="1821"/>
                      <a:pt x="1780" y="1821"/>
                    </a:cubicBezTo>
                    <a:cubicBezTo>
                      <a:pt x="1684" y="1821"/>
                      <a:pt x="1598" y="1856"/>
                      <a:pt x="1536" y="1939"/>
                    </a:cubicBezTo>
                    <a:cubicBezTo>
                      <a:pt x="1417" y="2106"/>
                      <a:pt x="1500" y="2309"/>
                      <a:pt x="1572" y="2487"/>
                    </a:cubicBezTo>
                    <a:cubicBezTo>
                      <a:pt x="1965" y="3368"/>
                      <a:pt x="2227" y="4333"/>
                      <a:pt x="2084" y="5273"/>
                    </a:cubicBezTo>
                    <a:cubicBezTo>
                      <a:pt x="2084" y="5345"/>
                      <a:pt x="2060" y="5416"/>
                      <a:pt x="2012" y="5487"/>
                    </a:cubicBezTo>
                    <a:cubicBezTo>
                      <a:pt x="1958" y="5560"/>
                      <a:pt x="1874" y="5591"/>
                      <a:pt x="1781" y="5591"/>
                    </a:cubicBezTo>
                    <a:cubicBezTo>
                      <a:pt x="1630" y="5591"/>
                      <a:pt x="1456" y="5510"/>
                      <a:pt x="1346" y="5392"/>
                    </a:cubicBezTo>
                    <a:cubicBezTo>
                      <a:pt x="1167" y="5214"/>
                      <a:pt x="1024" y="4976"/>
                      <a:pt x="762" y="4916"/>
                    </a:cubicBezTo>
                    <a:cubicBezTo>
                      <a:pt x="727" y="4908"/>
                      <a:pt x="692" y="4904"/>
                      <a:pt x="657" y="4904"/>
                    </a:cubicBezTo>
                    <a:cubicBezTo>
                      <a:pt x="395" y="4904"/>
                      <a:pt x="147" y="5128"/>
                      <a:pt x="84" y="5380"/>
                    </a:cubicBezTo>
                    <a:cubicBezTo>
                      <a:pt x="0" y="5666"/>
                      <a:pt x="96" y="5964"/>
                      <a:pt x="203" y="6249"/>
                    </a:cubicBezTo>
                    <a:cubicBezTo>
                      <a:pt x="500" y="7023"/>
                      <a:pt x="1262" y="9274"/>
                      <a:pt x="1774" y="9940"/>
                    </a:cubicBezTo>
                    <a:lnTo>
                      <a:pt x="5763" y="8821"/>
                    </a:lnTo>
                    <a:cubicBezTo>
                      <a:pt x="5775" y="7821"/>
                      <a:pt x="5739" y="6761"/>
                      <a:pt x="5989" y="5785"/>
                    </a:cubicBezTo>
                    <a:cubicBezTo>
                      <a:pt x="6430" y="4059"/>
                      <a:pt x="6513" y="2249"/>
                      <a:pt x="5739" y="654"/>
                    </a:cubicBezTo>
                    <a:cubicBezTo>
                      <a:pt x="5656" y="427"/>
                      <a:pt x="5501" y="237"/>
                      <a:pt x="5310" y="106"/>
                    </a:cubicBezTo>
                    <a:cubicBezTo>
                      <a:pt x="5211" y="36"/>
                      <a:pt x="5095" y="0"/>
                      <a:pt x="4978" y="0"/>
                    </a:cubicBezTo>
                    <a:close/>
                  </a:path>
                </a:pathLst>
              </a:custGeom>
              <a:solidFill>
                <a:srgbClr val="EAC4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44"/>
              <p:cNvSpPr/>
              <p:nvPr/>
            </p:nvSpPr>
            <p:spPr>
              <a:xfrm>
                <a:off x="5943000" y="1930500"/>
                <a:ext cx="168200" cy="254150"/>
              </a:xfrm>
              <a:custGeom>
                <a:rect b="b" l="l" r="r" t="t"/>
                <a:pathLst>
                  <a:path extrusionOk="0" h="10166" w="6728">
                    <a:moveTo>
                      <a:pt x="5086" y="206"/>
                    </a:moveTo>
                    <a:cubicBezTo>
                      <a:pt x="5179" y="206"/>
                      <a:pt x="5275" y="236"/>
                      <a:pt x="5358" y="295"/>
                    </a:cubicBezTo>
                    <a:cubicBezTo>
                      <a:pt x="5537" y="426"/>
                      <a:pt x="5668" y="605"/>
                      <a:pt x="5751" y="807"/>
                    </a:cubicBezTo>
                    <a:cubicBezTo>
                      <a:pt x="6418" y="2176"/>
                      <a:pt x="6501" y="3879"/>
                      <a:pt x="5989" y="5867"/>
                    </a:cubicBezTo>
                    <a:cubicBezTo>
                      <a:pt x="5763" y="6736"/>
                      <a:pt x="5763" y="7653"/>
                      <a:pt x="5763" y="8534"/>
                    </a:cubicBezTo>
                    <a:lnTo>
                      <a:pt x="5763" y="8856"/>
                    </a:lnTo>
                    <a:lnTo>
                      <a:pt x="1929" y="9915"/>
                    </a:lnTo>
                    <a:cubicBezTo>
                      <a:pt x="1524" y="9332"/>
                      <a:pt x="977" y="7820"/>
                      <a:pt x="631" y="6903"/>
                    </a:cubicBezTo>
                    <a:lnTo>
                      <a:pt x="631" y="6879"/>
                    </a:lnTo>
                    <a:cubicBezTo>
                      <a:pt x="548" y="6653"/>
                      <a:pt x="488" y="6463"/>
                      <a:pt x="429" y="6308"/>
                    </a:cubicBezTo>
                    <a:cubicBezTo>
                      <a:pt x="322" y="6046"/>
                      <a:pt x="238" y="5772"/>
                      <a:pt x="310" y="5522"/>
                    </a:cubicBezTo>
                    <a:cubicBezTo>
                      <a:pt x="357" y="5296"/>
                      <a:pt x="548" y="5141"/>
                      <a:pt x="774" y="5117"/>
                    </a:cubicBezTo>
                    <a:cubicBezTo>
                      <a:pt x="798" y="5117"/>
                      <a:pt x="834" y="5129"/>
                      <a:pt x="857" y="5129"/>
                    </a:cubicBezTo>
                    <a:cubicBezTo>
                      <a:pt x="1012" y="5189"/>
                      <a:pt x="1143" y="5296"/>
                      <a:pt x="1238" y="5427"/>
                    </a:cubicBezTo>
                    <a:cubicBezTo>
                      <a:pt x="1286" y="5486"/>
                      <a:pt x="1334" y="5534"/>
                      <a:pt x="1381" y="5582"/>
                    </a:cubicBezTo>
                    <a:cubicBezTo>
                      <a:pt x="1515" y="5715"/>
                      <a:pt x="1701" y="5797"/>
                      <a:pt x="1891" y="5797"/>
                    </a:cubicBezTo>
                    <a:cubicBezTo>
                      <a:pt x="1903" y="5797"/>
                      <a:pt x="1916" y="5797"/>
                      <a:pt x="1929" y="5796"/>
                    </a:cubicBezTo>
                    <a:cubicBezTo>
                      <a:pt x="2048" y="5796"/>
                      <a:pt x="2155" y="5748"/>
                      <a:pt x="2227" y="5653"/>
                    </a:cubicBezTo>
                    <a:cubicBezTo>
                      <a:pt x="2286" y="5570"/>
                      <a:pt x="2310" y="5486"/>
                      <a:pt x="2322" y="5391"/>
                    </a:cubicBezTo>
                    <a:cubicBezTo>
                      <a:pt x="2441" y="4558"/>
                      <a:pt x="2274" y="3641"/>
                      <a:pt x="1810" y="2545"/>
                    </a:cubicBezTo>
                    <a:cubicBezTo>
                      <a:pt x="1739" y="2403"/>
                      <a:pt x="1667" y="2224"/>
                      <a:pt x="1750" y="2117"/>
                    </a:cubicBezTo>
                    <a:cubicBezTo>
                      <a:pt x="1786" y="2069"/>
                      <a:pt x="1834" y="2045"/>
                      <a:pt x="1893" y="2045"/>
                    </a:cubicBezTo>
                    <a:cubicBezTo>
                      <a:pt x="2108" y="2069"/>
                      <a:pt x="2310" y="2188"/>
                      <a:pt x="2441" y="2367"/>
                    </a:cubicBezTo>
                    <a:lnTo>
                      <a:pt x="3441" y="4808"/>
                    </a:lnTo>
                    <a:cubicBezTo>
                      <a:pt x="3450" y="4816"/>
                      <a:pt x="3458" y="4825"/>
                      <a:pt x="3471" y="4825"/>
                    </a:cubicBezTo>
                    <a:cubicBezTo>
                      <a:pt x="3476" y="4825"/>
                      <a:pt x="3482" y="4823"/>
                      <a:pt x="3489" y="4820"/>
                    </a:cubicBezTo>
                    <a:cubicBezTo>
                      <a:pt x="3501" y="4820"/>
                      <a:pt x="3513" y="4808"/>
                      <a:pt x="3513" y="4784"/>
                    </a:cubicBezTo>
                    <a:lnTo>
                      <a:pt x="3429" y="4189"/>
                    </a:lnTo>
                    <a:cubicBezTo>
                      <a:pt x="3322" y="3486"/>
                      <a:pt x="3048" y="2831"/>
                      <a:pt x="2631" y="2260"/>
                    </a:cubicBezTo>
                    <a:lnTo>
                      <a:pt x="2548" y="2045"/>
                    </a:lnTo>
                    <a:cubicBezTo>
                      <a:pt x="2429" y="1819"/>
                      <a:pt x="2370" y="1569"/>
                      <a:pt x="2370" y="1319"/>
                    </a:cubicBezTo>
                    <a:cubicBezTo>
                      <a:pt x="2393" y="1093"/>
                      <a:pt x="2572" y="914"/>
                      <a:pt x="2798" y="891"/>
                    </a:cubicBezTo>
                    <a:cubicBezTo>
                      <a:pt x="2977" y="891"/>
                      <a:pt x="3132" y="1022"/>
                      <a:pt x="3263" y="1272"/>
                    </a:cubicBezTo>
                    <a:cubicBezTo>
                      <a:pt x="3334" y="1998"/>
                      <a:pt x="3596" y="2712"/>
                      <a:pt x="4013" y="3319"/>
                    </a:cubicBezTo>
                    <a:lnTo>
                      <a:pt x="4334" y="3784"/>
                    </a:lnTo>
                    <a:cubicBezTo>
                      <a:pt x="4342" y="3792"/>
                      <a:pt x="4357" y="3801"/>
                      <a:pt x="4369" y="3801"/>
                    </a:cubicBezTo>
                    <a:cubicBezTo>
                      <a:pt x="4374" y="3801"/>
                      <a:pt x="4378" y="3799"/>
                      <a:pt x="4382" y="3796"/>
                    </a:cubicBezTo>
                    <a:cubicBezTo>
                      <a:pt x="4406" y="3784"/>
                      <a:pt x="4406" y="3772"/>
                      <a:pt x="4406" y="3748"/>
                    </a:cubicBezTo>
                    <a:lnTo>
                      <a:pt x="3584" y="1450"/>
                    </a:lnTo>
                    <a:cubicBezTo>
                      <a:pt x="3548" y="1367"/>
                      <a:pt x="3524" y="1283"/>
                      <a:pt x="3477" y="1200"/>
                    </a:cubicBezTo>
                    <a:cubicBezTo>
                      <a:pt x="3477" y="1129"/>
                      <a:pt x="3465" y="1057"/>
                      <a:pt x="3465" y="986"/>
                    </a:cubicBezTo>
                    <a:cubicBezTo>
                      <a:pt x="3465" y="688"/>
                      <a:pt x="3524" y="486"/>
                      <a:pt x="3667" y="402"/>
                    </a:cubicBezTo>
                    <a:cubicBezTo>
                      <a:pt x="3721" y="370"/>
                      <a:pt x="3782" y="356"/>
                      <a:pt x="3844" y="356"/>
                    </a:cubicBezTo>
                    <a:cubicBezTo>
                      <a:pt x="3991" y="356"/>
                      <a:pt x="4147" y="433"/>
                      <a:pt x="4239" y="533"/>
                    </a:cubicBezTo>
                    <a:cubicBezTo>
                      <a:pt x="4382" y="724"/>
                      <a:pt x="4477" y="938"/>
                      <a:pt x="4525" y="1164"/>
                    </a:cubicBezTo>
                    <a:lnTo>
                      <a:pt x="4608" y="1498"/>
                    </a:lnTo>
                    <a:cubicBezTo>
                      <a:pt x="4715" y="2022"/>
                      <a:pt x="4858" y="2534"/>
                      <a:pt x="5025" y="3034"/>
                    </a:cubicBezTo>
                    <a:cubicBezTo>
                      <a:pt x="5033" y="3051"/>
                      <a:pt x="5042" y="3062"/>
                      <a:pt x="5055" y="3062"/>
                    </a:cubicBezTo>
                    <a:cubicBezTo>
                      <a:pt x="5060" y="3062"/>
                      <a:pt x="5066" y="3061"/>
                      <a:pt x="5072" y="3057"/>
                    </a:cubicBezTo>
                    <a:lnTo>
                      <a:pt x="5215" y="3010"/>
                    </a:lnTo>
                    <a:cubicBezTo>
                      <a:pt x="5239" y="3010"/>
                      <a:pt x="5239" y="2986"/>
                      <a:pt x="5239" y="2974"/>
                    </a:cubicBezTo>
                    <a:lnTo>
                      <a:pt x="4834" y="1450"/>
                    </a:lnTo>
                    <a:cubicBezTo>
                      <a:pt x="4798" y="1248"/>
                      <a:pt x="4763" y="1057"/>
                      <a:pt x="4739" y="855"/>
                    </a:cubicBezTo>
                    <a:cubicBezTo>
                      <a:pt x="4703" y="652"/>
                      <a:pt x="4691" y="426"/>
                      <a:pt x="4822" y="295"/>
                    </a:cubicBezTo>
                    <a:cubicBezTo>
                      <a:pt x="4900" y="236"/>
                      <a:pt x="4992" y="206"/>
                      <a:pt x="5086" y="206"/>
                    </a:cubicBezTo>
                    <a:close/>
                    <a:moveTo>
                      <a:pt x="5068" y="1"/>
                    </a:moveTo>
                    <a:cubicBezTo>
                      <a:pt x="4920" y="1"/>
                      <a:pt x="4775" y="45"/>
                      <a:pt x="4667" y="152"/>
                    </a:cubicBezTo>
                    <a:cubicBezTo>
                      <a:pt x="4572" y="248"/>
                      <a:pt x="4513" y="367"/>
                      <a:pt x="4501" y="498"/>
                    </a:cubicBezTo>
                    <a:cubicBezTo>
                      <a:pt x="4477" y="462"/>
                      <a:pt x="4441" y="426"/>
                      <a:pt x="4417" y="390"/>
                    </a:cubicBezTo>
                    <a:cubicBezTo>
                      <a:pt x="4279" y="244"/>
                      <a:pt x="4062" y="142"/>
                      <a:pt x="3851" y="142"/>
                    </a:cubicBezTo>
                    <a:cubicBezTo>
                      <a:pt x="3754" y="142"/>
                      <a:pt x="3658" y="163"/>
                      <a:pt x="3572" y="212"/>
                    </a:cubicBezTo>
                    <a:cubicBezTo>
                      <a:pt x="3370" y="331"/>
                      <a:pt x="3274" y="545"/>
                      <a:pt x="3251" y="867"/>
                    </a:cubicBezTo>
                    <a:cubicBezTo>
                      <a:pt x="3143" y="748"/>
                      <a:pt x="2977" y="676"/>
                      <a:pt x="2810" y="676"/>
                    </a:cubicBezTo>
                    <a:cubicBezTo>
                      <a:pt x="2453" y="676"/>
                      <a:pt x="2203" y="998"/>
                      <a:pt x="2167" y="1295"/>
                    </a:cubicBezTo>
                    <a:cubicBezTo>
                      <a:pt x="2143" y="1510"/>
                      <a:pt x="2179" y="1724"/>
                      <a:pt x="2262" y="1926"/>
                    </a:cubicBezTo>
                    <a:cubicBezTo>
                      <a:pt x="2155" y="1855"/>
                      <a:pt x="2024" y="1819"/>
                      <a:pt x="1893" y="1819"/>
                    </a:cubicBezTo>
                    <a:cubicBezTo>
                      <a:pt x="1884" y="1818"/>
                      <a:pt x="1874" y="1818"/>
                      <a:pt x="1865" y="1818"/>
                    </a:cubicBezTo>
                    <a:cubicBezTo>
                      <a:pt x="1745" y="1818"/>
                      <a:pt x="1637" y="1887"/>
                      <a:pt x="1560" y="1986"/>
                    </a:cubicBezTo>
                    <a:cubicBezTo>
                      <a:pt x="1405" y="2200"/>
                      <a:pt x="1524" y="2486"/>
                      <a:pt x="1596" y="2641"/>
                    </a:cubicBezTo>
                    <a:cubicBezTo>
                      <a:pt x="2036" y="3688"/>
                      <a:pt x="2215" y="4581"/>
                      <a:pt x="2096" y="5355"/>
                    </a:cubicBezTo>
                    <a:cubicBezTo>
                      <a:pt x="2084" y="5415"/>
                      <a:pt x="2072" y="5474"/>
                      <a:pt x="2036" y="5522"/>
                    </a:cubicBezTo>
                    <a:cubicBezTo>
                      <a:pt x="2012" y="5558"/>
                      <a:pt x="1965" y="5582"/>
                      <a:pt x="1917" y="5582"/>
                    </a:cubicBezTo>
                    <a:cubicBezTo>
                      <a:pt x="1774" y="5582"/>
                      <a:pt x="1631" y="5522"/>
                      <a:pt x="1536" y="5427"/>
                    </a:cubicBezTo>
                    <a:cubicBezTo>
                      <a:pt x="1488" y="5379"/>
                      <a:pt x="1453" y="5332"/>
                      <a:pt x="1405" y="5284"/>
                    </a:cubicBezTo>
                    <a:cubicBezTo>
                      <a:pt x="1286" y="5117"/>
                      <a:pt x="1107" y="4986"/>
                      <a:pt x="905" y="4915"/>
                    </a:cubicBezTo>
                    <a:cubicBezTo>
                      <a:pt x="862" y="4905"/>
                      <a:pt x="820" y="4901"/>
                      <a:pt x="778" y="4901"/>
                    </a:cubicBezTo>
                    <a:cubicBezTo>
                      <a:pt x="457" y="4901"/>
                      <a:pt x="168" y="5168"/>
                      <a:pt x="84" y="5463"/>
                    </a:cubicBezTo>
                    <a:cubicBezTo>
                      <a:pt x="0" y="5796"/>
                      <a:pt x="95" y="6094"/>
                      <a:pt x="215" y="6391"/>
                    </a:cubicBezTo>
                    <a:cubicBezTo>
                      <a:pt x="274" y="6546"/>
                      <a:pt x="345" y="6736"/>
                      <a:pt x="429" y="6963"/>
                    </a:cubicBezTo>
                    <a:lnTo>
                      <a:pt x="429" y="6975"/>
                    </a:lnTo>
                    <a:cubicBezTo>
                      <a:pt x="810" y="8010"/>
                      <a:pt x="1369" y="9558"/>
                      <a:pt x="1798" y="10118"/>
                    </a:cubicBezTo>
                    <a:lnTo>
                      <a:pt x="1834" y="10154"/>
                    </a:lnTo>
                    <a:cubicBezTo>
                      <a:pt x="1834" y="10165"/>
                      <a:pt x="1846" y="10165"/>
                      <a:pt x="1858" y="10165"/>
                    </a:cubicBezTo>
                    <a:lnTo>
                      <a:pt x="1869" y="10165"/>
                    </a:lnTo>
                    <a:lnTo>
                      <a:pt x="5965" y="9034"/>
                    </a:lnTo>
                    <a:cubicBezTo>
                      <a:pt x="5977" y="9022"/>
                      <a:pt x="5989" y="9011"/>
                      <a:pt x="5989" y="8999"/>
                    </a:cubicBezTo>
                    <a:lnTo>
                      <a:pt x="5989" y="8939"/>
                    </a:lnTo>
                    <a:lnTo>
                      <a:pt x="5989" y="8546"/>
                    </a:lnTo>
                    <a:cubicBezTo>
                      <a:pt x="5989" y="7665"/>
                      <a:pt x="5989" y="6760"/>
                      <a:pt x="6203" y="5927"/>
                    </a:cubicBezTo>
                    <a:cubicBezTo>
                      <a:pt x="6727" y="3891"/>
                      <a:pt x="6644" y="2141"/>
                      <a:pt x="5953" y="712"/>
                    </a:cubicBezTo>
                    <a:cubicBezTo>
                      <a:pt x="5846" y="474"/>
                      <a:pt x="5691" y="271"/>
                      <a:pt x="5477" y="117"/>
                    </a:cubicBezTo>
                    <a:cubicBezTo>
                      <a:pt x="5364" y="45"/>
                      <a:pt x="5215" y="1"/>
                      <a:pt x="50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44"/>
              <p:cNvSpPr/>
              <p:nvPr/>
            </p:nvSpPr>
            <p:spPr>
              <a:xfrm>
                <a:off x="6153425" y="2777100"/>
                <a:ext cx="220300" cy="354900"/>
              </a:xfrm>
              <a:custGeom>
                <a:rect b="b" l="l" r="r" t="t"/>
                <a:pathLst>
                  <a:path extrusionOk="0" h="14196" w="8812">
                    <a:moveTo>
                      <a:pt x="1135" y="0"/>
                    </a:moveTo>
                    <a:cubicBezTo>
                      <a:pt x="1049" y="0"/>
                      <a:pt x="965" y="14"/>
                      <a:pt x="882" y="42"/>
                    </a:cubicBezTo>
                    <a:cubicBezTo>
                      <a:pt x="1" y="352"/>
                      <a:pt x="739" y="1495"/>
                      <a:pt x="953" y="2090"/>
                    </a:cubicBezTo>
                    <a:cubicBezTo>
                      <a:pt x="1620" y="4007"/>
                      <a:pt x="2168" y="5960"/>
                      <a:pt x="2620" y="7936"/>
                    </a:cubicBezTo>
                    <a:cubicBezTo>
                      <a:pt x="3108" y="10115"/>
                      <a:pt x="3585" y="12508"/>
                      <a:pt x="5323" y="13889"/>
                    </a:cubicBezTo>
                    <a:cubicBezTo>
                      <a:pt x="5509" y="14049"/>
                      <a:pt x="5749" y="14196"/>
                      <a:pt x="5982" y="14196"/>
                    </a:cubicBezTo>
                    <a:cubicBezTo>
                      <a:pt x="6062" y="14196"/>
                      <a:pt x="6140" y="14179"/>
                      <a:pt x="6216" y="14139"/>
                    </a:cubicBezTo>
                    <a:cubicBezTo>
                      <a:pt x="6371" y="14068"/>
                      <a:pt x="6466" y="13913"/>
                      <a:pt x="6621" y="13830"/>
                    </a:cubicBezTo>
                    <a:cubicBezTo>
                      <a:pt x="6750" y="13750"/>
                      <a:pt x="6893" y="13723"/>
                      <a:pt x="7043" y="13723"/>
                    </a:cubicBezTo>
                    <a:cubicBezTo>
                      <a:pt x="7361" y="13723"/>
                      <a:pt x="7710" y="13843"/>
                      <a:pt x="8026" y="13843"/>
                    </a:cubicBezTo>
                    <a:cubicBezTo>
                      <a:pt x="8184" y="13843"/>
                      <a:pt x="8334" y="13813"/>
                      <a:pt x="8466" y="13723"/>
                    </a:cubicBezTo>
                    <a:cubicBezTo>
                      <a:pt x="8812" y="13485"/>
                      <a:pt x="8800" y="12937"/>
                      <a:pt x="8573" y="12580"/>
                    </a:cubicBezTo>
                    <a:cubicBezTo>
                      <a:pt x="8335" y="12223"/>
                      <a:pt x="7954" y="12008"/>
                      <a:pt x="7609" y="11758"/>
                    </a:cubicBezTo>
                    <a:cubicBezTo>
                      <a:pt x="5228" y="10091"/>
                      <a:pt x="4251" y="7055"/>
                      <a:pt x="3728" y="4186"/>
                    </a:cubicBezTo>
                    <a:cubicBezTo>
                      <a:pt x="3537" y="3210"/>
                      <a:pt x="3382" y="2198"/>
                      <a:pt x="2870" y="1352"/>
                    </a:cubicBezTo>
                    <a:cubicBezTo>
                      <a:pt x="2595" y="865"/>
                      <a:pt x="1829" y="0"/>
                      <a:pt x="1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44"/>
              <p:cNvSpPr/>
              <p:nvPr/>
            </p:nvSpPr>
            <p:spPr>
              <a:xfrm>
                <a:off x="6158800" y="2773600"/>
                <a:ext cx="218500" cy="361475"/>
              </a:xfrm>
              <a:custGeom>
                <a:rect b="b" l="l" r="r" t="t"/>
                <a:pathLst>
                  <a:path extrusionOk="0" h="14459" w="8740">
                    <a:moveTo>
                      <a:pt x="929" y="266"/>
                    </a:moveTo>
                    <a:cubicBezTo>
                      <a:pt x="1572" y="266"/>
                      <a:pt x="2310" y="1147"/>
                      <a:pt x="2548" y="1552"/>
                    </a:cubicBezTo>
                    <a:cubicBezTo>
                      <a:pt x="3001" y="2326"/>
                      <a:pt x="3179" y="3254"/>
                      <a:pt x="3346" y="4147"/>
                    </a:cubicBezTo>
                    <a:lnTo>
                      <a:pt x="3382" y="4350"/>
                    </a:lnTo>
                    <a:cubicBezTo>
                      <a:pt x="3822" y="6767"/>
                      <a:pt x="4727" y="10184"/>
                      <a:pt x="7323" y="12005"/>
                    </a:cubicBezTo>
                    <a:lnTo>
                      <a:pt x="7501" y="12124"/>
                    </a:lnTo>
                    <a:cubicBezTo>
                      <a:pt x="7787" y="12303"/>
                      <a:pt x="8037" y="12517"/>
                      <a:pt x="8239" y="12791"/>
                    </a:cubicBezTo>
                    <a:cubicBezTo>
                      <a:pt x="8442" y="13089"/>
                      <a:pt x="8454" y="13565"/>
                      <a:pt x="8168" y="13756"/>
                    </a:cubicBezTo>
                    <a:cubicBezTo>
                      <a:pt x="8061" y="13829"/>
                      <a:pt x="7941" y="13854"/>
                      <a:pt x="7810" y="13854"/>
                    </a:cubicBezTo>
                    <a:cubicBezTo>
                      <a:pt x="7663" y="13854"/>
                      <a:pt x="7504" y="13823"/>
                      <a:pt x="7334" y="13791"/>
                    </a:cubicBezTo>
                    <a:cubicBezTo>
                      <a:pt x="7162" y="13762"/>
                      <a:pt x="6986" y="13729"/>
                      <a:pt x="6815" y="13729"/>
                    </a:cubicBezTo>
                    <a:cubicBezTo>
                      <a:pt x="6644" y="13729"/>
                      <a:pt x="6477" y="13762"/>
                      <a:pt x="6322" y="13863"/>
                    </a:cubicBezTo>
                    <a:cubicBezTo>
                      <a:pt x="6251" y="13898"/>
                      <a:pt x="6191" y="13958"/>
                      <a:pt x="6132" y="14018"/>
                    </a:cubicBezTo>
                    <a:cubicBezTo>
                      <a:pt x="6072" y="14077"/>
                      <a:pt x="6013" y="14125"/>
                      <a:pt x="5941" y="14160"/>
                    </a:cubicBezTo>
                    <a:cubicBezTo>
                      <a:pt x="5885" y="14187"/>
                      <a:pt x="5825" y="14199"/>
                      <a:pt x="5764" y="14199"/>
                    </a:cubicBezTo>
                    <a:cubicBezTo>
                      <a:pt x="5557" y="14199"/>
                      <a:pt x="5336" y="14063"/>
                      <a:pt x="5179" y="13934"/>
                    </a:cubicBezTo>
                    <a:cubicBezTo>
                      <a:pt x="3548" y="12636"/>
                      <a:pt x="3060" y="10458"/>
                      <a:pt x="2584" y="8350"/>
                    </a:cubicBezTo>
                    <a:lnTo>
                      <a:pt x="2524" y="8053"/>
                    </a:lnTo>
                    <a:cubicBezTo>
                      <a:pt x="2072" y="6064"/>
                      <a:pt x="1512" y="4112"/>
                      <a:pt x="857" y="2183"/>
                    </a:cubicBezTo>
                    <a:cubicBezTo>
                      <a:pt x="810" y="2064"/>
                      <a:pt x="750" y="1933"/>
                      <a:pt x="691" y="1790"/>
                    </a:cubicBezTo>
                    <a:cubicBezTo>
                      <a:pt x="500" y="1373"/>
                      <a:pt x="274" y="861"/>
                      <a:pt x="405" y="552"/>
                    </a:cubicBezTo>
                    <a:cubicBezTo>
                      <a:pt x="465" y="433"/>
                      <a:pt x="572" y="337"/>
                      <a:pt x="703" y="302"/>
                    </a:cubicBezTo>
                    <a:cubicBezTo>
                      <a:pt x="774" y="278"/>
                      <a:pt x="846" y="266"/>
                      <a:pt x="929" y="266"/>
                    </a:cubicBezTo>
                    <a:close/>
                    <a:moveTo>
                      <a:pt x="920" y="1"/>
                    </a:moveTo>
                    <a:cubicBezTo>
                      <a:pt x="819" y="1"/>
                      <a:pt x="718" y="17"/>
                      <a:pt x="619" y="52"/>
                    </a:cubicBezTo>
                    <a:cubicBezTo>
                      <a:pt x="429" y="111"/>
                      <a:pt x="262" y="254"/>
                      <a:pt x="179" y="433"/>
                    </a:cubicBezTo>
                    <a:cubicBezTo>
                      <a:pt x="0" y="849"/>
                      <a:pt x="250" y="1421"/>
                      <a:pt x="453" y="1885"/>
                    </a:cubicBezTo>
                    <a:cubicBezTo>
                      <a:pt x="512" y="2016"/>
                      <a:pt x="572" y="2147"/>
                      <a:pt x="607" y="2254"/>
                    </a:cubicBezTo>
                    <a:cubicBezTo>
                      <a:pt x="1274" y="4171"/>
                      <a:pt x="1822" y="6124"/>
                      <a:pt x="2274" y="8100"/>
                    </a:cubicBezTo>
                    <a:lnTo>
                      <a:pt x="2346" y="8398"/>
                    </a:lnTo>
                    <a:cubicBezTo>
                      <a:pt x="2822" y="10553"/>
                      <a:pt x="3322" y="12767"/>
                      <a:pt x="5025" y="14125"/>
                    </a:cubicBezTo>
                    <a:cubicBezTo>
                      <a:pt x="5227" y="14315"/>
                      <a:pt x="5489" y="14434"/>
                      <a:pt x="5775" y="14458"/>
                    </a:cubicBezTo>
                    <a:cubicBezTo>
                      <a:pt x="5870" y="14458"/>
                      <a:pt x="5965" y="14434"/>
                      <a:pt x="6061" y="14387"/>
                    </a:cubicBezTo>
                    <a:cubicBezTo>
                      <a:pt x="6156" y="14339"/>
                      <a:pt x="6239" y="14268"/>
                      <a:pt x="6311" y="14196"/>
                    </a:cubicBezTo>
                    <a:cubicBezTo>
                      <a:pt x="6358" y="14148"/>
                      <a:pt x="6406" y="14101"/>
                      <a:pt x="6465" y="14065"/>
                    </a:cubicBezTo>
                    <a:cubicBezTo>
                      <a:pt x="6572" y="14004"/>
                      <a:pt x="6691" y="13982"/>
                      <a:pt x="6820" y="13982"/>
                    </a:cubicBezTo>
                    <a:cubicBezTo>
                      <a:pt x="6965" y="13982"/>
                      <a:pt x="7123" y="14010"/>
                      <a:pt x="7287" y="14041"/>
                    </a:cubicBezTo>
                    <a:cubicBezTo>
                      <a:pt x="7462" y="14076"/>
                      <a:pt x="7636" y="14108"/>
                      <a:pt x="7805" y="14108"/>
                    </a:cubicBezTo>
                    <a:cubicBezTo>
                      <a:pt x="7982" y="14108"/>
                      <a:pt x="8153" y="14073"/>
                      <a:pt x="8311" y="13970"/>
                    </a:cubicBezTo>
                    <a:cubicBezTo>
                      <a:pt x="8739" y="13684"/>
                      <a:pt x="8739" y="13053"/>
                      <a:pt x="8466" y="12648"/>
                    </a:cubicBezTo>
                    <a:cubicBezTo>
                      <a:pt x="8239" y="12351"/>
                      <a:pt x="7966" y="12089"/>
                      <a:pt x="7644" y="11910"/>
                    </a:cubicBezTo>
                    <a:lnTo>
                      <a:pt x="7465" y="11791"/>
                    </a:lnTo>
                    <a:cubicBezTo>
                      <a:pt x="4953" y="10029"/>
                      <a:pt x="4072" y="6671"/>
                      <a:pt x="3632" y="4302"/>
                    </a:cubicBezTo>
                    <a:lnTo>
                      <a:pt x="3596" y="4088"/>
                    </a:lnTo>
                    <a:cubicBezTo>
                      <a:pt x="3429" y="3171"/>
                      <a:pt x="3251" y="2230"/>
                      <a:pt x="2774" y="1409"/>
                    </a:cubicBezTo>
                    <a:cubicBezTo>
                      <a:pt x="2470" y="904"/>
                      <a:pt x="1682" y="1"/>
                      <a:pt x="9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44"/>
              <p:cNvSpPr/>
              <p:nvPr/>
            </p:nvSpPr>
            <p:spPr>
              <a:xfrm>
                <a:off x="5544425" y="2033575"/>
                <a:ext cx="917700" cy="375575"/>
              </a:xfrm>
              <a:custGeom>
                <a:rect b="b" l="l" r="r" t="t"/>
                <a:pathLst>
                  <a:path extrusionOk="0" h="15023" w="36708">
                    <a:moveTo>
                      <a:pt x="31839" y="0"/>
                    </a:moveTo>
                    <a:cubicBezTo>
                      <a:pt x="30865" y="0"/>
                      <a:pt x="29908" y="160"/>
                      <a:pt x="29088" y="470"/>
                    </a:cubicBezTo>
                    <a:cubicBezTo>
                      <a:pt x="28052" y="851"/>
                      <a:pt x="27135" y="1494"/>
                      <a:pt x="26218" y="2125"/>
                    </a:cubicBezTo>
                    <a:cubicBezTo>
                      <a:pt x="21325" y="5483"/>
                      <a:pt x="15991" y="8650"/>
                      <a:pt x="10073" y="9162"/>
                    </a:cubicBezTo>
                    <a:cubicBezTo>
                      <a:pt x="9445" y="9213"/>
                      <a:pt x="8776" y="9237"/>
                      <a:pt x="8083" y="9237"/>
                    </a:cubicBezTo>
                    <a:cubicBezTo>
                      <a:pt x="5407" y="9237"/>
                      <a:pt x="2385" y="8882"/>
                      <a:pt x="1" y="8400"/>
                    </a:cubicBezTo>
                    <a:lnTo>
                      <a:pt x="1" y="8400"/>
                    </a:lnTo>
                    <a:lnTo>
                      <a:pt x="7228" y="14889"/>
                    </a:lnTo>
                    <a:cubicBezTo>
                      <a:pt x="8226" y="14980"/>
                      <a:pt x="9202" y="15023"/>
                      <a:pt x="10155" y="15023"/>
                    </a:cubicBezTo>
                    <a:cubicBezTo>
                      <a:pt x="26902" y="15023"/>
                      <a:pt x="36708" y="1732"/>
                      <a:pt x="36708" y="1732"/>
                    </a:cubicBezTo>
                    <a:cubicBezTo>
                      <a:pt x="35551" y="560"/>
                      <a:pt x="33665" y="0"/>
                      <a:pt x="31839" y="0"/>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44"/>
              <p:cNvSpPr/>
              <p:nvPr/>
            </p:nvSpPr>
            <p:spPr>
              <a:xfrm>
                <a:off x="5533425" y="2030375"/>
                <a:ext cx="932875" cy="381675"/>
              </a:xfrm>
              <a:custGeom>
                <a:rect b="b" l="l" r="r" t="t"/>
                <a:pathLst>
                  <a:path extrusionOk="0" h="15267" w="37315">
                    <a:moveTo>
                      <a:pt x="32271" y="268"/>
                    </a:moveTo>
                    <a:cubicBezTo>
                      <a:pt x="33996" y="268"/>
                      <a:pt x="35817" y="761"/>
                      <a:pt x="36981" y="1872"/>
                    </a:cubicBezTo>
                    <a:cubicBezTo>
                      <a:pt x="36552" y="2408"/>
                      <a:pt x="33838" y="5813"/>
                      <a:pt x="29278" y="8957"/>
                    </a:cubicBezTo>
                    <a:cubicBezTo>
                      <a:pt x="25160" y="11812"/>
                      <a:pt x="18707" y="15014"/>
                      <a:pt x="10558" y="15014"/>
                    </a:cubicBezTo>
                    <a:cubicBezTo>
                      <a:pt x="9636" y="15014"/>
                      <a:pt x="8692" y="14973"/>
                      <a:pt x="7727" y="14886"/>
                    </a:cubicBezTo>
                    <a:lnTo>
                      <a:pt x="881" y="8742"/>
                    </a:lnTo>
                    <a:lnTo>
                      <a:pt x="881" y="8742"/>
                    </a:lnTo>
                    <a:cubicBezTo>
                      <a:pt x="2117" y="8976"/>
                      <a:pt x="5215" y="9496"/>
                      <a:pt x="8392" y="9496"/>
                    </a:cubicBezTo>
                    <a:cubicBezTo>
                      <a:pt x="9102" y="9496"/>
                      <a:pt x="9816" y="9470"/>
                      <a:pt x="10513" y="9409"/>
                    </a:cubicBezTo>
                    <a:cubicBezTo>
                      <a:pt x="16455" y="8897"/>
                      <a:pt x="21824" y="5718"/>
                      <a:pt x="26742" y="2349"/>
                    </a:cubicBezTo>
                    <a:lnTo>
                      <a:pt x="26837" y="2289"/>
                    </a:lnTo>
                    <a:cubicBezTo>
                      <a:pt x="27694" y="1694"/>
                      <a:pt x="28587" y="1075"/>
                      <a:pt x="29575" y="717"/>
                    </a:cubicBezTo>
                    <a:cubicBezTo>
                      <a:pt x="30353" y="425"/>
                      <a:pt x="31297" y="268"/>
                      <a:pt x="32271" y="268"/>
                    </a:cubicBezTo>
                    <a:close/>
                    <a:moveTo>
                      <a:pt x="32266" y="0"/>
                    </a:moveTo>
                    <a:cubicBezTo>
                      <a:pt x="31260" y="0"/>
                      <a:pt x="30286" y="164"/>
                      <a:pt x="29480" y="467"/>
                    </a:cubicBezTo>
                    <a:cubicBezTo>
                      <a:pt x="28468" y="848"/>
                      <a:pt x="27563" y="1468"/>
                      <a:pt x="26682" y="2075"/>
                    </a:cubicBezTo>
                    <a:lnTo>
                      <a:pt x="26587" y="2134"/>
                    </a:lnTo>
                    <a:cubicBezTo>
                      <a:pt x="21705" y="5480"/>
                      <a:pt x="16371" y="8647"/>
                      <a:pt x="10502" y="9147"/>
                    </a:cubicBezTo>
                    <a:cubicBezTo>
                      <a:pt x="9834" y="9205"/>
                      <a:pt x="9134" y="9231"/>
                      <a:pt x="8420" y="9231"/>
                    </a:cubicBezTo>
                    <a:cubicBezTo>
                      <a:pt x="5629" y="9231"/>
                      <a:pt x="2616" y="8833"/>
                      <a:pt x="465" y="8397"/>
                    </a:cubicBezTo>
                    <a:lnTo>
                      <a:pt x="0" y="8302"/>
                    </a:lnTo>
                    <a:lnTo>
                      <a:pt x="7596" y="15124"/>
                    </a:lnTo>
                    <a:lnTo>
                      <a:pt x="7608" y="15136"/>
                    </a:lnTo>
                    <a:lnTo>
                      <a:pt x="7656" y="15136"/>
                    </a:lnTo>
                    <a:cubicBezTo>
                      <a:pt x="8620" y="15219"/>
                      <a:pt x="9585" y="15267"/>
                      <a:pt x="10549" y="15267"/>
                    </a:cubicBezTo>
                    <a:cubicBezTo>
                      <a:pt x="18872" y="15267"/>
                      <a:pt x="25408" y="11945"/>
                      <a:pt x="29432" y="9159"/>
                    </a:cubicBezTo>
                    <a:cubicBezTo>
                      <a:pt x="34445" y="5694"/>
                      <a:pt x="37231" y="1968"/>
                      <a:pt x="37255" y="1920"/>
                    </a:cubicBezTo>
                    <a:lnTo>
                      <a:pt x="37314" y="1837"/>
                    </a:lnTo>
                    <a:lnTo>
                      <a:pt x="37243" y="1765"/>
                    </a:lnTo>
                    <a:cubicBezTo>
                      <a:pt x="36036" y="543"/>
                      <a:pt x="34099" y="0"/>
                      <a:pt x="32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44"/>
              <p:cNvSpPr/>
              <p:nvPr/>
            </p:nvSpPr>
            <p:spPr>
              <a:xfrm>
                <a:off x="4266600" y="1683375"/>
                <a:ext cx="450675" cy="267900"/>
              </a:xfrm>
              <a:custGeom>
                <a:rect b="b" l="l" r="r" t="t"/>
                <a:pathLst>
                  <a:path extrusionOk="0" h="10716" w="18027">
                    <a:moveTo>
                      <a:pt x="6750" y="0"/>
                    </a:moveTo>
                    <a:cubicBezTo>
                      <a:pt x="6427" y="0"/>
                      <a:pt x="6100" y="31"/>
                      <a:pt x="5775" y="60"/>
                    </a:cubicBezTo>
                    <a:lnTo>
                      <a:pt x="3941" y="250"/>
                    </a:lnTo>
                    <a:cubicBezTo>
                      <a:pt x="3655" y="250"/>
                      <a:pt x="3382" y="322"/>
                      <a:pt x="3132" y="477"/>
                    </a:cubicBezTo>
                    <a:cubicBezTo>
                      <a:pt x="2870" y="655"/>
                      <a:pt x="2727" y="1001"/>
                      <a:pt x="2429" y="1143"/>
                    </a:cubicBezTo>
                    <a:cubicBezTo>
                      <a:pt x="2203" y="1239"/>
                      <a:pt x="1917" y="1239"/>
                      <a:pt x="1786" y="1429"/>
                    </a:cubicBezTo>
                    <a:cubicBezTo>
                      <a:pt x="1679" y="1584"/>
                      <a:pt x="1715" y="1774"/>
                      <a:pt x="1655" y="1953"/>
                    </a:cubicBezTo>
                    <a:cubicBezTo>
                      <a:pt x="1477" y="2525"/>
                      <a:pt x="536" y="2477"/>
                      <a:pt x="262" y="3025"/>
                    </a:cubicBezTo>
                    <a:cubicBezTo>
                      <a:pt x="0" y="3560"/>
                      <a:pt x="607" y="4096"/>
                      <a:pt x="1131" y="4358"/>
                    </a:cubicBezTo>
                    <a:cubicBezTo>
                      <a:pt x="5703" y="6692"/>
                      <a:pt x="11752" y="7430"/>
                      <a:pt x="15693" y="10716"/>
                    </a:cubicBezTo>
                    <a:lnTo>
                      <a:pt x="18026" y="6692"/>
                    </a:lnTo>
                    <a:cubicBezTo>
                      <a:pt x="17538" y="6227"/>
                      <a:pt x="16371" y="5227"/>
                      <a:pt x="16133" y="4596"/>
                    </a:cubicBezTo>
                    <a:cubicBezTo>
                      <a:pt x="15871" y="3918"/>
                      <a:pt x="15931" y="3120"/>
                      <a:pt x="15526" y="2525"/>
                    </a:cubicBezTo>
                    <a:cubicBezTo>
                      <a:pt x="15157" y="2001"/>
                      <a:pt x="14490" y="1763"/>
                      <a:pt x="13859" y="1703"/>
                    </a:cubicBezTo>
                    <a:cubicBezTo>
                      <a:pt x="13707" y="1689"/>
                      <a:pt x="13553" y="1683"/>
                      <a:pt x="13400" y="1683"/>
                    </a:cubicBezTo>
                    <a:cubicBezTo>
                      <a:pt x="12956" y="1683"/>
                      <a:pt x="12509" y="1728"/>
                      <a:pt x="12068" y="1728"/>
                    </a:cubicBezTo>
                    <a:cubicBezTo>
                      <a:pt x="12030" y="1728"/>
                      <a:pt x="11992" y="1728"/>
                      <a:pt x="11954" y="1727"/>
                    </a:cubicBezTo>
                    <a:cubicBezTo>
                      <a:pt x="10966" y="1703"/>
                      <a:pt x="10001" y="1429"/>
                      <a:pt x="9144" y="929"/>
                    </a:cubicBezTo>
                    <a:cubicBezTo>
                      <a:pt x="8704" y="655"/>
                      <a:pt x="8275" y="334"/>
                      <a:pt x="7775" y="155"/>
                    </a:cubicBezTo>
                    <a:cubicBezTo>
                      <a:pt x="7446" y="37"/>
                      <a:pt x="7101" y="0"/>
                      <a:pt x="6750" y="0"/>
                    </a:cubicBezTo>
                    <a:close/>
                  </a:path>
                </a:pathLst>
              </a:custGeom>
              <a:solidFill>
                <a:srgbClr val="EAC4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44"/>
              <p:cNvSpPr/>
              <p:nvPr/>
            </p:nvSpPr>
            <p:spPr>
              <a:xfrm>
                <a:off x="4263925" y="1680475"/>
                <a:ext cx="456925" cy="275275"/>
              </a:xfrm>
              <a:custGeom>
                <a:rect b="b" l="l" r="r" t="t"/>
                <a:pathLst>
                  <a:path extrusionOk="0" h="11011" w="18277">
                    <a:moveTo>
                      <a:pt x="6846" y="224"/>
                    </a:moveTo>
                    <a:cubicBezTo>
                      <a:pt x="7191" y="224"/>
                      <a:pt x="7525" y="271"/>
                      <a:pt x="7846" y="378"/>
                    </a:cubicBezTo>
                    <a:cubicBezTo>
                      <a:pt x="8192" y="509"/>
                      <a:pt x="8513" y="688"/>
                      <a:pt x="8811" y="890"/>
                    </a:cubicBezTo>
                    <a:cubicBezTo>
                      <a:pt x="8930" y="974"/>
                      <a:pt x="9061" y="1057"/>
                      <a:pt x="9204" y="1140"/>
                    </a:cubicBezTo>
                    <a:cubicBezTo>
                      <a:pt x="10061" y="1652"/>
                      <a:pt x="11049" y="1926"/>
                      <a:pt x="12061" y="1950"/>
                    </a:cubicBezTo>
                    <a:cubicBezTo>
                      <a:pt x="12323" y="1950"/>
                      <a:pt x="12597" y="1950"/>
                      <a:pt x="12859" y="1926"/>
                    </a:cubicBezTo>
                    <a:cubicBezTo>
                      <a:pt x="13043" y="1914"/>
                      <a:pt x="13225" y="1908"/>
                      <a:pt x="13406" y="1908"/>
                    </a:cubicBezTo>
                    <a:cubicBezTo>
                      <a:pt x="13588" y="1908"/>
                      <a:pt x="13770" y="1914"/>
                      <a:pt x="13954" y="1926"/>
                    </a:cubicBezTo>
                    <a:cubicBezTo>
                      <a:pt x="14371" y="1974"/>
                      <a:pt x="15133" y="2117"/>
                      <a:pt x="15538" y="2700"/>
                    </a:cubicBezTo>
                    <a:cubicBezTo>
                      <a:pt x="15776" y="3033"/>
                      <a:pt x="15847" y="3450"/>
                      <a:pt x="15919" y="3879"/>
                    </a:cubicBezTo>
                    <a:cubicBezTo>
                      <a:pt x="15966" y="4176"/>
                      <a:pt x="16038" y="4474"/>
                      <a:pt x="16133" y="4748"/>
                    </a:cubicBezTo>
                    <a:cubicBezTo>
                      <a:pt x="16347" y="5319"/>
                      <a:pt x="17228" y="6117"/>
                      <a:pt x="17812" y="6665"/>
                    </a:cubicBezTo>
                    <a:lnTo>
                      <a:pt x="17990" y="6820"/>
                    </a:lnTo>
                    <a:lnTo>
                      <a:pt x="15776" y="10677"/>
                    </a:lnTo>
                    <a:cubicBezTo>
                      <a:pt x="13383" y="8713"/>
                      <a:pt x="10192" y="7653"/>
                      <a:pt x="7120" y="6629"/>
                    </a:cubicBezTo>
                    <a:cubicBezTo>
                      <a:pt x="5132" y="5974"/>
                      <a:pt x="3084" y="5296"/>
                      <a:pt x="1298" y="4379"/>
                    </a:cubicBezTo>
                    <a:cubicBezTo>
                      <a:pt x="881" y="4165"/>
                      <a:pt x="238" y="3676"/>
                      <a:pt x="476" y="3188"/>
                    </a:cubicBezTo>
                    <a:cubicBezTo>
                      <a:pt x="595" y="2974"/>
                      <a:pt x="845" y="2855"/>
                      <a:pt x="1119" y="2748"/>
                    </a:cubicBezTo>
                    <a:cubicBezTo>
                      <a:pt x="1441" y="2605"/>
                      <a:pt x="1774" y="2462"/>
                      <a:pt x="1881" y="2117"/>
                    </a:cubicBezTo>
                    <a:cubicBezTo>
                      <a:pt x="1893" y="2033"/>
                      <a:pt x="1917" y="1962"/>
                      <a:pt x="1917" y="1879"/>
                    </a:cubicBezTo>
                    <a:cubicBezTo>
                      <a:pt x="1917" y="1795"/>
                      <a:pt x="1941" y="1700"/>
                      <a:pt x="1988" y="1617"/>
                    </a:cubicBezTo>
                    <a:cubicBezTo>
                      <a:pt x="2084" y="1533"/>
                      <a:pt x="2203" y="1474"/>
                      <a:pt x="2322" y="1450"/>
                    </a:cubicBezTo>
                    <a:cubicBezTo>
                      <a:pt x="2417" y="1438"/>
                      <a:pt x="2500" y="1402"/>
                      <a:pt x="2584" y="1367"/>
                    </a:cubicBezTo>
                    <a:cubicBezTo>
                      <a:pt x="2762" y="1271"/>
                      <a:pt x="2917" y="1140"/>
                      <a:pt x="3036" y="974"/>
                    </a:cubicBezTo>
                    <a:cubicBezTo>
                      <a:pt x="3119" y="866"/>
                      <a:pt x="3215" y="771"/>
                      <a:pt x="3322" y="688"/>
                    </a:cubicBezTo>
                    <a:cubicBezTo>
                      <a:pt x="3548" y="557"/>
                      <a:pt x="3810" y="485"/>
                      <a:pt x="4072" y="485"/>
                    </a:cubicBezTo>
                    <a:lnTo>
                      <a:pt x="5906" y="295"/>
                    </a:lnTo>
                    <a:cubicBezTo>
                      <a:pt x="6203" y="259"/>
                      <a:pt x="6525" y="224"/>
                      <a:pt x="6846" y="224"/>
                    </a:cubicBezTo>
                    <a:close/>
                    <a:moveTo>
                      <a:pt x="6848" y="0"/>
                    </a:moveTo>
                    <a:cubicBezTo>
                      <a:pt x="6515" y="0"/>
                      <a:pt x="6184" y="34"/>
                      <a:pt x="5870" y="69"/>
                    </a:cubicBezTo>
                    <a:lnTo>
                      <a:pt x="4048" y="247"/>
                    </a:lnTo>
                    <a:cubicBezTo>
                      <a:pt x="3774" y="271"/>
                      <a:pt x="3441" y="307"/>
                      <a:pt x="3179" y="497"/>
                    </a:cubicBezTo>
                    <a:cubicBezTo>
                      <a:pt x="3060" y="593"/>
                      <a:pt x="2941" y="700"/>
                      <a:pt x="2858" y="819"/>
                    </a:cubicBezTo>
                    <a:cubicBezTo>
                      <a:pt x="2750" y="962"/>
                      <a:pt x="2631" y="1069"/>
                      <a:pt x="2488" y="1152"/>
                    </a:cubicBezTo>
                    <a:cubicBezTo>
                      <a:pt x="2417" y="1188"/>
                      <a:pt x="2334" y="1212"/>
                      <a:pt x="2262" y="1224"/>
                    </a:cubicBezTo>
                    <a:cubicBezTo>
                      <a:pt x="2084" y="1247"/>
                      <a:pt x="1917" y="1343"/>
                      <a:pt x="1798" y="1486"/>
                    </a:cubicBezTo>
                    <a:cubicBezTo>
                      <a:pt x="1726" y="1593"/>
                      <a:pt x="1691" y="1724"/>
                      <a:pt x="1691" y="1843"/>
                    </a:cubicBezTo>
                    <a:cubicBezTo>
                      <a:pt x="1679" y="1914"/>
                      <a:pt x="1679" y="1974"/>
                      <a:pt x="1655" y="2033"/>
                    </a:cubicBezTo>
                    <a:cubicBezTo>
                      <a:pt x="1584" y="2283"/>
                      <a:pt x="1310" y="2402"/>
                      <a:pt x="1024" y="2533"/>
                    </a:cubicBezTo>
                    <a:cubicBezTo>
                      <a:pt x="738" y="2652"/>
                      <a:pt x="429" y="2783"/>
                      <a:pt x="274" y="3081"/>
                    </a:cubicBezTo>
                    <a:cubicBezTo>
                      <a:pt x="0" y="3653"/>
                      <a:pt x="536" y="4248"/>
                      <a:pt x="1191" y="4569"/>
                    </a:cubicBezTo>
                    <a:cubicBezTo>
                      <a:pt x="2977" y="5498"/>
                      <a:pt x="5048" y="6177"/>
                      <a:pt x="7049" y="6843"/>
                    </a:cubicBezTo>
                    <a:cubicBezTo>
                      <a:pt x="10144" y="7867"/>
                      <a:pt x="13359" y="8939"/>
                      <a:pt x="15728" y="10927"/>
                    </a:cubicBezTo>
                    <a:lnTo>
                      <a:pt x="15835" y="11011"/>
                    </a:lnTo>
                    <a:lnTo>
                      <a:pt x="18276" y="6784"/>
                    </a:lnTo>
                    <a:lnTo>
                      <a:pt x="18205" y="6724"/>
                    </a:lnTo>
                    <a:lnTo>
                      <a:pt x="17955" y="6486"/>
                    </a:lnTo>
                    <a:cubicBezTo>
                      <a:pt x="17431" y="5998"/>
                      <a:pt x="16538" y="5188"/>
                      <a:pt x="16347" y="4676"/>
                    </a:cubicBezTo>
                    <a:cubicBezTo>
                      <a:pt x="16252" y="4403"/>
                      <a:pt x="16181" y="4117"/>
                      <a:pt x="16145" y="3843"/>
                    </a:cubicBezTo>
                    <a:cubicBezTo>
                      <a:pt x="16062" y="3403"/>
                      <a:pt x="15978" y="2950"/>
                      <a:pt x="15716" y="2569"/>
                    </a:cubicBezTo>
                    <a:cubicBezTo>
                      <a:pt x="15264" y="1914"/>
                      <a:pt x="14430" y="1748"/>
                      <a:pt x="13978" y="1712"/>
                    </a:cubicBezTo>
                    <a:cubicBezTo>
                      <a:pt x="13787" y="1694"/>
                      <a:pt x="13600" y="1685"/>
                      <a:pt x="13412" y="1685"/>
                    </a:cubicBezTo>
                    <a:cubicBezTo>
                      <a:pt x="13225" y="1685"/>
                      <a:pt x="13037" y="1694"/>
                      <a:pt x="12847" y="1712"/>
                    </a:cubicBezTo>
                    <a:lnTo>
                      <a:pt x="12835" y="1712"/>
                    </a:lnTo>
                    <a:cubicBezTo>
                      <a:pt x="12658" y="1720"/>
                      <a:pt x="12475" y="1729"/>
                      <a:pt x="12291" y="1729"/>
                    </a:cubicBezTo>
                    <a:cubicBezTo>
                      <a:pt x="12215" y="1729"/>
                      <a:pt x="12138" y="1727"/>
                      <a:pt x="12061" y="1724"/>
                    </a:cubicBezTo>
                    <a:cubicBezTo>
                      <a:pt x="11097" y="1700"/>
                      <a:pt x="10144" y="1438"/>
                      <a:pt x="9311" y="938"/>
                    </a:cubicBezTo>
                    <a:cubicBezTo>
                      <a:pt x="9192" y="866"/>
                      <a:pt x="9061" y="783"/>
                      <a:pt x="8930" y="700"/>
                    </a:cubicBezTo>
                    <a:cubicBezTo>
                      <a:pt x="8620" y="485"/>
                      <a:pt x="8275" y="295"/>
                      <a:pt x="7918" y="164"/>
                    </a:cubicBezTo>
                    <a:cubicBezTo>
                      <a:pt x="7571" y="40"/>
                      <a:pt x="7209" y="0"/>
                      <a:pt x="68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44"/>
              <p:cNvSpPr/>
              <p:nvPr/>
            </p:nvSpPr>
            <p:spPr>
              <a:xfrm>
                <a:off x="5550975" y="4237550"/>
                <a:ext cx="414075" cy="149825"/>
              </a:xfrm>
              <a:custGeom>
                <a:rect b="b" l="l" r="r" t="t"/>
                <a:pathLst>
                  <a:path extrusionOk="0" h="5993" w="16563">
                    <a:moveTo>
                      <a:pt x="9919" y="1"/>
                    </a:moveTo>
                    <a:cubicBezTo>
                      <a:pt x="8299" y="703"/>
                      <a:pt x="3965" y="3418"/>
                      <a:pt x="2358" y="4132"/>
                    </a:cubicBezTo>
                    <a:cubicBezTo>
                      <a:pt x="2025" y="4287"/>
                      <a:pt x="1668" y="4406"/>
                      <a:pt x="1298" y="4477"/>
                    </a:cubicBezTo>
                    <a:cubicBezTo>
                      <a:pt x="917" y="4525"/>
                      <a:pt x="453" y="4501"/>
                      <a:pt x="227" y="4811"/>
                    </a:cubicBezTo>
                    <a:cubicBezTo>
                      <a:pt x="1" y="5132"/>
                      <a:pt x="227" y="5632"/>
                      <a:pt x="572" y="5823"/>
                    </a:cubicBezTo>
                    <a:cubicBezTo>
                      <a:pt x="797" y="5943"/>
                      <a:pt x="1050" y="5973"/>
                      <a:pt x="1305" y="5973"/>
                    </a:cubicBezTo>
                    <a:cubicBezTo>
                      <a:pt x="1455" y="5973"/>
                      <a:pt x="1605" y="5963"/>
                      <a:pt x="1751" y="5954"/>
                    </a:cubicBezTo>
                    <a:cubicBezTo>
                      <a:pt x="3371" y="5840"/>
                      <a:pt x="4991" y="5786"/>
                      <a:pt x="6612" y="5786"/>
                    </a:cubicBezTo>
                    <a:cubicBezTo>
                      <a:pt x="7706" y="5786"/>
                      <a:pt x="8800" y="5811"/>
                      <a:pt x="9895" y="5859"/>
                    </a:cubicBezTo>
                    <a:cubicBezTo>
                      <a:pt x="10991" y="5917"/>
                      <a:pt x="12087" y="5992"/>
                      <a:pt x="13183" y="5992"/>
                    </a:cubicBezTo>
                    <a:cubicBezTo>
                      <a:pt x="13658" y="5992"/>
                      <a:pt x="14134" y="5978"/>
                      <a:pt x="14610" y="5942"/>
                    </a:cubicBezTo>
                    <a:cubicBezTo>
                      <a:pt x="15205" y="5894"/>
                      <a:pt x="15884" y="5763"/>
                      <a:pt x="16193" y="5239"/>
                    </a:cubicBezTo>
                    <a:cubicBezTo>
                      <a:pt x="16562" y="4597"/>
                      <a:pt x="16146" y="3811"/>
                      <a:pt x="15729" y="3192"/>
                    </a:cubicBezTo>
                    <a:cubicBezTo>
                      <a:pt x="15026" y="2132"/>
                      <a:pt x="14324" y="1084"/>
                      <a:pt x="13610" y="36"/>
                    </a:cubicBezTo>
                    <a:lnTo>
                      <a:pt x="9919" y="1"/>
                    </a:lnTo>
                    <a:close/>
                  </a:path>
                </a:pathLst>
              </a:custGeom>
              <a:solidFill>
                <a:srgbClr val="EAC4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44"/>
              <p:cNvSpPr/>
              <p:nvPr/>
            </p:nvSpPr>
            <p:spPr>
              <a:xfrm>
                <a:off x="5550375" y="4234275"/>
                <a:ext cx="418550" cy="156300"/>
              </a:xfrm>
              <a:custGeom>
                <a:rect b="b" l="l" r="r" t="t"/>
                <a:pathLst>
                  <a:path extrusionOk="0" h="6252" w="16742">
                    <a:moveTo>
                      <a:pt x="9966" y="263"/>
                    </a:moveTo>
                    <a:lnTo>
                      <a:pt x="13562" y="298"/>
                    </a:lnTo>
                    <a:lnTo>
                      <a:pt x="15634" y="3394"/>
                    </a:lnTo>
                    <a:cubicBezTo>
                      <a:pt x="16027" y="3977"/>
                      <a:pt x="16431" y="4728"/>
                      <a:pt x="16098" y="5311"/>
                    </a:cubicBezTo>
                    <a:cubicBezTo>
                      <a:pt x="15812" y="5799"/>
                      <a:pt x="15110" y="5906"/>
                      <a:pt x="14610" y="5942"/>
                    </a:cubicBezTo>
                    <a:cubicBezTo>
                      <a:pt x="14132" y="5977"/>
                      <a:pt x="13652" y="5991"/>
                      <a:pt x="13171" y="5991"/>
                    </a:cubicBezTo>
                    <a:cubicBezTo>
                      <a:pt x="12356" y="5991"/>
                      <a:pt x="11541" y="5951"/>
                      <a:pt x="10740" y="5906"/>
                    </a:cubicBezTo>
                    <a:cubicBezTo>
                      <a:pt x="10466" y="5894"/>
                      <a:pt x="10193" y="5882"/>
                      <a:pt x="9919" y="5871"/>
                    </a:cubicBezTo>
                    <a:cubicBezTo>
                      <a:pt x="8823" y="5811"/>
                      <a:pt x="7728" y="5787"/>
                      <a:pt x="6633" y="5787"/>
                    </a:cubicBezTo>
                    <a:cubicBezTo>
                      <a:pt x="5001" y="5787"/>
                      <a:pt x="3370" y="5847"/>
                      <a:pt x="1763" y="5954"/>
                    </a:cubicBezTo>
                    <a:cubicBezTo>
                      <a:pt x="1627" y="5963"/>
                      <a:pt x="1482" y="5974"/>
                      <a:pt x="1336" y="5974"/>
                    </a:cubicBezTo>
                    <a:cubicBezTo>
                      <a:pt x="1100" y="5974"/>
                      <a:pt x="862" y="5945"/>
                      <a:pt x="656" y="5835"/>
                    </a:cubicBezTo>
                    <a:cubicBezTo>
                      <a:pt x="477" y="5740"/>
                      <a:pt x="358" y="5573"/>
                      <a:pt x="299" y="5370"/>
                    </a:cubicBezTo>
                    <a:cubicBezTo>
                      <a:pt x="275" y="5251"/>
                      <a:pt x="287" y="5120"/>
                      <a:pt x="358" y="5025"/>
                    </a:cubicBezTo>
                    <a:cubicBezTo>
                      <a:pt x="513" y="4811"/>
                      <a:pt x="810" y="4787"/>
                      <a:pt x="1108" y="4763"/>
                    </a:cubicBezTo>
                    <a:cubicBezTo>
                      <a:pt x="1180" y="4751"/>
                      <a:pt x="1263" y="4739"/>
                      <a:pt x="1334" y="4739"/>
                    </a:cubicBezTo>
                    <a:cubicBezTo>
                      <a:pt x="1715" y="4668"/>
                      <a:pt x="2084" y="4549"/>
                      <a:pt x="2430" y="4382"/>
                    </a:cubicBezTo>
                    <a:cubicBezTo>
                      <a:pt x="3239" y="4025"/>
                      <a:pt x="4751" y="3156"/>
                      <a:pt x="6228" y="2299"/>
                    </a:cubicBezTo>
                    <a:cubicBezTo>
                      <a:pt x="7668" y="1477"/>
                      <a:pt x="9157" y="620"/>
                      <a:pt x="9966" y="263"/>
                    </a:cubicBezTo>
                    <a:close/>
                    <a:moveTo>
                      <a:pt x="9919" y="1"/>
                    </a:moveTo>
                    <a:lnTo>
                      <a:pt x="9895" y="13"/>
                    </a:lnTo>
                    <a:cubicBezTo>
                      <a:pt x="9073" y="358"/>
                      <a:pt x="7561" y="1227"/>
                      <a:pt x="6097" y="2084"/>
                    </a:cubicBezTo>
                    <a:cubicBezTo>
                      <a:pt x="4620" y="2930"/>
                      <a:pt x="3132" y="3787"/>
                      <a:pt x="2323" y="4144"/>
                    </a:cubicBezTo>
                    <a:cubicBezTo>
                      <a:pt x="2001" y="4299"/>
                      <a:pt x="1668" y="4406"/>
                      <a:pt x="1311" y="4477"/>
                    </a:cubicBezTo>
                    <a:cubicBezTo>
                      <a:pt x="1239" y="4489"/>
                      <a:pt x="1156" y="4489"/>
                      <a:pt x="1084" y="4501"/>
                    </a:cubicBezTo>
                    <a:cubicBezTo>
                      <a:pt x="727" y="4537"/>
                      <a:pt x="370" y="4573"/>
                      <a:pt x="156" y="4870"/>
                    </a:cubicBezTo>
                    <a:cubicBezTo>
                      <a:pt x="37" y="5037"/>
                      <a:pt x="1" y="5239"/>
                      <a:pt x="48" y="5430"/>
                    </a:cubicBezTo>
                    <a:cubicBezTo>
                      <a:pt x="120" y="5704"/>
                      <a:pt x="299" y="5930"/>
                      <a:pt x="537" y="6061"/>
                    </a:cubicBezTo>
                    <a:cubicBezTo>
                      <a:pt x="792" y="6200"/>
                      <a:pt x="1072" y="6234"/>
                      <a:pt x="1348" y="6234"/>
                    </a:cubicBezTo>
                    <a:cubicBezTo>
                      <a:pt x="1497" y="6234"/>
                      <a:pt x="1645" y="6224"/>
                      <a:pt x="1787" y="6216"/>
                    </a:cubicBezTo>
                    <a:cubicBezTo>
                      <a:pt x="3400" y="6102"/>
                      <a:pt x="5017" y="6048"/>
                      <a:pt x="6634" y="6048"/>
                    </a:cubicBezTo>
                    <a:cubicBezTo>
                      <a:pt x="7726" y="6048"/>
                      <a:pt x="8817" y="6073"/>
                      <a:pt x="9907" y="6121"/>
                    </a:cubicBezTo>
                    <a:cubicBezTo>
                      <a:pt x="10181" y="6132"/>
                      <a:pt x="10455" y="6144"/>
                      <a:pt x="10740" y="6168"/>
                    </a:cubicBezTo>
                    <a:cubicBezTo>
                      <a:pt x="11550" y="6204"/>
                      <a:pt x="12383" y="6252"/>
                      <a:pt x="13229" y="6252"/>
                    </a:cubicBezTo>
                    <a:cubicBezTo>
                      <a:pt x="13741" y="6252"/>
                      <a:pt x="14205" y="6228"/>
                      <a:pt x="14646" y="6204"/>
                    </a:cubicBezTo>
                    <a:cubicBezTo>
                      <a:pt x="15193" y="6156"/>
                      <a:pt x="15979" y="6037"/>
                      <a:pt x="16324" y="5430"/>
                    </a:cubicBezTo>
                    <a:cubicBezTo>
                      <a:pt x="16741" y="4728"/>
                      <a:pt x="16289" y="3894"/>
                      <a:pt x="15860" y="3251"/>
                    </a:cubicBezTo>
                    <a:lnTo>
                      <a:pt x="13705" y="36"/>
                    </a:lnTo>
                    <a:lnTo>
                      <a:pt x="993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44"/>
              <p:cNvSpPr/>
              <p:nvPr/>
            </p:nvSpPr>
            <p:spPr>
              <a:xfrm>
                <a:off x="4630925" y="1935475"/>
                <a:ext cx="1051350" cy="861150"/>
              </a:xfrm>
              <a:custGeom>
                <a:rect b="b" l="l" r="r" t="t"/>
                <a:pathLst>
                  <a:path extrusionOk="0" h="34446" w="42054">
                    <a:moveTo>
                      <a:pt x="858" y="1"/>
                    </a:moveTo>
                    <a:lnTo>
                      <a:pt x="370" y="1227"/>
                    </a:lnTo>
                    <a:lnTo>
                      <a:pt x="0" y="2239"/>
                    </a:lnTo>
                    <a:cubicBezTo>
                      <a:pt x="11728" y="13134"/>
                      <a:pt x="25670" y="22063"/>
                      <a:pt x="42053" y="34446"/>
                    </a:cubicBezTo>
                    <a:cubicBezTo>
                      <a:pt x="40875" y="31743"/>
                      <a:pt x="37779" y="30231"/>
                      <a:pt x="35493" y="28362"/>
                    </a:cubicBezTo>
                    <a:cubicBezTo>
                      <a:pt x="33469" y="26719"/>
                      <a:pt x="31909" y="24564"/>
                      <a:pt x="30004" y="22778"/>
                    </a:cubicBezTo>
                    <a:cubicBezTo>
                      <a:pt x="26730" y="19730"/>
                      <a:pt x="22527" y="17872"/>
                      <a:pt x="18931" y="15205"/>
                    </a:cubicBezTo>
                    <a:cubicBezTo>
                      <a:pt x="17479" y="14122"/>
                      <a:pt x="16133" y="12919"/>
                      <a:pt x="14776" y="11729"/>
                    </a:cubicBezTo>
                    <a:cubicBezTo>
                      <a:pt x="12954" y="10145"/>
                      <a:pt x="11097" y="8585"/>
                      <a:pt x="9240" y="7038"/>
                    </a:cubicBezTo>
                    <a:cubicBezTo>
                      <a:pt x="6513" y="4763"/>
                      <a:pt x="3584" y="2287"/>
                      <a:pt x="858" y="1"/>
                    </a:cubicBezTo>
                    <a:close/>
                  </a:path>
                </a:pathLst>
              </a:custGeom>
              <a:solidFill>
                <a:srgbClr val="698A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44"/>
              <p:cNvSpPr/>
              <p:nvPr/>
            </p:nvSpPr>
            <p:spPr>
              <a:xfrm>
                <a:off x="4628850" y="1932500"/>
                <a:ext cx="1057875" cy="870075"/>
              </a:xfrm>
              <a:custGeom>
                <a:rect b="b" l="l" r="r" t="t"/>
                <a:pathLst>
                  <a:path extrusionOk="0" h="34803" w="42315">
                    <a:moveTo>
                      <a:pt x="976" y="251"/>
                    </a:moveTo>
                    <a:cubicBezTo>
                      <a:pt x="2322" y="1370"/>
                      <a:pt x="3703" y="2525"/>
                      <a:pt x="5108" y="3716"/>
                    </a:cubicBezTo>
                    <a:cubicBezTo>
                      <a:pt x="6513" y="4894"/>
                      <a:pt x="7918" y="6073"/>
                      <a:pt x="9275" y="7216"/>
                    </a:cubicBezTo>
                    <a:cubicBezTo>
                      <a:pt x="11097" y="8740"/>
                      <a:pt x="12990" y="10312"/>
                      <a:pt x="14823" y="11907"/>
                    </a:cubicBezTo>
                    <a:cubicBezTo>
                      <a:pt x="15014" y="12074"/>
                      <a:pt x="15204" y="12241"/>
                      <a:pt x="15395" y="12419"/>
                    </a:cubicBezTo>
                    <a:cubicBezTo>
                      <a:pt x="16550" y="13419"/>
                      <a:pt x="17729" y="14455"/>
                      <a:pt x="18967" y="15384"/>
                    </a:cubicBezTo>
                    <a:cubicBezTo>
                      <a:pt x="20419" y="16455"/>
                      <a:pt x="22003" y="17420"/>
                      <a:pt x="23527" y="18348"/>
                    </a:cubicBezTo>
                    <a:cubicBezTo>
                      <a:pt x="25765" y="19718"/>
                      <a:pt x="28087" y="21134"/>
                      <a:pt x="30040" y="22956"/>
                    </a:cubicBezTo>
                    <a:cubicBezTo>
                      <a:pt x="30849" y="23706"/>
                      <a:pt x="31611" y="24552"/>
                      <a:pt x="32361" y="25373"/>
                    </a:cubicBezTo>
                    <a:cubicBezTo>
                      <a:pt x="33350" y="26457"/>
                      <a:pt x="34373" y="27600"/>
                      <a:pt x="35528" y="28540"/>
                    </a:cubicBezTo>
                    <a:cubicBezTo>
                      <a:pt x="36136" y="29040"/>
                      <a:pt x="36814" y="29516"/>
                      <a:pt x="37481" y="29981"/>
                    </a:cubicBezTo>
                    <a:cubicBezTo>
                      <a:pt x="39231" y="31219"/>
                      <a:pt x="41041" y="32505"/>
                      <a:pt x="41946" y="34327"/>
                    </a:cubicBezTo>
                    <a:cubicBezTo>
                      <a:pt x="36743" y="30409"/>
                      <a:pt x="31837" y="26849"/>
                      <a:pt x="27087" y="23420"/>
                    </a:cubicBezTo>
                    <a:cubicBezTo>
                      <a:pt x="16907" y="16062"/>
                      <a:pt x="8108" y="9704"/>
                      <a:pt x="179" y="2335"/>
                    </a:cubicBezTo>
                    <a:lnTo>
                      <a:pt x="524" y="1382"/>
                    </a:lnTo>
                    <a:lnTo>
                      <a:pt x="976" y="251"/>
                    </a:lnTo>
                    <a:close/>
                    <a:moveTo>
                      <a:pt x="905" y="1"/>
                    </a:moveTo>
                    <a:lnTo>
                      <a:pt x="381" y="1323"/>
                    </a:lnTo>
                    <a:lnTo>
                      <a:pt x="0" y="2370"/>
                    </a:lnTo>
                    <a:lnTo>
                      <a:pt x="36" y="2406"/>
                    </a:lnTo>
                    <a:cubicBezTo>
                      <a:pt x="7989" y="9800"/>
                      <a:pt x="16800" y="16170"/>
                      <a:pt x="27003" y="23540"/>
                    </a:cubicBezTo>
                    <a:cubicBezTo>
                      <a:pt x="31826" y="27028"/>
                      <a:pt x="36802" y="30636"/>
                      <a:pt x="42089" y="34624"/>
                    </a:cubicBezTo>
                    <a:lnTo>
                      <a:pt x="42315" y="34803"/>
                    </a:lnTo>
                    <a:lnTo>
                      <a:pt x="42208" y="34529"/>
                    </a:lnTo>
                    <a:cubicBezTo>
                      <a:pt x="41339" y="32517"/>
                      <a:pt x="39422" y="31160"/>
                      <a:pt x="37564" y="29850"/>
                    </a:cubicBezTo>
                    <a:cubicBezTo>
                      <a:pt x="36909" y="29385"/>
                      <a:pt x="36231" y="28909"/>
                      <a:pt x="35624" y="28421"/>
                    </a:cubicBezTo>
                    <a:cubicBezTo>
                      <a:pt x="34469" y="27480"/>
                      <a:pt x="33457" y="26349"/>
                      <a:pt x="32468" y="25266"/>
                    </a:cubicBezTo>
                    <a:cubicBezTo>
                      <a:pt x="31730" y="24444"/>
                      <a:pt x="30956" y="23599"/>
                      <a:pt x="30135" y="22837"/>
                    </a:cubicBezTo>
                    <a:cubicBezTo>
                      <a:pt x="28182" y="21015"/>
                      <a:pt x="25849" y="19587"/>
                      <a:pt x="23598" y="18217"/>
                    </a:cubicBezTo>
                    <a:cubicBezTo>
                      <a:pt x="22074" y="17289"/>
                      <a:pt x="20503" y="16336"/>
                      <a:pt x="19062" y="15253"/>
                    </a:cubicBezTo>
                    <a:cubicBezTo>
                      <a:pt x="17812" y="14336"/>
                      <a:pt x="16633" y="13300"/>
                      <a:pt x="15490" y="12300"/>
                    </a:cubicBezTo>
                    <a:lnTo>
                      <a:pt x="14907" y="11788"/>
                    </a:lnTo>
                    <a:cubicBezTo>
                      <a:pt x="13073" y="10193"/>
                      <a:pt x="11192" y="8621"/>
                      <a:pt x="9370" y="7097"/>
                    </a:cubicBezTo>
                    <a:cubicBezTo>
                      <a:pt x="8013" y="5966"/>
                      <a:pt x="6620" y="4787"/>
                      <a:pt x="5203" y="3597"/>
                    </a:cubicBezTo>
                    <a:cubicBezTo>
                      <a:pt x="3774" y="2406"/>
                      <a:pt x="2358" y="1215"/>
                      <a:pt x="988" y="60"/>
                    </a:cubicBezTo>
                    <a:lnTo>
                      <a:pt x="905" y="1"/>
                    </a:lnTo>
                    <a:close/>
                  </a:path>
                </a:pathLst>
              </a:custGeom>
              <a:solidFill>
                <a:srgbClr val="3332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44"/>
              <p:cNvSpPr/>
              <p:nvPr/>
            </p:nvSpPr>
            <p:spPr>
              <a:xfrm>
                <a:off x="5859050" y="3360375"/>
                <a:ext cx="189925" cy="901325"/>
              </a:xfrm>
              <a:custGeom>
                <a:rect b="b" l="l" r="r" t="t"/>
                <a:pathLst>
                  <a:path extrusionOk="0" h="36053" w="7597">
                    <a:moveTo>
                      <a:pt x="7597" y="0"/>
                    </a:moveTo>
                    <a:cubicBezTo>
                      <a:pt x="6763" y="2310"/>
                      <a:pt x="5989" y="4905"/>
                      <a:pt x="5644" y="7346"/>
                    </a:cubicBezTo>
                    <a:cubicBezTo>
                      <a:pt x="5430" y="8906"/>
                      <a:pt x="5430" y="10478"/>
                      <a:pt x="5204" y="12037"/>
                    </a:cubicBezTo>
                    <a:cubicBezTo>
                      <a:pt x="4966" y="13728"/>
                      <a:pt x="4454" y="15371"/>
                      <a:pt x="4132" y="17050"/>
                    </a:cubicBezTo>
                    <a:cubicBezTo>
                      <a:pt x="3549" y="19931"/>
                      <a:pt x="3430" y="22896"/>
                      <a:pt x="2953" y="25789"/>
                    </a:cubicBezTo>
                    <a:cubicBezTo>
                      <a:pt x="2477" y="28599"/>
                      <a:pt x="1668" y="31325"/>
                      <a:pt x="858" y="34040"/>
                    </a:cubicBezTo>
                    <a:cubicBezTo>
                      <a:pt x="644" y="34742"/>
                      <a:pt x="203" y="35362"/>
                      <a:pt x="1" y="36052"/>
                    </a:cubicBezTo>
                    <a:cubicBezTo>
                      <a:pt x="882" y="35993"/>
                      <a:pt x="1763" y="35885"/>
                      <a:pt x="2632" y="35731"/>
                    </a:cubicBezTo>
                    <a:cubicBezTo>
                      <a:pt x="5394" y="25515"/>
                      <a:pt x="7025" y="15002"/>
                      <a:pt x="7311" y="4429"/>
                    </a:cubicBezTo>
                    <a:cubicBezTo>
                      <a:pt x="7347" y="2953"/>
                      <a:pt x="7442" y="1476"/>
                      <a:pt x="7597" y="0"/>
                    </a:cubicBezTo>
                    <a:close/>
                  </a:path>
                </a:pathLst>
              </a:custGeom>
              <a:solidFill>
                <a:srgbClr val="698A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44"/>
              <p:cNvSpPr/>
              <p:nvPr/>
            </p:nvSpPr>
            <p:spPr>
              <a:xfrm>
                <a:off x="5856375" y="3345475"/>
                <a:ext cx="195875" cy="918300"/>
              </a:xfrm>
              <a:custGeom>
                <a:rect b="b" l="l" r="r" t="t"/>
                <a:pathLst>
                  <a:path extrusionOk="0" h="36732" w="7835">
                    <a:moveTo>
                      <a:pt x="7573" y="1191"/>
                    </a:moveTo>
                    <a:cubicBezTo>
                      <a:pt x="7454" y="2465"/>
                      <a:pt x="7370" y="3751"/>
                      <a:pt x="7335" y="5025"/>
                    </a:cubicBezTo>
                    <a:cubicBezTo>
                      <a:pt x="7073" y="15300"/>
                      <a:pt x="5501" y="25813"/>
                      <a:pt x="2679" y="36255"/>
                    </a:cubicBezTo>
                    <a:cubicBezTo>
                      <a:pt x="1870" y="36398"/>
                      <a:pt x="1036" y="36505"/>
                      <a:pt x="215" y="36565"/>
                    </a:cubicBezTo>
                    <a:cubicBezTo>
                      <a:pt x="322" y="36255"/>
                      <a:pt x="453" y="35958"/>
                      <a:pt x="596" y="35672"/>
                    </a:cubicBezTo>
                    <a:cubicBezTo>
                      <a:pt x="774" y="35350"/>
                      <a:pt x="917" y="35005"/>
                      <a:pt x="1036" y="34660"/>
                    </a:cubicBezTo>
                    <a:cubicBezTo>
                      <a:pt x="1834" y="31981"/>
                      <a:pt x="2667" y="29207"/>
                      <a:pt x="3132" y="26397"/>
                    </a:cubicBezTo>
                    <a:cubicBezTo>
                      <a:pt x="3346" y="25111"/>
                      <a:pt x="3489" y="23789"/>
                      <a:pt x="3632" y="22504"/>
                    </a:cubicBezTo>
                    <a:cubicBezTo>
                      <a:pt x="3810" y="20908"/>
                      <a:pt x="3989" y="19253"/>
                      <a:pt x="4311" y="17646"/>
                    </a:cubicBezTo>
                    <a:cubicBezTo>
                      <a:pt x="4442" y="17003"/>
                      <a:pt x="4596" y="16360"/>
                      <a:pt x="4739" y="15729"/>
                    </a:cubicBezTo>
                    <a:cubicBezTo>
                      <a:pt x="4989" y="14717"/>
                      <a:pt x="5239" y="13681"/>
                      <a:pt x="5382" y="12633"/>
                    </a:cubicBezTo>
                    <a:cubicBezTo>
                      <a:pt x="5501" y="11847"/>
                      <a:pt x="5561" y="11026"/>
                      <a:pt x="5620" y="10240"/>
                    </a:cubicBezTo>
                    <a:cubicBezTo>
                      <a:pt x="5668" y="9490"/>
                      <a:pt x="5727" y="8704"/>
                      <a:pt x="5835" y="7954"/>
                    </a:cubicBezTo>
                    <a:cubicBezTo>
                      <a:pt x="6108" y="6013"/>
                      <a:pt x="6680" y="3739"/>
                      <a:pt x="7561" y="1191"/>
                    </a:cubicBezTo>
                    <a:close/>
                    <a:moveTo>
                      <a:pt x="7835" y="1"/>
                    </a:moveTo>
                    <a:lnTo>
                      <a:pt x="7632" y="572"/>
                    </a:lnTo>
                    <a:cubicBezTo>
                      <a:pt x="6620" y="3370"/>
                      <a:pt x="5966" y="5847"/>
                      <a:pt x="5680" y="7942"/>
                    </a:cubicBezTo>
                    <a:cubicBezTo>
                      <a:pt x="5573" y="8704"/>
                      <a:pt x="5513" y="9490"/>
                      <a:pt x="5465" y="10252"/>
                    </a:cubicBezTo>
                    <a:cubicBezTo>
                      <a:pt x="5406" y="11026"/>
                      <a:pt x="5346" y="11836"/>
                      <a:pt x="5239" y="12633"/>
                    </a:cubicBezTo>
                    <a:cubicBezTo>
                      <a:pt x="5084" y="13657"/>
                      <a:pt x="4834" y="14705"/>
                      <a:pt x="4596" y="15705"/>
                    </a:cubicBezTo>
                    <a:cubicBezTo>
                      <a:pt x="4442" y="16336"/>
                      <a:pt x="4287" y="16991"/>
                      <a:pt x="4156" y="17634"/>
                    </a:cubicBezTo>
                    <a:cubicBezTo>
                      <a:pt x="3834" y="19241"/>
                      <a:pt x="3656" y="20896"/>
                      <a:pt x="3477" y="22504"/>
                    </a:cubicBezTo>
                    <a:cubicBezTo>
                      <a:pt x="3346" y="23777"/>
                      <a:pt x="3191" y="25087"/>
                      <a:pt x="2977" y="26373"/>
                    </a:cubicBezTo>
                    <a:cubicBezTo>
                      <a:pt x="2513" y="29171"/>
                      <a:pt x="1691" y="31945"/>
                      <a:pt x="882" y="34624"/>
                    </a:cubicBezTo>
                    <a:cubicBezTo>
                      <a:pt x="774" y="34957"/>
                      <a:pt x="632" y="35291"/>
                      <a:pt x="465" y="35612"/>
                    </a:cubicBezTo>
                    <a:cubicBezTo>
                      <a:pt x="286" y="35934"/>
                      <a:pt x="143" y="36279"/>
                      <a:pt x="36" y="36624"/>
                    </a:cubicBezTo>
                    <a:lnTo>
                      <a:pt x="0" y="36731"/>
                    </a:lnTo>
                    <a:lnTo>
                      <a:pt x="108" y="36731"/>
                    </a:lnTo>
                    <a:cubicBezTo>
                      <a:pt x="1001" y="36672"/>
                      <a:pt x="1882" y="36565"/>
                      <a:pt x="2751" y="36410"/>
                    </a:cubicBezTo>
                    <a:lnTo>
                      <a:pt x="2798" y="36398"/>
                    </a:lnTo>
                    <a:lnTo>
                      <a:pt x="2810" y="36350"/>
                    </a:lnTo>
                    <a:cubicBezTo>
                      <a:pt x="5644" y="25873"/>
                      <a:pt x="7216" y="15348"/>
                      <a:pt x="7490" y="5037"/>
                    </a:cubicBezTo>
                    <a:cubicBezTo>
                      <a:pt x="7525" y="3573"/>
                      <a:pt x="7620" y="2084"/>
                      <a:pt x="7775" y="608"/>
                    </a:cubicBezTo>
                    <a:lnTo>
                      <a:pt x="7835" y="1"/>
                    </a:lnTo>
                    <a:close/>
                  </a:path>
                </a:pathLst>
              </a:custGeom>
              <a:solidFill>
                <a:srgbClr val="3332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44"/>
              <p:cNvSpPr/>
              <p:nvPr/>
            </p:nvSpPr>
            <p:spPr>
              <a:xfrm>
                <a:off x="4630925" y="1816125"/>
                <a:ext cx="2163100" cy="2447325"/>
              </a:xfrm>
              <a:custGeom>
                <a:rect b="b" l="l" r="r" t="t"/>
                <a:pathLst>
                  <a:path extrusionOk="0" h="97893" w="86524">
                    <a:moveTo>
                      <a:pt x="4882" y="1"/>
                    </a:moveTo>
                    <a:cubicBezTo>
                      <a:pt x="1905" y="774"/>
                      <a:pt x="0" y="7025"/>
                      <a:pt x="0" y="7025"/>
                    </a:cubicBezTo>
                    <a:cubicBezTo>
                      <a:pt x="11728" y="17919"/>
                      <a:pt x="25658" y="26849"/>
                      <a:pt x="42041" y="39232"/>
                    </a:cubicBezTo>
                    <a:cubicBezTo>
                      <a:pt x="42006" y="43577"/>
                      <a:pt x="41506" y="60949"/>
                      <a:pt x="41708" y="65711"/>
                    </a:cubicBezTo>
                    <a:cubicBezTo>
                      <a:pt x="42160" y="76296"/>
                      <a:pt x="42541" y="86999"/>
                      <a:pt x="42994" y="97584"/>
                    </a:cubicBezTo>
                    <a:cubicBezTo>
                      <a:pt x="44402" y="97779"/>
                      <a:pt x="45880" y="97892"/>
                      <a:pt x="47355" y="97892"/>
                    </a:cubicBezTo>
                    <a:cubicBezTo>
                      <a:pt x="48850" y="97892"/>
                      <a:pt x="50343" y="97776"/>
                      <a:pt x="51757" y="97513"/>
                    </a:cubicBezTo>
                    <a:cubicBezTo>
                      <a:pt x="54507" y="87297"/>
                      <a:pt x="56138" y="76784"/>
                      <a:pt x="56424" y="66211"/>
                    </a:cubicBezTo>
                    <a:cubicBezTo>
                      <a:pt x="56579" y="60282"/>
                      <a:pt x="57651" y="54412"/>
                      <a:pt x="59591" y="48804"/>
                    </a:cubicBezTo>
                    <a:cubicBezTo>
                      <a:pt x="60722" y="45530"/>
                      <a:pt x="62389" y="41863"/>
                      <a:pt x="61639" y="38481"/>
                    </a:cubicBezTo>
                    <a:cubicBezTo>
                      <a:pt x="67259" y="37958"/>
                      <a:pt x="72712" y="36255"/>
                      <a:pt x="77653" y="33505"/>
                    </a:cubicBezTo>
                    <a:cubicBezTo>
                      <a:pt x="80951" y="31671"/>
                      <a:pt x="84118" y="29218"/>
                      <a:pt x="85654" y="25766"/>
                    </a:cubicBezTo>
                    <a:cubicBezTo>
                      <a:pt x="86356" y="24206"/>
                      <a:pt x="86523" y="22289"/>
                      <a:pt x="86249" y="20432"/>
                    </a:cubicBezTo>
                    <a:cubicBezTo>
                      <a:pt x="86237" y="20336"/>
                      <a:pt x="86214" y="20253"/>
                      <a:pt x="86202" y="20158"/>
                    </a:cubicBezTo>
                    <a:cubicBezTo>
                      <a:pt x="86154" y="19955"/>
                      <a:pt x="86118" y="19741"/>
                      <a:pt x="86071" y="19539"/>
                    </a:cubicBezTo>
                    <a:cubicBezTo>
                      <a:pt x="86047" y="19443"/>
                      <a:pt x="86023" y="19336"/>
                      <a:pt x="85987" y="19241"/>
                    </a:cubicBezTo>
                    <a:cubicBezTo>
                      <a:pt x="85940" y="19039"/>
                      <a:pt x="85880" y="18848"/>
                      <a:pt x="85809" y="18646"/>
                    </a:cubicBezTo>
                    <a:cubicBezTo>
                      <a:pt x="85785" y="18562"/>
                      <a:pt x="85749" y="18467"/>
                      <a:pt x="85725" y="18384"/>
                    </a:cubicBezTo>
                    <a:cubicBezTo>
                      <a:pt x="85523" y="17836"/>
                      <a:pt x="85273" y="17300"/>
                      <a:pt x="84975" y="16800"/>
                    </a:cubicBezTo>
                    <a:cubicBezTo>
                      <a:pt x="84940" y="16729"/>
                      <a:pt x="84880" y="16657"/>
                      <a:pt x="84832" y="16586"/>
                    </a:cubicBezTo>
                    <a:cubicBezTo>
                      <a:pt x="84725" y="16407"/>
                      <a:pt x="84618" y="16253"/>
                      <a:pt x="84499" y="16098"/>
                    </a:cubicBezTo>
                    <a:cubicBezTo>
                      <a:pt x="84440" y="16014"/>
                      <a:pt x="84380" y="15943"/>
                      <a:pt x="84321" y="15860"/>
                    </a:cubicBezTo>
                    <a:cubicBezTo>
                      <a:pt x="84190" y="15717"/>
                      <a:pt x="84059" y="15562"/>
                      <a:pt x="83928" y="15431"/>
                    </a:cubicBezTo>
                    <a:cubicBezTo>
                      <a:pt x="83868" y="15372"/>
                      <a:pt x="83809" y="15300"/>
                      <a:pt x="83749" y="15241"/>
                    </a:cubicBezTo>
                    <a:cubicBezTo>
                      <a:pt x="83559" y="15050"/>
                      <a:pt x="83344" y="14883"/>
                      <a:pt x="83130" y="14717"/>
                    </a:cubicBezTo>
                    <a:lnTo>
                      <a:pt x="76308" y="12288"/>
                    </a:lnTo>
                    <a:cubicBezTo>
                      <a:pt x="74950" y="11121"/>
                      <a:pt x="71545" y="8895"/>
                      <a:pt x="69759" y="8811"/>
                    </a:cubicBezTo>
                    <a:cubicBezTo>
                      <a:pt x="69695" y="8808"/>
                      <a:pt x="69630" y="8807"/>
                      <a:pt x="69566" y="8807"/>
                    </a:cubicBezTo>
                    <a:cubicBezTo>
                      <a:pt x="68090" y="8807"/>
                      <a:pt x="66698" y="9579"/>
                      <a:pt x="65568" y="10538"/>
                    </a:cubicBezTo>
                    <a:cubicBezTo>
                      <a:pt x="64389" y="11538"/>
                      <a:pt x="63389" y="12752"/>
                      <a:pt x="62199" y="13740"/>
                    </a:cubicBezTo>
                    <a:cubicBezTo>
                      <a:pt x="58913" y="16431"/>
                      <a:pt x="54460" y="17134"/>
                      <a:pt x="50626" y="18967"/>
                    </a:cubicBezTo>
                    <a:cubicBezTo>
                      <a:pt x="49852" y="19348"/>
                      <a:pt x="48983" y="20241"/>
                      <a:pt x="49542" y="20908"/>
                    </a:cubicBezTo>
                    <a:cubicBezTo>
                      <a:pt x="43327" y="19479"/>
                      <a:pt x="37124" y="17431"/>
                      <a:pt x="31123" y="15300"/>
                    </a:cubicBezTo>
                    <a:cubicBezTo>
                      <a:pt x="27552" y="14026"/>
                      <a:pt x="4882" y="1"/>
                      <a:pt x="48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44"/>
              <p:cNvSpPr/>
              <p:nvPr/>
            </p:nvSpPr>
            <p:spPr>
              <a:xfrm>
                <a:off x="4627350" y="1812250"/>
                <a:ext cx="2170525" cy="2454200"/>
              </a:xfrm>
              <a:custGeom>
                <a:rect b="b" l="l" r="r" t="t"/>
                <a:pathLst>
                  <a:path extrusionOk="0" h="98168" w="86821">
                    <a:moveTo>
                      <a:pt x="5025" y="287"/>
                    </a:moveTo>
                    <a:cubicBezTo>
                      <a:pt x="6216" y="1025"/>
                      <a:pt x="27766" y="14348"/>
                      <a:pt x="31231" y="15574"/>
                    </a:cubicBezTo>
                    <a:cubicBezTo>
                      <a:pt x="36672" y="17503"/>
                      <a:pt x="43113" y="19670"/>
                      <a:pt x="49662" y="21182"/>
                    </a:cubicBezTo>
                    <a:lnTo>
                      <a:pt x="50043" y="21277"/>
                    </a:lnTo>
                    <a:lnTo>
                      <a:pt x="49793" y="20980"/>
                    </a:lnTo>
                    <a:cubicBezTo>
                      <a:pt x="49662" y="20837"/>
                      <a:pt x="49614" y="20634"/>
                      <a:pt x="49662" y="20456"/>
                    </a:cubicBezTo>
                    <a:cubicBezTo>
                      <a:pt x="49769" y="19979"/>
                      <a:pt x="50328" y="19491"/>
                      <a:pt x="50828" y="19241"/>
                    </a:cubicBezTo>
                    <a:cubicBezTo>
                      <a:pt x="52209" y="18586"/>
                      <a:pt x="53698" y="18051"/>
                      <a:pt x="55138" y="17551"/>
                    </a:cubicBezTo>
                    <a:cubicBezTo>
                      <a:pt x="57686" y="16658"/>
                      <a:pt x="60318" y="15729"/>
                      <a:pt x="62425" y="13991"/>
                    </a:cubicBezTo>
                    <a:cubicBezTo>
                      <a:pt x="63044" y="13467"/>
                      <a:pt x="63639" y="12907"/>
                      <a:pt x="64199" y="12324"/>
                    </a:cubicBezTo>
                    <a:cubicBezTo>
                      <a:pt x="64711" y="11812"/>
                      <a:pt x="65235" y="11276"/>
                      <a:pt x="65795" y="10800"/>
                    </a:cubicBezTo>
                    <a:cubicBezTo>
                      <a:pt x="66731" y="10012"/>
                      <a:pt x="68139" y="9092"/>
                      <a:pt x="69702" y="9092"/>
                    </a:cubicBezTo>
                    <a:cubicBezTo>
                      <a:pt x="69769" y="9092"/>
                      <a:pt x="69835" y="9094"/>
                      <a:pt x="69902" y="9097"/>
                    </a:cubicBezTo>
                    <a:cubicBezTo>
                      <a:pt x="71617" y="9180"/>
                      <a:pt x="74974" y="11347"/>
                      <a:pt x="76379" y="12550"/>
                    </a:cubicBezTo>
                    <a:lnTo>
                      <a:pt x="83213" y="14979"/>
                    </a:lnTo>
                    <a:cubicBezTo>
                      <a:pt x="83416" y="15146"/>
                      <a:pt x="83618" y="15312"/>
                      <a:pt x="83809" y="15491"/>
                    </a:cubicBezTo>
                    <a:cubicBezTo>
                      <a:pt x="83844" y="15527"/>
                      <a:pt x="83880" y="15562"/>
                      <a:pt x="83916" y="15610"/>
                    </a:cubicBezTo>
                    <a:lnTo>
                      <a:pt x="83975" y="15669"/>
                    </a:lnTo>
                    <a:cubicBezTo>
                      <a:pt x="84130" y="15824"/>
                      <a:pt x="84249" y="15955"/>
                      <a:pt x="84356" y="16098"/>
                    </a:cubicBezTo>
                    <a:cubicBezTo>
                      <a:pt x="84416" y="16169"/>
                      <a:pt x="84475" y="16241"/>
                      <a:pt x="84535" y="16324"/>
                    </a:cubicBezTo>
                    <a:cubicBezTo>
                      <a:pt x="84642" y="16467"/>
                      <a:pt x="84749" y="16622"/>
                      <a:pt x="84868" y="16800"/>
                    </a:cubicBezTo>
                    <a:lnTo>
                      <a:pt x="84916" y="16884"/>
                    </a:lnTo>
                    <a:cubicBezTo>
                      <a:pt x="84952" y="16931"/>
                      <a:pt x="84975" y="16979"/>
                      <a:pt x="84999" y="17027"/>
                    </a:cubicBezTo>
                    <a:cubicBezTo>
                      <a:pt x="85297" y="17515"/>
                      <a:pt x="85535" y="18039"/>
                      <a:pt x="85737" y="18575"/>
                    </a:cubicBezTo>
                    <a:cubicBezTo>
                      <a:pt x="85749" y="18634"/>
                      <a:pt x="85773" y="18694"/>
                      <a:pt x="85797" y="18753"/>
                    </a:cubicBezTo>
                    <a:lnTo>
                      <a:pt x="85821" y="18836"/>
                    </a:lnTo>
                    <a:cubicBezTo>
                      <a:pt x="85892" y="19051"/>
                      <a:pt x="85952" y="19241"/>
                      <a:pt x="85999" y="19432"/>
                    </a:cubicBezTo>
                    <a:cubicBezTo>
                      <a:pt x="86023" y="19539"/>
                      <a:pt x="86047" y="19634"/>
                      <a:pt x="86071" y="19729"/>
                    </a:cubicBezTo>
                    <a:cubicBezTo>
                      <a:pt x="86118" y="19920"/>
                      <a:pt x="86166" y="20122"/>
                      <a:pt x="86202" y="20337"/>
                    </a:cubicBezTo>
                    <a:lnTo>
                      <a:pt x="86214" y="20432"/>
                    </a:lnTo>
                    <a:cubicBezTo>
                      <a:pt x="86226" y="20491"/>
                      <a:pt x="86238" y="20551"/>
                      <a:pt x="86249" y="20610"/>
                    </a:cubicBezTo>
                    <a:cubicBezTo>
                      <a:pt x="86547" y="22515"/>
                      <a:pt x="86345" y="24385"/>
                      <a:pt x="85678" y="25861"/>
                    </a:cubicBezTo>
                    <a:cubicBezTo>
                      <a:pt x="84380" y="28766"/>
                      <a:pt x="81773" y="31278"/>
                      <a:pt x="77736" y="33541"/>
                    </a:cubicBezTo>
                    <a:cubicBezTo>
                      <a:pt x="72807" y="36267"/>
                      <a:pt x="67378" y="37958"/>
                      <a:pt x="61782" y="38494"/>
                    </a:cubicBezTo>
                    <a:lnTo>
                      <a:pt x="61627" y="38506"/>
                    </a:lnTo>
                    <a:lnTo>
                      <a:pt x="61663" y="38648"/>
                    </a:lnTo>
                    <a:cubicBezTo>
                      <a:pt x="62294" y="41518"/>
                      <a:pt x="61199" y="44530"/>
                      <a:pt x="60139" y="47459"/>
                    </a:cubicBezTo>
                    <a:cubicBezTo>
                      <a:pt x="59949" y="47959"/>
                      <a:pt x="59782" y="48423"/>
                      <a:pt x="59615" y="48900"/>
                    </a:cubicBezTo>
                    <a:cubicBezTo>
                      <a:pt x="57674" y="54519"/>
                      <a:pt x="56603" y="60413"/>
                      <a:pt x="56448" y="66354"/>
                    </a:cubicBezTo>
                    <a:cubicBezTo>
                      <a:pt x="56174" y="76629"/>
                      <a:pt x="54615" y="87119"/>
                      <a:pt x="51805" y="97548"/>
                    </a:cubicBezTo>
                    <a:cubicBezTo>
                      <a:pt x="50352" y="97810"/>
                      <a:pt x="48894" y="97907"/>
                      <a:pt x="47534" y="97907"/>
                    </a:cubicBezTo>
                    <a:cubicBezTo>
                      <a:pt x="45917" y="97907"/>
                      <a:pt x="44438" y="97770"/>
                      <a:pt x="43268" y="97608"/>
                    </a:cubicBezTo>
                    <a:cubicBezTo>
                      <a:pt x="43054" y="92381"/>
                      <a:pt x="42839" y="87035"/>
                      <a:pt x="42637" y="81868"/>
                    </a:cubicBezTo>
                    <a:lnTo>
                      <a:pt x="42637" y="81785"/>
                    </a:lnTo>
                    <a:cubicBezTo>
                      <a:pt x="42434" y="76546"/>
                      <a:pt x="42220" y="71140"/>
                      <a:pt x="41994" y="65854"/>
                    </a:cubicBezTo>
                    <a:cubicBezTo>
                      <a:pt x="41839" y="62473"/>
                      <a:pt x="42053" y="52864"/>
                      <a:pt x="42208" y="45840"/>
                    </a:cubicBezTo>
                    <a:cubicBezTo>
                      <a:pt x="42268" y="43054"/>
                      <a:pt x="42315" y="40649"/>
                      <a:pt x="42327" y="39387"/>
                    </a:cubicBezTo>
                    <a:lnTo>
                      <a:pt x="42327" y="39327"/>
                    </a:lnTo>
                    <a:lnTo>
                      <a:pt x="42280" y="39279"/>
                    </a:lnTo>
                    <a:cubicBezTo>
                      <a:pt x="36993" y="35291"/>
                      <a:pt x="32005" y="31683"/>
                      <a:pt x="27183" y="28195"/>
                    </a:cubicBezTo>
                    <a:cubicBezTo>
                      <a:pt x="17015" y="20837"/>
                      <a:pt x="8228" y="14491"/>
                      <a:pt x="298" y="7133"/>
                    </a:cubicBezTo>
                    <a:cubicBezTo>
                      <a:pt x="548" y="6371"/>
                      <a:pt x="2346" y="1049"/>
                      <a:pt x="5025" y="287"/>
                    </a:cubicBezTo>
                    <a:close/>
                    <a:moveTo>
                      <a:pt x="5049" y="1"/>
                    </a:moveTo>
                    <a:lnTo>
                      <a:pt x="5001" y="13"/>
                    </a:lnTo>
                    <a:cubicBezTo>
                      <a:pt x="1977" y="799"/>
                      <a:pt x="84" y="6871"/>
                      <a:pt x="24" y="7133"/>
                    </a:cubicBezTo>
                    <a:lnTo>
                      <a:pt x="1" y="7204"/>
                    </a:lnTo>
                    <a:lnTo>
                      <a:pt x="60" y="7264"/>
                    </a:lnTo>
                    <a:cubicBezTo>
                      <a:pt x="8002" y="14645"/>
                      <a:pt x="16824" y="21015"/>
                      <a:pt x="27028" y="28397"/>
                    </a:cubicBezTo>
                    <a:cubicBezTo>
                      <a:pt x="31826" y="31862"/>
                      <a:pt x="36791" y="35458"/>
                      <a:pt x="42053" y="39446"/>
                    </a:cubicBezTo>
                    <a:cubicBezTo>
                      <a:pt x="42042" y="40720"/>
                      <a:pt x="41994" y="43089"/>
                      <a:pt x="41934" y="45840"/>
                    </a:cubicBezTo>
                    <a:cubicBezTo>
                      <a:pt x="41780" y="52864"/>
                      <a:pt x="41577" y="62473"/>
                      <a:pt x="41720" y="65866"/>
                    </a:cubicBezTo>
                    <a:cubicBezTo>
                      <a:pt x="41946" y="71188"/>
                      <a:pt x="42161" y="76582"/>
                      <a:pt x="42363" y="81808"/>
                    </a:cubicBezTo>
                    <a:cubicBezTo>
                      <a:pt x="42565" y="87035"/>
                      <a:pt x="42780" y="92441"/>
                      <a:pt x="43006" y="97727"/>
                    </a:cubicBezTo>
                    <a:lnTo>
                      <a:pt x="43006" y="97834"/>
                    </a:lnTo>
                    <a:lnTo>
                      <a:pt x="43113" y="97846"/>
                    </a:lnTo>
                    <a:cubicBezTo>
                      <a:pt x="44578" y="98060"/>
                      <a:pt x="46042" y="98156"/>
                      <a:pt x="47507" y="98168"/>
                    </a:cubicBezTo>
                    <a:cubicBezTo>
                      <a:pt x="48983" y="98168"/>
                      <a:pt x="50459" y="98037"/>
                      <a:pt x="51912" y="97775"/>
                    </a:cubicBezTo>
                    <a:lnTo>
                      <a:pt x="51995" y="97763"/>
                    </a:lnTo>
                    <a:lnTo>
                      <a:pt x="52019" y="97679"/>
                    </a:lnTo>
                    <a:cubicBezTo>
                      <a:pt x="54841" y="87214"/>
                      <a:pt x="56412" y="76665"/>
                      <a:pt x="56686" y="66354"/>
                    </a:cubicBezTo>
                    <a:cubicBezTo>
                      <a:pt x="56853" y="60437"/>
                      <a:pt x="57913" y="54579"/>
                      <a:pt x="59853" y="48983"/>
                    </a:cubicBezTo>
                    <a:cubicBezTo>
                      <a:pt x="60008" y="48519"/>
                      <a:pt x="60187" y="48054"/>
                      <a:pt x="60353" y="47566"/>
                    </a:cubicBezTo>
                    <a:lnTo>
                      <a:pt x="60365" y="47542"/>
                    </a:lnTo>
                    <a:cubicBezTo>
                      <a:pt x="61425" y="44625"/>
                      <a:pt x="62520" y="41625"/>
                      <a:pt x="61937" y="38732"/>
                    </a:cubicBezTo>
                    <a:cubicBezTo>
                      <a:pt x="67533" y="38184"/>
                      <a:pt x="72950" y="36481"/>
                      <a:pt x="77856" y="33755"/>
                    </a:cubicBezTo>
                    <a:cubicBezTo>
                      <a:pt x="81951" y="31469"/>
                      <a:pt x="84594" y="28921"/>
                      <a:pt x="85916" y="25956"/>
                    </a:cubicBezTo>
                    <a:cubicBezTo>
                      <a:pt x="86607" y="24432"/>
                      <a:pt x="86821" y="22527"/>
                      <a:pt x="86523" y="20575"/>
                    </a:cubicBezTo>
                    <a:cubicBezTo>
                      <a:pt x="86511" y="20503"/>
                      <a:pt x="86499" y="20444"/>
                      <a:pt x="86488" y="20372"/>
                    </a:cubicBezTo>
                    <a:lnTo>
                      <a:pt x="86464" y="20289"/>
                    </a:lnTo>
                    <a:cubicBezTo>
                      <a:pt x="86428" y="20063"/>
                      <a:pt x="86380" y="19860"/>
                      <a:pt x="86333" y="19670"/>
                    </a:cubicBezTo>
                    <a:cubicBezTo>
                      <a:pt x="86309" y="19563"/>
                      <a:pt x="86285" y="19456"/>
                      <a:pt x="86261" y="19360"/>
                    </a:cubicBezTo>
                    <a:cubicBezTo>
                      <a:pt x="86214" y="19170"/>
                      <a:pt x="86154" y="18967"/>
                      <a:pt x="86083" y="18753"/>
                    </a:cubicBezTo>
                    <a:lnTo>
                      <a:pt x="86047" y="18658"/>
                    </a:lnTo>
                    <a:cubicBezTo>
                      <a:pt x="86023" y="18598"/>
                      <a:pt x="86011" y="18539"/>
                      <a:pt x="85988" y="18491"/>
                    </a:cubicBezTo>
                    <a:cubicBezTo>
                      <a:pt x="85785" y="17932"/>
                      <a:pt x="85535" y="17396"/>
                      <a:pt x="85249" y="16884"/>
                    </a:cubicBezTo>
                    <a:cubicBezTo>
                      <a:pt x="85214" y="16836"/>
                      <a:pt x="85178" y="16777"/>
                      <a:pt x="85142" y="16741"/>
                    </a:cubicBezTo>
                    <a:lnTo>
                      <a:pt x="85095" y="16670"/>
                    </a:lnTo>
                    <a:cubicBezTo>
                      <a:pt x="84987" y="16479"/>
                      <a:pt x="84868" y="16324"/>
                      <a:pt x="84761" y="16169"/>
                    </a:cubicBezTo>
                    <a:cubicBezTo>
                      <a:pt x="84702" y="16086"/>
                      <a:pt x="84642" y="16015"/>
                      <a:pt x="84571" y="15931"/>
                    </a:cubicBezTo>
                    <a:cubicBezTo>
                      <a:pt x="84464" y="15788"/>
                      <a:pt x="84333" y="15646"/>
                      <a:pt x="84178" y="15491"/>
                    </a:cubicBezTo>
                    <a:lnTo>
                      <a:pt x="84130" y="15431"/>
                    </a:lnTo>
                    <a:cubicBezTo>
                      <a:pt x="84083" y="15384"/>
                      <a:pt x="84047" y="15336"/>
                      <a:pt x="83999" y="15300"/>
                    </a:cubicBezTo>
                    <a:cubicBezTo>
                      <a:pt x="83797" y="15098"/>
                      <a:pt x="83582" y="14919"/>
                      <a:pt x="83356" y="14753"/>
                    </a:cubicBezTo>
                    <a:lnTo>
                      <a:pt x="76534" y="12324"/>
                    </a:lnTo>
                    <a:cubicBezTo>
                      <a:pt x="75200" y="11181"/>
                      <a:pt x="71771" y="8919"/>
                      <a:pt x="69926" y="8823"/>
                    </a:cubicBezTo>
                    <a:cubicBezTo>
                      <a:pt x="69865" y="8821"/>
                      <a:pt x="69804" y="8819"/>
                      <a:pt x="69743" y="8819"/>
                    </a:cubicBezTo>
                    <a:cubicBezTo>
                      <a:pt x="68436" y="8819"/>
                      <a:pt x="67016" y="9425"/>
                      <a:pt x="65640" y="10585"/>
                    </a:cubicBezTo>
                    <a:cubicBezTo>
                      <a:pt x="65068" y="11074"/>
                      <a:pt x="64532" y="11609"/>
                      <a:pt x="64020" y="12133"/>
                    </a:cubicBezTo>
                    <a:cubicBezTo>
                      <a:pt x="63461" y="12717"/>
                      <a:pt x="62877" y="13264"/>
                      <a:pt x="62258" y="13788"/>
                    </a:cubicBezTo>
                    <a:cubicBezTo>
                      <a:pt x="60175" y="15491"/>
                      <a:pt x="57567" y="16408"/>
                      <a:pt x="55031" y="17301"/>
                    </a:cubicBezTo>
                    <a:cubicBezTo>
                      <a:pt x="53591" y="17813"/>
                      <a:pt x="52102" y="18336"/>
                      <a:pt x="50709" y="19003"/>
                    </a:cubicBezTo>
                    <a:cubicBezTo>
                      <a:pt x="50174" y="19265"/>
                      <a:pt x="49519" y="19813"/>
                      <a:pt x="49400" y="20396"/>
                    </a:cubicBezTo>
                    <a:cubicBezTo>
                      <a:pt x="49364" y="20539"/>
                      <a:pt x="49376" y="20706"/>
                      <a:pt x="49423" y="20861"/>
                    </a:cubicBezTo>
                    <a:cubicBezTo>
                      <a:pt x="42982" y="19348"/>
                      <a:pt x="36660" y="17217"/>
                      <a:pt x="31314" y="15312"/>
                    </a:cubicBezTo>
                    <a:cubicBezTo>
                      <a:pt x="27790" y="14074"/>
                      <a:pt x="5323" y="167"/>
                      <a:pt x="5096" y="25"/>
                    </a:cubicBezTo>
                    <a:lnTo>
                      <a:pt x="504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44"/>
              <p:cNvSpPr/>
              <p:nvPr/>
            </p:nvSpPr>
            <p:spPr>
              <a:xfrm>
                <a:off x="6365675" y="1975075"/>
                <a:ext cx="356600" cy="302750"/>
              </a:xfrm>
              <a:custGeom>
                <a:rect b="b" l="l" r="r" t="t"/>
                <a:pathLst>
                  <a:path extrusionOk="0" h="12110" w="14264">
                    <a:moveTo>
                      <a:pt x="7632" y="1"/>
                    </a:moveTo>
                    <a:lnTo>
                      <a:pt x="6429" y="5513"/>
                    </a:lnTo>
                    <a:cubicBezTo>
                      <a:pt x="5906" y="5096"/>
                      <a:pt x="5346" y="4703"/>
                      <a:pt x="4763" y="4358"/>
                    </a:cubicBezTo>
                    <a:cubicBezTo>
                      <a:pt x="2881" y="6525"/>
                      <a:pt x="1143" y="9466"/>
                      <a:pt x="0" y="12109"/>
                    </a:cubicBezTo>
                    <a:cubicBezTo>
                      <a:pt x="3477" y="9787"/>
                      <a:pt x="7799" y="9204"/>
                      <a:pt x="11966" y="8859"/>
                    </a:cubicBezTo>
                    <a:cubicBezTo>
                      <a:pt x="12585" y="8811"/>
                      <a:pt x="13252" y="8752"/>
                      <a:pt x="13752" y="8359"/>
                    </a:cubicBezTo>
                    <a:lnTo>
                      <a:pt x="13359" y="8097"/>
                    </a:lnTo>
                    <a:lnTo>
                      <a:pt x="14264" y="655"/>
                    </a:lnTo>
                    <a:lnTo>
                      <a:pt x="7632" y="1"/>
                    </a:lnTo>
                    <a:close/>
                  </a:path>
                </a:pathLst>
              </a:custGeom>
              <a:solidFill>
                <a:srgbClr val="EAC4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44"/>
              <p:cNvSpPr/>
              <p:nvPr/>
            </p:nvSpPr>
            <p:spPr>
              <a:xfrm>
                <a:off x="6359425" y="1972100"/>
                <a:ext cx="366125" cy="313450"/>
              </a:xfrm>
              <a:custGeom>
                <a:rect b="b" l="l" r="r" t="t"/>
                <a:pathLst>
                  <a:path extrusionOk="0" h="12538" w="14645">
                    <a:moveTo>
                      <a:pt x="7965" y="239"/>
                    </a:moveTo>
                    <a:lnTo>
                      <a:pt x="14395" y="870"/>
                    </a:lnTo>
                    <a:lnTo>
                      <a:pt x="13490" y="8251"/>
                    </a:lnTo>
                    <a:lnTo>
                      <a:pt x="13490" y="8263"/>
                    </a:lnTo>
                    <a:lnTo>
                      <a:pt x="13799" y="8478"/>
                    </a:lnTo>
                    <a:cubicBezTo>
                      <a:pt x="13335" y="8775"/>
                      <a:pt x="12728" y="8823"/>
                      <a:pt x="12192" y="8871"/>
                    </a:cubicBezTo>
                    <a:cubicBezTo>
                      <a:pt x="8394" y="9168"/>
                      <a:pt x="4060" y="9692"/>
                      <a:pt x="500" y="11930"/>
                    </a:cubicBezTo>
                    <a:cubicBezTo>
                      <a:pt x="1679" y="9275"/>
                      <a:pt x="3370" y="6549"/>
                      <a:pt x="5036" y="4620"/>
                    </a:cubicBezTo>
                    <a:cubicBezTo>
                      <a:pt x="5501" y="4894"/>
                      <a:pt x="5953" y="5203"/>
                      <a:pt x="6370" y="5537"/>
                    </a:cubicBezTo>
                    <a:lnTo>
                      <a:pt x="6751" y="5834"/>
                    </a:lnTo>
                    <a:lnTo>
                      <a:pt x="7965" y="239"/>
                    </a:lnTo>
                    <a:close/>
                    <a:moveTo>
                      <a:pt x="7787" y="0"/>
                    </a:moveTo>
                    <a:lnTo>
                      <a:pt x="6596" y="5442"/>
                    </a:lnTo>
                    <a:lnTo>
                      <a:pt x="6501" y="5358"/>
                    </a:lnTo>
                    <a:cubicBezTo>
                      <a:pt x="6048" y="5001"/>
                      <a:pt x="5572" y="4668"/>
                      <a:pt x="5060" y="4370"/>
                    </a:cubicBezTo>
                    <a:lnTo>
                      <a:pt x="4989" y="4334"/>
                    </a:lnTo>
                    <a:lnTo>
                      <a:pt x="4917" y="4394"/>
                    </a:lnTo>
                    <a:cubicBezTo>
                      <a:pt x="3131" y="6454"/>
                      <a:pt x="1345" y="9359"/>
                      <a:pt x="143" y="12192"/>
                    </a:cubicBezTo>
                    <a:lnTo>
                      <a:pt x="0" y="12538"/>
                    </a:lnTo>
                    <a:lnTo>
                      <a:pt x="310" y="12323"/>
                    </a:lnTo>
                    <a:cubicBezTo>
                      <a:pt x="3870" y="9942"/>
                      <a:pt x="8323" y="9406"/>
                      <a:pt x="12216" y="9085"/>
                    </a:cubicBezTo>
                    <a:cubicBezTo>
                      <a:pt x="12811" y="9037"/>
                      <a:pt x="13537" y="8978"/>
                      <a:pt x="14061" y="8561"/>
                    </a:cubicBezTo>
                    <a:lnTo>
                      <a:pt x="14180" y="8466"/>
                    </a:lnTo>
                    <a:lnTo>
                      <a:pt x="13728" y="8168"/>
                    </a:lnTo>
                    <a:lnTo>
                      <a:pt x="14645" y="679"/>
                    </a:lnTo>
                    <a:lnTo>
                      <a:pt x="78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44"/>
              <p:cNvSpPr/>
              <p:nvPr/>
            </p:nvSpPr>
            <p:spPr>
              <a:xfrm>
                <a:off x="6479075" y="1617800"/>
                <a:ext cx="399775" cy="506325"/>
              </a:xfrm>
              <a:custGeom>
                <a:rect b="b" l="l" r="r" t="t"/>
                <a:pathLst>
                  <a:path extrusionOk="0" h="20253" w="15991">
                    <a:moveTo>
                      <a:pt x="7792" y="1"/>
                    </a:moveTo>
                    <a:cubicBezTo>
                      <a:pt x="2623" y="1"/>
                      <a:pt x="1251" y="5386"/>
                      <a:pt x="1251" y="5386"/>
                    </a:cubicBezTo>
                    <a:cubicBezTo>
                      <a:pt x="238" y="8517"/>
                      <a:pt x="0" y="11851"/>
                      <a:pt x="560" y="15101"/>
                    </a:cubicBezTo>
                    <a:cubicBezTo>
                      <a:pt x="786" y="16363"/>
                      <a:pt x="1381" y="17518"/>
                      <a:pt x="2274" y="18435"/>
                    </a:cubicBezTo>
                    <a:cubicBezTo>
                      <a:pt x="2978" y="19161"/>
                      <a:pt x="4681" y="20253"/>
                      <a:pt x="6802" y="20253"/>
                    </a:cubicBezTo>
                    <a:cubicBezTo>
                      <a:pt x="8125" y="20253"/>
                      <a:pt x="9612" y="19828"/>
                      <a:pt x="11121" y="18625"/>
                    </a:cubicBezTo>
                    <a:cubicBezTo>
                      <a:pt x="11919" y="17982"/>
                      <a:pt x="12419" y="17054"/>
                      <a:pt x="12895" y="16161"/>
                    </a:cubicBezTo>
                    <a:cubicBezTo>
                      <a:pt x="14074" y="13958"/>
                      <a:pt x="15633" y="9600"/>
                      <a:pt x="15764" y="6517"/>
                    </a:cubicBezTo>
                    <a:cubicBezTo>
                      <a:pt x="15990" y="1349"/>
                      <a:pt x="10490" y="433"/>
                      <a:pt x="10490" y="433"/>
                    </a:cubicBezTo>
                    <a:cubicBezTo>
                      <a:pt x="9492" y="131"/>
                      <a:pt x="8596" y="1"/>
                      <a:pt x="7792" y="1"/>
                    </a:cubicBezTo>
                    <a:close/>
                  </a:path>
                </a:pathLst>
              </a:custGeom>
              <a:solidFill>
                <a:srgbClr val="EAC4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44"/>
              <p:cNvSpPr/>
              <p:nvPr/>
            </p:nvSpPr>
            <p:spPr>
              <a:xfrm>
                <a:off x="6475800" y="1614525"/>
                <a:ext cx="406325" cy="512675"/>
              </a:xfrm>
              <a:custGeom>
                <a:rect b="b" l="l" r="r" t="t"/>
                <a:pathLst>
                  <a:path extrusionOk="0" h="20507" w="16253">
                    <a:moveTo>
                      <a:pt x="7861" y="254"/>
                    </a:moveTo>
                    <a:cubicBezTo>
                      <a:pt x="7884" y="254"/>
                      <a:pt x="7907" y="254"/>
                      <a:pt x="7930" y="254"/>
                    </a:cubicBezTo>
                    <a:cubicBezTo>
                      <a:pt x="8835" y="266"/>
                      <a:pt x="9740" y="409"/>
                      <a:pt x="10609" y="683"/>
                    </a:cubicBezTo>
                    <a:cubicBezTo>
                      <a:pt x="10645" y="695"/>
                      <a:pt x="15979" y="1659"/>
                      <a:pt x="15764" y="6636"/>
                    </a:cubicBezTo>
                    <a:cubicBezTo>
                      <a:pt x="15633" y="9803"/>
                      <a:pt x="14014" y="14161"/>
                      <a:pt x="12907" y="16232"/>
                    </a:cubicBezTo>
                    <a:cubicBezTo>
                      <a:pt x="12466" y="17066"/>
                      <a:pt x="11966" y="18018"/>
                      <a:pt x="11168" y="18649"/>
                    </a:cubicBezTo>
                    <a:cubicBezTo>
                      <a:pt x="9685" y="19836"/>
                      <a:pt x="8229" y="20250"/>
                      <a:pt x="6937" y="20250"/>
                    </a:cubicBezTo>
                    <a:cubicBezTo>
                      <a:pt x="4807" y="20250"/>
                      <a:pt x="3123" y="19123"/>
                      <a:pt x="2501" y="18471"/>
                    </a:cubicBezTo>
                    <a:cubicBezTo>
                      <a:pt x="1632" y="17578"/>
                      <a:pt x="1048" y="16447"/>
                      <a:pt x="822" y="15208"/>
                    </a:cubicBezTo>
                    <a:cubicBezTo>
                      <a:pt x="274" y="11982"/>
                      <a:pt x="512" y="8660"/>
                      <a:pt x="1512" y="5540"/>
                    </a:cubicBezTo>
                    <a:cubicBezTo>
                      <a:pt x="1524" y="5505"/>
                      <a:pt x="2322" y="2469"/>
                      <a:pt x="4894" y="1016"/>
                    </a:cubicBezTo>
                    <a:cubicBezTo>
                      <a:pt x="5802" y="515"/>
                      <a:pt x="6825" y="254"/>
                      <a:pt x="7861" y="254"/>
                    </a:cubicBezTo>
                    <a:close/>
                    <a:moveTo>
                      <a:pt x="7922" y="1"/>
                    </a:moveTo>
                    <a:cubicBezTo>
                      <a:pt x="6758" y="1"/>
                      <a:pt x="5697" y="267"/>
                      <a:pt x="4751" y="802"/>
                    </a:cubicBezTo>
                    <a:cubicBezTo>
                      <a:pt x="2108" y="2290"/>
                      <a:pt x="1262" y="5445"/>
                      <a:pt x="1251" y="5469"/>
                    </a:cubicBezTo>
                    <a:cubicBezTo>
                      <a:pt x="239" y="8624"/>
                      <a:pt x="0" y="11982"/>
                      <a:pt x="560" y="15256"/>
                    </a:cubicBezTo>
                    <a:cubicBezTo>
                      <a:pt x="786" y="16542"/>
                      <a:pt x="1405" y="17721"/>
                      <a:pt x="2310" y="18649"/>
                    </a:cubicBezTo>
                    <a:cubicBezTo>
                      <a:pt x="2929" y="19292"/>
                      <a:pt x="4691" y="20507"/>
                      <a:pt x="6942" y="20507"/>
                    </a:cubicBezTo>
                    <a:cubicBezTo>
                      <a:pt x="8478" y="20507"/>
                      <a:pt x="9954" y="19959"/>
                      <a:pt x="11323" y="18852"/>
                    </a:cubicBezTo>
                    <a:cubicBezTo>
                      <a:pt x="12169" y="18185"/>
                      <a:pt x="12681" y="17220"/>
                      <a:pt x="13133" y="16351"/>
                    </a:cubicBezTo>
                    <a:cubicBezTo>
                      <a:pt x="14252" y="14256"/>
                      <a:pt x="15883" y="9862"/>
                      <a:pt x="16026" y="6648"/>
                    </a:cubicBezTo>
                    <a:cubicBezTo>
                      <a:pt x="16252" y="1445"/>
                      <a:pt x="10704" y="445"/>
                      <a:pt x="10656" y="433"/>
                    </a:cubicBezTo>
                    <a:cubicBezTo>
                      <a:pt x="9692" y="145"/>
                      <a:pt x="8779" y="1"/>
                      <a:pt x="79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44"/>
              <p:cNvSpPr/>
              <p:nvPr/>
            </p:nvSpPr>
            <p:spPr>
              <a:xfrm>
                <a:off x="6534150" y="2076575"/>
                <a:ext cx="129500" cy="54450"/>
              </a:xfrm>
              <a:custGeom>
                <a:rect b="b" l="l" r="r" t="t"/>
                <a:pathLst>
                  <a:path extrusionOk="0" h="2178" w="5180">
                    <a:moveTo>
                      <a:pt x="0" y="1"/>
                    </a:moveTo>
                    <a:cubicBezTo>
                      <a:pt x="71" y="655"/>
                      <a:pt x="524" y="1191"/>
                      <a:pt x="893" y="1477"/>
                    </a:cubicBezTo>
                    <a:cubicBezTo>
                      <a:pt x="1226" y="1739"/>
                      <a:pt x="1607" y="1929"/>
                      <a:pt x="2012" y="2025"/>
                    </a:cubicBezTo>
                    <a:cubicBezTo>
                      <a:pt x="2442" y="2127"/>
                      <a:pt x="2880" y="2178"/>
                      <a:pt x="3318" y="2178"/>
                    </a:cubicBezTo>
                    <a:cubicBezTo>
                      <a:pt x="3947" y="2178"/>
                      <a:pt x="4575" y="2073"/>
                      <a:pt x="5179" y="1870"/>
                    </a:cubicBezTo>
                    <a:lnTo>
                      <a:pt x="5179" y="1870"/>
                    </a:lnTo>
                    <a:cubicBezTo>
                      <a:pt x="4983" y="1888"/>
                      <a:pt x="4790" y="1897"/>
                      <a:pt x="4601" y="1897"/>
                    </a:cubicBezTo>
                    <a:cubicBezTo>
                      <a:pt x="2485" y="1897"/>
                      <a:pt x="783" y="805"/>
                      <a:pt x="83" y="84"/>
                    </a:cubicBezTo>
                    <a:lnTo>
                      <a:pt x="0" y="1"/>
                    </a:lnTo>
                    <a:close/>
                  </a:path>
                </a:pathLst>
              </a:custGeom>
              <a:solidFill>
                <a:srgbClr val="272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44"/>
              <p:cNvSpPr/>
              <p:nvPr/>
            </p:nvSpPr>
            <p:spPr>
              <a:xfrm>
                <a:off x="6532350" y="2076575"/>
                <a:ext cx="144100" cy="56300"/>
              </a:xfrm>
              <a:custGeom>
                <a:rect b="b" l="l" r="r" t="t"/>
                <a:pathLst>
                  <a:path extrusionOk="0" h="2252" w="5764">
                    <a:moveTo>
                      <a:pt x="203" y="227"/>
                    </a:moveTo>
                    <a:lnTo>
                      <a:pt x="203" y="227"/>
                    </a:lnTo>
                    <a:cubicBezTo>
                      <a:pt x="1406" y="1322"/>
                      <a:pt x="2977" y="1941"/>
                      <a:pt x="4608" y="1977"/>
                    </a:cubicBezTo>
                    <a:cubicBezTo>
                      <a:pt x="4212" y="2062"/>
                      <a:pt x="3810" y="2104"/>
                      <a:pt x="3409" y="2104"/>
                    </a:cubicBezTo>
                    <a:cubicBezTo>
                      <a:pt x="2967" y="2104"/>
                      <a:pt x="2527" y="2053"/>
                      <a:pt x="2096" y="1953"/>
                    </a:cubicBezTo>
                    <a:cubicBezTo>
                      <a:pt x="1703" y="1858"/>
                      <a:pt x="1334" y="1679"/>
                      <a:pt x="1013" y="1417"/>
                    </a:cubicBezTo>
                    <a:cubicBezTo>
                      <a:pt x="632" y="1120"/>
                      <a:pt x="346" y="703"/>
                      <a:pt x="203" y="227"/>
                    </a:cubicBezTo>
                    <a:close/>
                    <a:moveTo>
                      <a:pt x="155" y="1"/>
                    </a:moveTo>
                    <a:lnTo>
                      <a:pt x="1" y="24"/>
                    </a:lnTo>
                    <a:cubicBezTo>
                      <a:pt x="96" y="822"/>
                      <a:pt x="727" y="1394"/>
                      <a:pt x="917" y="1548"/>
                    </a:cubicBezTo>
                    <a:cubicBezTo>
                      <a:pt x="1251" y="1810"/>
                      <a:pt x="1644" y="2001"/>
                      <a:pt x="2060" y="2108"/>
                    </a:cubicBezTo>
                    <a:cubicBezTo>
                      <a:pt x="2489" y="2203"/>
                      <a:pt x="2930" y="2251"/>
                      <a:pt x="3382" y="2251"/>
                    </a:cubicBezTo>
                    <a:cubicBezTo>
                      <a:pt x="3414" y="2251"/>
                      <a:pt x="3447" y="2252"/>
                      <a:pt x="3479" y="2252"/>
                    </a:cubicBezTo>
                    <a:cubicBezTo>
                      <a:pt x="4088" y="2252"/>
                      <a:pt x="4687" y="2145"/>
                      <a:pt x="5275" y="1953"/>
                    </a:cubicBezTo>
                    <a:lnTo>
                      <a:pt x="5763" y="1763"/>
                    </a:lnTo>
                    <a:lnTo>
                      <a:pt x="5239" y="1810"/>
                    </a:lnTo>
                    <a:cubicBezTo>
                      <a:pt x="5048" y="1828"/>
                      <a:pt x="4860" y="1837"/>
                      <a:pt x="4675" y="1837"/>
                    </a:cubicBezTo>
                    <a:cubicBezTo>
                      <a:pt x="2523" y="1837"/>
                      <a:pt x="828" y="694"/>
                      <a:pt x="203" y="36"/>
                    </a:cubicBezTo>
                    <a:lnTo>
                      <a:pt x="167" y="84"/>
                    </a:lnTo>
                    <a:cubicBezTo>
                      <a:pt x="155" y="48"/>
                      <a:pt x="155" y="24"/>
                      <a:pt x="155" y="1"/>
                    </a:cubicBezTo>
                    <a:close/>
                  </a:path>
                </a:pathLst>
              </a:custGeom>
              <a:solidFill>
                <a:srgbClr val="3332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44"/>
              <p:cNvSpPr/>
              <p:nvPr/>
            </p:nvSpPr>
            <p:spPr>
              <a:xfrm>
                <a:off x="6542475" y="1546750"/>
                <a:ext cx="370000" cy="391450"/>
              </a:xfrm>
              <a:custGeom>
                <a:rect b="b" l="l" r="r" t="t"/>
                <a:pathLst>
                  <a:path extrusionOk="0" h="15658" w="14800">
                    <a:moveTo>
                      <a:pt x="1667" y="0"/>
                    </a:moveTo>
                    <a:cubicBezTo>
                      <a:pt x="1667" y="1108"/>
                      <a:pt x="1715" y="2215"/>
                      <a:pt x="1798" y="3334"/>
                    </a:cubicBezTo>
                    <a:cubicBezTo>
                      <a:pt x="1143" y="3203"/>
                      <a:pt x="524" y="2917"/>
                      <a:pt x="0" y="2513"/>
                    </a:cubicBezTo>
                    <a:lnTo>
                      <a:pt x="0" y="2513"/>
                    </a:lnTo>
                    <a:cubicBezTo>
                      <a:pt x="465" y="4537"/>
                      <a:pt x="1608" y="6335"/>
                      <a:pt x="3227" y="7632"/>
                    </a:cubicBezTo>
                    <a:lnTo>
                      <a:pt x="2251" y="7489"/>
                    </a:lnTo>
                    <a:lnTo>
                      <a:pt x="2251" y="7489"/>
                    </a:lnTo>
                    <a:cubicBezTo>
                      <a:pt x="3334" y="8894"/>
                      <a:pt x="4918" y="9823"/>
                      <a:pt x="6668" y="10085"/>
                    </a:cubicBezTo>
                    <a:cubicBezTo>
                      <a:pt x="6940" y="10124"/>
                      <a:pt x="7217" y="10143"/>
                      <a:pt x="7497" y="10143"/>
                    </a:cubicBezTo>
                    <a:cubicBezTo>
                      <a:pt x="8993" y="10143"/>
                      <a:pt x="10556" y="9600"/>
                      <a:pt x="11740" y="8728"/>
                    </a:cubicBezTo>
                    <a:lnTo>
                      <a:pt x="11740" y="8728"/>
                    </a:lnTo>
                    <a:cubicBezTo>
                      <a:pt x="11430" y="11049"/>
                      <a:pt x="11383" y="13490"/>
                      <a:pt x="12085" y="15657"/>
                    </a:cubicBezTo>
                    <a:cubicBezTo>
                      <a:pt x="12859" y="15109"/>
                      <a:pt x="13383" y="14276"/>
                      <a:pt x="13716" y="13383"/>
                    </a:cubicBezTo>
                    <a:cubicBezTo>
                      <a:pt x="14062" y="12502"/>
                      <a:pt x="14228" y="11561"/>
                      <a:pt x="14383" y="10621"/>
                    </a:cubicBezTo>
                    <a:cubicBezTo>
                      <a:pt x="14443" y="10335"/>
                      <a:pt x="14490" y="10037"/>
                      <a:pt x="14514" y="9740"/>
                    </a:cubicBezTo>
                    <a:cubicBezTo>
                      <a:pt x="14800" y="3644"/>
                      <a:pt x="8525" y="2108"/>
                      <a:pt x="7704" y="2013"/>
                    </a:cubicBezTo>
                    <a:cubicBezTo>
                      <a:pt x="7511" y="1989"/>
                      <a:pt x="7316" y="1982"/>
                      <a:pt x="7120" y="1982"/>
                    </a:cubicBezTo>
                    <a:cubicBezTo>
                      <a:pt x="6802" y="1982"/>
                      <a:pt x="6481" y="2001"/>
                      <a:pt x="6160" y="2001"/>
                    </a:cubicBezTo>
                    <a:cubicBezTo>
                      <a:pt x="5984" y="2001"/>
                      <a:pt x="5807" y="1995"/>
                      <a:pt x="5632" y="1977"/>
                    </a:cubicBezTo>
                    <a:cubicBezTo>
                      <a:pt x="4953" y="1894"/>
                      <a:pt x="4215" y="1536"/>
                      <a:pt x="4025" y="870"/>
                    </a:cubicBezTo>
                    <a:lnTo>
                      <a:pt x="4025" y="870"/>
                    </a:lnTo>
                    <a:cubicBezTo>
                      <a:pt x="4060" y="1382"/>
                      <a:pt x="4108" y="1894"/>
                      <a:pt x="4144" y="2405"/>
                    </a:cubicBezTo>
                    <a:cubicBezTo>
                      <a:pt x="2953" y="2096"/>
                      <a:pt x="2001" y="1179"/>
                      <a:pt x="16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44"/>
              <p:cNvSpPr/>
              <p:nvPr/>
            </p:nvSpPr>
            <p:spPr>
              <a:xfrm>
                <a:off x="6539500" y="1532450"/>
                <a:ext cx="370600" cy="408725"/>
              </a:xfrm>
              <a:custGeom>
                <a:rect b="b" l="l" r="r" t="t"/>
                <a:pathLst>
                  <a:path extrusionOk="0" h="16349" w="14824">
                    <a:moveTo>
                      <a:pt x="1858" y="1013"/>
                    </a:moveTo>
                    <a:lnTo>
                      <a:pt x="1858" y="1013"/>
                    </a:lnTo>
                    <a:cubicBezTo>
                      <a:pt x="2298" y="2025"/>
                      <a:pt x="3167" y="2775"/>
                      <a:pt x="4239" y="3049"/>
                    </a:cubicBezTo>
                    <a:lnTo>
                      <a:pt x="4334" y="3073"/>
                    </a:lnTo>
                    <a:lnTo>
                      <a:pt x="4239" y="1835"/>
                    </a:lnTo>
                    <a:lnTo>
                      <a:pt x="4239" y="1835"/>
                    </a:lnTo>
                    <a:cubicBezTo>
                      <a:pt x="4572" y="2323"/>
                      <a:pt x="5215" y="2561"/>
                      <a:pt x="5739" y="2620"/>
                    </a:cubicBezTo>
                    <a:cubicBezTo>
                      <a:pt x="5953" y="2635"/>
                      <a:pt x="6166" y="2645"/>
                      <a:pt x="6379" y="2645"/>
                    </a:cubicBezTo>
                    <a:cubicBezTo>
                      <a:pt x="6511" y="2645"/>
                      <a:pt x="6643" y="2641"/>
                      <a:pt x="6775" y="2632"/>
                    </a:cubicBezTo>
                    <a:cubicBezTo>
                      <a:pt x="6901" y="2628"/>
                      <a:pt x="7028" y="2625"/>
                      <a:pt x="7154" y="2625"/>
                    </a:cubicBezTo>
                    <a:cubicBezTo>
                      <a:pt x="7373" y="2625"/>
                      <a:pt x="7592" y="2633"/>
                      <a:pt x="7811" y="2656"/>
                    </a:cubicBezTo>
                    <a:cubicBezTo>
                      <a:pt x="8204" y="2704"/>
                      <a:pt x="9978" y="3120"/>
                      <a:pt x="11597" y="4263"/>
                    </a:cubicBezTo>
                    <a:cubicBezTo>
                      <a:pt x="13681" y="5740"/>
                      <a:pt x="14681" y="7776"/>
                      <a:pt x="14562" y="10312"/>
                    </a:cubicBezTo>
                    <a:cubicBezTo>
                      <a:pt x="14550" y="10526"/>
                      <a:pt x="14514" y="10740"/>
                      <a:pt x="14466" y="10955"/>
                    </a:cubicBezTo>
                    <a:cubicBezTo>
                      <a:pt x="14455" y="11038"/>
                      <a:pt x="14443" y="11109"/>
                      <a:pt x="14431" y="11181"/>
                    </a:cubicBezTo>
                    <a:cubicBezTo>
                      <a:pt x="14276" y="12098"/>
                      <a:pt x="14109" y="13050"/>
                      <a:pt x="13776" y="13931"/>
                    </a:cubicBezTo>
                    <a:cubicBezTo>
                      <a:pt x="13419" y="14872"/>
                      <a:pt x="12883" y="15622"/>
                      <a:pt x="12240" y="16110"/>
                    </a:cubicBezTo>
                    <a:cubicBezTo>
                      <a:pt x="11668" y="14241"/>
                      <a:pt x="11561" y="12014"/>
                      <a:pt x="11930" y="9312"/>
                    </a:cubicBezTo>
                    <a:lnTo>
                      <a:pt x="11954" y="9145"/>
                    </a:lnTo>
                    <a:lnTo>
                      <a:pt x="11799" y="9240"/>
                    </a:lnTo>
                    <a:cubicBezTo>
                      <a:pt x="10582" y="10138"/>
                      <a:pt x="9031" y="10643"/>
                      <a:pt x="7593" y="10643"/>
                    </a:cubicBezTo>
                    <a:cubicBezTo>
                      <a:pt x="7315" y="10643"/>
                      <a:pt x="7041" y="10624"/>
                      <a:pt x="6775" y="10586"/>
                    </a:cubicBezTo>
                    <a:cubicBezTo>
                      <a:pt x="5108" y="10336"/>
                      <a:pt x="3596" y="9466"/>
                      <a:pt x="2536" y="8169"/>
                    </a:cubicBezTo>
                    <a:lnTo>
                      <a:pt x="2536" y="8169"/>
                    </a:lnTo>
                    <a:lnTo>
                      <a:pt x="3596" y="8323"/>
                    </a:lnTo>
                    <a:lnTo>
                      <a:pt x="3596" y="8323"/>
                    </a:lnTo>
                    <a:lnTo>
                      <a:pt x="3370" y="8145"/>
                    </a:lnTo>
                    <a:cubicBezTo>
                      <a:pt x="1822" y="6907"/>
                      <a:pt x="715" y="5192"/>
                      <a:pt x="215" y="3263"/>
                    </a:cubicBezTo>
                    <a:lnTo>
                      <a:pt x="215" y="3263"/>
                    </a:lnTo>
                    <a:cubicBezTo>
                      <a:pt x="715" y="3609"/>
                      <a:pt x="1286" y="3859"/>
                      <a:pt x="1882" y="3978"/>
                    </a:cubicBezTo>
                    <a:lnTo>
                      <a:pt x="1989" y="3990"/>
                    </a:lnTo>
                    <a:lnTo>
                      <a:pt x="1989" y="3894"/>
                    </a:lnTo>
                    <a:cubicBezTo>
                      <a:pt x="1905" y="2942"/>
                      <a:pt x="1870" y="1977"/>
                      <a:pt x="1858" y="1013"/>
                    </a:cubicBezTo>
                    <a:close/>
                    <a:moveTo>
                      <a:pt x="1715" y="1"/>
                    </a:moveTo>
                    <a:lnTo>
                      <a:pt x="1715" y="561"/>
                    </a:lnTo>
                    <a:cubicBezTo>
                      <a:pt x="1715" y="1644"/>
                      <a:pt x="1751" y="2727"/>
                      <a:pt x="1834" y="3811"/>
                    </a:cubicBezTo>
                    <a:cubicBezTo>
                      <a:pt x="1227" y="3668"/>
                      <a:pt x="655" y="3394"/>
                      <a:pt x="155" y="3013"/>
                    </a:cubicBezTo>
                    <a:lnTo>
                      <a:pt x="0" y="2894"/>
                    </a:lnTo>
                    <a:lnTo>
                      <a:pt x="36" y="3097"/>
                    </a:lnTo>
                    <a:cubicBezTo>
                      <a:pt x="488" y="5037"/>
                      <a:pt x="1560" y="6799"/>
                      <a:pt x="3084" y="8097"/>
                    </a:cubicBezTo>
                    <a:lnTo>
                      <a:pt x="2203" y="7954"/>
                    </a:lnTo>
                    <a:lnTo>
                      <a:pt x="2203" y="7954"/>
                    </a:lnTo>
                    <a:lnTo>
                      <a:pt x="2310" y="8109"/>
                    </a:lnTo>
                    <a:cubicBezTo>
                      <a:pt x="3406" y="9526"/>
                      <a:pt x="5001" y="10467"/>
                      <a:pt x="6775" y="10728"/>
                    </a:cubicBezTo>
                    <a:cubicBezTo>
                      <a:pt x="7047" y="10768"/>
                      <a:pt x="7327" y="10788"/>
                      <a:pt x="7611" y="10788"/>
                    </a:cubicBezTo>
                    <a:cubicBezTo>
                      <a:pt x="9021" y="10788"/>
                      <a:pt x="10545" y="10309"/>
                      <a:pt x="11764" y="9466"/>
                    </a:cubicBezTo>
                    <a:lnTo>
                      <a:pt x="11764" y="9466"/>
                    </a:lnTo>
                    <a:cubicBezTo>
                      <a:pt x="11407" y="12157"/>
                      <a:pt x="11537" y="14384"/>
                      <a:pt x="12133" y="16253"/>
                    </a:cubicBezTo>
                    <a:lnTo>
                      <a:pt x="12157" y="16348"/>
                    </a:lnTo>
                    <a:lnTo>
                      <a:pt x="12240" y="16277"/>
                    </a:lnTo>
                    <a:cubicBezTo>
                      <a:pt x="12954" y="15777"/>
                      <a:pt x="13526" y="14979"/>
                      <a:pt x="13907" y="13979"/>
                    </a:cubicBezTo>
                    <a:cubicBezTo>
                      <a:pt x="14252" y="13074"/>
                      <a:pt x="14419" y="12121"/>
                      <a:pt x="14574" y="11205"/>
                    </a:cubicBezTo>
                    <a:cubicBezTo>
                      <a:pt x="14585" y="11121"/>
                      <a:pt x="14597" y="11050"/>
                      <a:pt x="14621" y="10978"/>
                    </a:cubicBezTo>
                    <a:cubicBezTo>
                      <a:pt x="14669" y="10752"/>
                      <a:pt x="14693" y="10526"/>
                      <a:pt x="14716" y="10312"/>
                    </a:cubicBezTo>
                    <a:cubicBezTo>
                      <a:pt x="14824" y="7752"/>
                      <a:pt x="13788" y="5621"/>
                      <a:pt x="11680" y="4132"/>
                    </a:cubicBezTo>
                    <a:cubicBezTo>
                      <a:pt x="10061" y="2989"/>
                      <a:pt x="8323" y="2561"/>
                      <a:pt x="7835" y="2501"/>
                    </a:cubicBezTo>
                    <a:cubicBezTo>
                      <a:pt x="7604" y="2478"/>
                      <a:pt x="7378" y="2465"/>
                      <a:pt x="7151" y="2465"/>
                    </a:cubicBezTo>
                    <a:cubicBezTo>
                      <a:pt x="7027" y="2465"/>
                      <a:pt x="6902" y="2469"/>
                      <a:pt x="6775" y="2477"/>
                    </a:cubicBezTo>
                    <a:cubicBezTo>
                      <a:pt x="6648" y="2487"/>
                      <a:pt x="6519" y="2490"/>
                      <a:pt x="6389" y="2490"/>
                    </a:cubicBezTo>
                    <a:cubicBezTo>
                      <a:pt x="6180" y="2490"/>
                      <a:pt x="5969" y="2480"/>
                      <a:pt x="5763" y="2466"/>
                    </a:cubicBezTo>
                    <a:cubicBezTo>
                      <a:pt x="5168" y="2406"/>
                      <a:pt x="4406" y="2085"/>
                      <a:pt x="4215" y="1418"/>
                    </a:cubicBezTo>
                    <a:lnTo>
                      <a:pt x="4013" y="727"/>
                    </a:lnTo>
                    <a:lnTo>
                      <a:pt x="4179" y="2870"/>
                    </a:lnTo>
                    <a:cubicBezTo>
                      <a:pt x="3060" y="2549"/>
                      <a:pt x="2179" y="1668"/>
                      <a:pt x="1858" y="549"/>
                    </a:cubicBezTo>
                    <a:lnTo>
                      <a:pt x="17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44"/>
              <p:cNvSpPr/>
              <p:nvPr/>
            </p:nvSpPr>
            <p:spPr>
              <a:xfrm>
                <a:off x="6484425" y="1633375"/>
                <a:ext cx="85450" cy="200925"/>
              </a:xfrm>
              <a:custGeom>
                <a:rect b="b" l="l" r="r" t="t"/>
                <a:pathLst>
                  <a:path extrusionOk="0" h="8037" w="3418">
                    <a:moveTo>
                      <a:pt x="2834" y="0"/>
                    </a:moveTo>
                    <a:cubicBezTo>
                      <a:pt x="917" y="2096"/>
                      <a:pt x="1" y="5203"/>
                      <a:pt x="275" y="8037"/>
                    </a:cubicBezTo>
                    <a:cubicBezTo>
                      <a:pt x="1263" y="5084"/>
                      <a:pt x="2013" y="3441"/>
                      <a:pt x="3418" y="1560"/>
                    </a:cubicBezTo>
                    <a:lnTo>
                      <a:pt x="28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44"/>
              <p:cNvSpPr/>
              <p:nvPr/>
            </p:nvSpPr>
            <p:spPr>
              <a:xfrm>
                <a:off x="6482350" y="1630100"/>
                <a:ext cx="89625" cy="213150"/>
              </a:xfrm>
              <a:custGeom>
                <a:rect b="b" l="l" r="r" t="t"/>
                <a:pathLst>
                  <a:path extrusionOk="0" h="8526" w="3585">
                    <a:moveTo>
                      <a:pt x="2894" y="274"/>
                    </a:moveTo>
                    <a:lnTo>
                      <a:pt x="3417" y="1679"/>
                    </a:lnTo>
                    <a:cubicBezTo>
                      <a:pt x="2143" y="3405"/>
                      <a:pt x="1381" y="4929"/>
                      <a:pt x="393" y="7799"/>
                    </a:cubicBezTo>
                    <a:cubicBezTo>
                      <a:pt x="238" y="5048"/>
                      <a:pt x="1167" y="2215"/>
                      <a:pt x="2894" y="274"/>
                    </a:cubicBezTo>
                    <a:close/>
                    <a:moveTo>
                      <a:pt x="2941" y="0"/>
                    </a:moveTo>
                    <a:lnTo>
                      <a:pt x="2870" y="84"/>
                    </a:lnTo>
                    <a:cubicBezTo>
                      <a:pt x="989" y="2131"/>
                      <a:pt x="0" y="5227"/>
                      <a:pt x="274" y="8168"/>
                    </a:cubicBezTo>
                    <a:lnTo>
                      <a:pt x="310" y="8525"/>
                    </a:lnTo>
                    <a:lnTo>
                      <a:pt x="429" y="8192"/>
                    </a:lnTo>
                    <a:cubicBezTo>
                      <a:pt x="1465" y="5096"/>
                      <a:pt x="2227" y="3524"/>
                      <a:pt x="3560" y="1727"/>
                    </a:cubicBezTo>
                    <a:lnTo>
                      <a:pt x="3584" y="1703"/>
                    </a:lnTo>
                    <a:lnTo>
                      <a:pt x="294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44"/>
              <p:cNvSpPr/>
              <p:nvPr/>
            </p:nvSpPr>
            <p:spPr>
              <a:xfrm>
                <a:off x="6828225" y="1905525"/>
                <a:ext cx="58650" cy="68800"/>
              </a:xfrm>
              <a:custGeom>
                <a:rect b="b" l="l" r="r" t="t"/>
                <a:pathLst>
                  <a:path extrusionOk="0" h="2752" w="2346">
                    <a:moveTo>
                      <a:pt x="1624" y="0"/>
                    </a:moveTo>
                    <a:cubicBezTo>
                      <a:pt x="1555" y="0"/>
                      <a:pt x="1485" y="11"/>
                      <a:pt x="1417" y="32"/>
                    </a:cubicBezTo>
                    <a:cubicBezTo>
                      <a:pt x="1143" y="104"/>
                      <a:pt x="643" y="473"/>
                      <a:pt x="358" y="675"/>
                    </a:cubicBezTo>
                    <a:lnTo>
                      <a:pt x="0" y="2318"/>
                    </a:lnTo>
                    <a:cubicBezTo>
                      <a:pt x="141" y="2589"/>
                      <a:pt x="410" y="2752"/>
                      <a:pt x="709" y="2752"/>
                    </a:cubicBezTo>
                    <a:cubicBezTo>
                      <a:pt x="739" y="2752"/>
                      <a:pt x="768" y="2750"/>
                      <a:pt x="798" y="2747"/>
                    </a:cubicBezTo>
                    <a:cubicBezTo>
                      <a:pt x="1048" y="2699"/>
                      <a:pt x="1274" y="2580"/>
                      <a:pt x="1453" y="2402"/>
                    </a:cubicBezTo>
                    <a:cubicBezTo>
                      <a:pt x="1953" y="1973"/>
                      <a:pt x="2346" y="1366"/>
                      <a:pt x="2310" y="699"/>
                    </a:cubicBezTo>
                    <a:cubicBezTo>
                      <a:pt x="2298" y="532"/>
                      <a:pt x="2251" y="366"/>
                      <a:pt x="2155" y="235"/>
                    </a:cubicBezTo>
                    <a:cubicBezTo>
                      <a:pt x="2014" y="85"/>
                      <a:pt x="1821" y="0"/>
                      <a:pt x="1624" y="0"/>
                    </a:cubicBezTo>
                    <a:close/>
                  </a:path>
                </a:pathLst>
              </a:custGeom>
              <a:solidFill>
                <a:srgbClr val="EAC4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44"/>
              <p:cNvSpPr/>
              <p:nvPr/>
            </p:nvSpPr>
            <p:spPr>
              <a:xfrm>
                <a:off x="6825550" y="1902725"/>
                <a:ext cx="64025" cy="74450"/>
              </a:xfrm>
              <a:custGeom>
                <a:rect b="b" l="l" r="r" t="t"/>
                <a:pathLst>
                  <a:path extrusionOk="0" h="2978" w="2561">
                    <a:moveTo>
                      <a:pt x="1726" y="224"/>
                    </a:moveTo>
                    <a:cubicBezTo>
                      <a:pt x="1894" y="224"/>
                      <a:pt x="2056" y="295"/>
                      <a:pt x="2179" y="418"/>
                    </a:cubicBezTo>
                    <a:cubicBezTo>
                      <a:pt x="2262" y="537"/>
                      <a:pt x="2298" y="668"/>
                      <a:pt x="2298" y="811"/>
                    </a:cubicBezTo>
                    <a:cubicBezTo>
                      <a:pt x="2322" y="1371"/>
                      <a:pt x="2024" y="1954"/>
                      <a:pt x="1489" y="2430"/>
                    </a:cubicBezTo>
                    <a:cubicBezTo>
                      <a:pt x="1322" y="2597"/>
                      <a:pt x="1119" y="2704"/>
                      <a:pt x="893" y="2752"/>
                    </a:cubicBezTo>
                    <a:cubicBezTo>
                      <a:pt x="872" y="2753"/>
                      <a:pt x="851" y="2754"/>
                      <a:pt x="829" y="2754"/>
                    </a:cubicBezTo>
                    <a:cubicBezTo>
                      <a:pt x="579" y="2754"/>
                      <a:pt x="347" y="2627"/>
                      <a:pt x="226" y="2418"/>
                    </a:cubicBezTo>
                    <a:lnTo>
                      <a:pt x="560" y="847"/>
                    </a:lnTo>
                    <a:cubicBezTo>
                      <a:pt x="810" y="668"/>
                      <a:pt x="1310" y="311"/>
                      <a:pt x="1548" y="251"/>
                    </a:cubicBezTo>
                    <a:cubicBezTo>
                      <a:pt x="1607" y="233"/>
                      <a:pt x="1667" y="224"/>
                      <a:pt x="1726" y="224"/>
                    </a:cubicBezTo>
                    <a:close/>
                    <a:moveTo>
                      <a:pt x="1738" y="1"/>
                    </a:moveTo>
                    <a:cubicBezTo>
                      <a:pt x="1657" y="1"/>
                      <a:pt x="1577" y="12"/>
                      <a:pt x="1500" y="37"/>
                    </a:cubicBezTo>
                    <a:cubicBezTo>
                      <a:pt x="1215" y="108"/>
                      <a:pt x="727" y="454"/>
                      <a:pt x="405" y="692"/>
                    </a:cubicBezTo>
                    <a:lnTo>
                      <a:pt x="369" y="716"/>
                    </a:lnTo>
                    <a:lnTo>
                      <a:pt x="0" y="2430"/>
                    </a:lnTo>
                    <a:lnTo>
                      <a:pt x="0" y="2442"/>
                    </a:lnTo>
                    <a:lnTo>
                      <a:pt x="12" y="2478"/>
                    </a:lnTo>
                    <a:cubicBezTo>
                      <a:pt x="167" y="2787"/>
                      <a:pt x="476" y="2978"/>
                      <a:pt x="822" y="2978"/>
                    </a:cubicBezTo>
                    <a:cubicBezTo>
                      <a:pt x="857" y="2978"/>
                      <a:pt x="881" y="2978"/>
                      <a:pt x="917" y="2966"/>
                    </a:cubicBezTo>
                    <a:cubicBezTo>
                      <a:pt x="1191" y="2918"/>
                      <a:pt x="1441" y="2787"/>
                      <a:pt x="1631" y="2597"/>
                    </a:cubicBezTo>
                    <a:cubicBezTo>
                      <a:pt x="2227" y="2073"/>
                      <a:pt x="2560" y="1430"/>
                      <a:pt x="2524" y="799"/>
                    </a:cubicBezTo>
                    <a:cubicBezTo>
                      <a:pt x="2524" y="620"/>
                      <a:pt x="2465" y="430"/>
                      <a:pt x="2358" y="275"/>
                    </a:cubicBezTo>
                    <a:cubicBezTo>
                      <a:pt x="2199" y="99"/>
                      <a:pt x="1968" y="1"/>
                      <a:pt x="17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44"/>
              <p:cNvSpPr/>
              <p:nvPr/>
            </p:nvSpPr>
            <p:spPr>
              <a:xfrm>
                <a:off x="5800125" y="2375725"/>
                <a:ext cx="284875" cy="403650"/>
              </a:xfrm>
              <a:custGeom>
                <a:rect b="b" l="l" r="r" t="t"/>
                <a:pathLst>
                  <a:path extrusionOk="0" h="16146" w="11395">
                    <a:moveTo>
                      <a:pt x="1334" y="0"/>
                    </a:moveTo>
                    <a:cubicBezTo>
                      <a:pt x="1334" y="1"/>
                      <a:pt x="0" y="5299"/>
                      <a:pt x="2120" y="10132"/>
                    </a:cubicBezTo>
                    <a:cubicBezTo>
                      <a:pt x="4239" y="14978"/>
                      <a:pt x="11394" y="16145"/>
                      <a:pt x="11394" y="16145"/>
                    </a:cubicBezTo>
                    <a:cubicBezTo>
                      <a:pt x="9585" y="14490"/>
                      <a:pt x="7251" y="13478"/>
                      <a:pt x="5537" y="11728"/>
                    </a:cubicBezTo>
                    <a:cubicBezTo>
                      <a:pt x="4001" y="10144"/>
                      <a:pt x="3060" y="8073"/>
                      <a:pt x="2536" y="5930"/>
                    </a:cubicBezTo>
                    <a:cubicBezTo>
                      <a:pt x="2012" y="3798"/>
                      <a:pt x="1477" y="2203"/>
                      <a:pt x="13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44"/>
              <p:cNvSpPr/>
              <p:nvPr/>
            </p:nvSpPr>
            <p:spPr>
              <a:xfrm>
                <a:off x="5797450" y="2357850"/>
                <a:ext cx="296175" cy="425675"/>
              </a:xfrm>
              <a:custGeom>
                <a:rect b="b" l="l" r="r" t="t"/>
                <a:pathLst>
                  <a:path extrusionOk="0" h="17027" w="11847">
                    <a:moveTo>
                      <a:pt x="1405" y="1513"/>
                    </a:moveTo>
                    <a:lnTo>
                      <a:pt x="1405" y="1513"/>
                    </a:lnTo>
                    <a:cubicBezTo>
                      <a:pt x="1560" y="2870"/>
                      <a:pt x="1857" y="4013"/>
                      <a:pt x="2203" y="5335"/>
                    </a:cubicBezTo>
                    <a:lnTo>
                      <a:pt x="2203" y="5347"/>
                    </a:lnTo>
                    <a:cubicBezTo>
                      <a:pt x="2310" y="5775"/>
                      <a:pt x="2429" y="6204"/>
                      <a:pt x="2548" y="6668"/>
                    </a:cubicBezTo>
                    <a:cubicBezTo>
                      <a:pt x="3143" y="9109"/>
                      <a:pt x="4155" y="11074"/>
                      <a:pt x="5560" y="12514"/>
                    </a:cubicBezTo>
                    <a:cubicBezTo>
                      <a:pt x="6501" y="13467"/>
                      <a:pt x="7632" y="14217"/>
                      <a:pt x="8727" y="14943"/>
                    </a:cubicBezTo>
                    <a:cubicBezTo>
                      <a:pt x="9549" y="15467"/>
                      <a:pt x="10347" y="16050"/>
                      <a:pt x="11109" y="16670"/>
                    </a:cubicBezTo>
                    <a:cubicBezTo>
                      <a:pt x="9680" y="16348"/>
                      <a:pt x="4120" y="14896"/>
                      <a:pt x="2334" y="10812"/>
                    </a:cubicBezTo>
                    <a:cubicBezTo>
                      <a:pt x="726" y="7168"/>
                      <a:pt x="1107" y="3263"/>
                      <a:pt x="1405" y="1513"/>
                    </a:cubicBezTo>
                    <a:close/>
                    <a:moveTo>
                      <a:pt x="1500" y="1"/>
                    </a:moveTo>
                    <a:lnTo>
                      <a:pt x="1334" y="691"/>
                    </a:lnTo>
                    <a:cubicBezTo>
                      <a:pt x="1310" y="739"/>
                      <a:pt x="0" y="6085"/>
                      <a:pt x="2119" y="10895"/>
                    </a:cubicBezTo>
                    <a:cubicBezTo>
                      <a:pt x="2727" y="12276"/>
                      <a:pt x="4167" y="14241"/>
                      <a:pt x="7572" y="15741"/>
                    </a:cubicBezTo>
                    <a:cubicBezTo>
                      <a:pt x="8823" y="16301"/>
                      <a:pt x="10132" y="16705"/>
                      <a:pt x="11478" y="16967"/>
                    </a:cubicBezTo>
                    <a:lnTo>
                      <a:pt x="11847" y="17027"/>
                    </a:lnTo>
                    <a:lnTo>
                      <a:pt x="11573" y="16777"/>
                    </a:lnTo>
                    <a:cubicBezTo>
                      <a:pt x="10739" y="16015"/>
                      <a:pt x="9775" y="15372"/>
                      <a:pt x="8846" y="14753"/>
                    </a:cubicBezTo>
                    <a:cubicBezTo>
                      <a:pt x="7763" y="14038"/>
                      <a:pt x="6632" y="13300"/>
                      <a:pt x="5715" y="12360"/>
                    </a:cubicBezTo>
                    <a:cubicBezTo>
                      <a:pt x="4334" y="10943"/>
                      <a:pt x="3334" y="9014"/>
                      <a:pt x="2750" y="6621"/>
                    </a:cubicBezTo>
                    <a:cubicBezTo>
                      <a:pt x="2631" y="6133"/>
                      <a:pt x="2512" y="5680"/>
                      <a:pt x="2405" y="5275"/>
                    </a:cubicBezTo>
                    <a:cubicBezTo>
                      <a:pt x="2000" y="3739"/>
                      <a:pt x="1655" y="2406"/>
                      <a:pt x="1548" y="715"/>
                    </a:cubicBezTo>
                    <a:lnTo>
                      <a:pt x="150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44"/>
              <p:cNvSpPr/>
              <p:nvPr/>
            </p:nvSpPr>
            <p:spPr>
              <a:xfrm>
                <a:off x="5939425" y="2129550"/>
                <a:ext cx="675700" cy="511175"/>
              </a:xfrm>
              <a:custGeom>
                <a:rect b="b" l="l" r="r" t="t"/>
                <a:pathLst>
                  <a:path extrusionOk="0" h="20447" w="27028">
                    <a:moveTo>
                      <a:pt x="7870" y="1"/>
                    </a:moveTo>
                    <a:cubicBezTo>
                      <a:pt x="5227" y="727"/>
                      <a:pt x="2715" y="1406"/>
                      <a:pt x="0" y="1822"/>
                    </a:cubicBezTo>
                    <a:cubicBezTo>
                      <a:pt x="834" y="6394"/>
                      <a:pt x="1941" y="10919"/>
                      <a:pt x="3310" y="15360"/>
                    </a:cubicBezTo>
                    <a:cubicBezTo>
                      <a:pt x="3787" y="16896"/>
                      <a:pt x="4370" y="18527"/>
                      <a:pt x="5680" y="19444"/>
                    </a:cubicBezTo>
                    <a:cubicBezTo>
                      <a:pt x="6477" y="20003"/>
                      <a:pt x="7454" y="20241"/>
                      <a:pt x="8418" y="20349"/>
                    </a:cubicBezTo>
                    <a:cubicBezTo>
                      <a:pt x="9000" y="20417"/>
                      <a:pt x="9583" y="20447"/>
                      <a:pt x="10168" y="20447"/>
                    </a:cubicBezTo>
                    <a:cubicBezTo>
                      <a:pt x="11628" y="20447"/>
                      <a:pt x="13092" y="20258"/>
                      <a:pt x="14538" y="20003"/>
                    </a:cubicBezTo>
                    <a:cubicBezTo>
                      <a:pt x="18860" y="19241"/>
                      <a:pt x="23063" y="17896"/>
                      <a:pt x="27028" y="16015"/>
                    </a:cubicBezTo>
                    <a:lnTo>
                      <a:pt x="24682" y="7037"/>
                    </a:lnTo>
                    <a:cubicBezTo>
                      <a:pt x="21634" y="7835"/>
                      <a:pt x="11740" y="10633"/>
                      <a:pt x="11740" y="10633"/>
                    </a:cubicBezTo>
                    <a:cubicBezTo>
                      <a:pt x="10097" y="6287"/>
                      <a:pt x="9502" y="4335"/>
                      <a:pt x="78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44"/>
              <p:cNvSpPr/>
              <p:nvPr/>
            </p:nvSpPr>
            <p:spPr>
              <a:xfrm>
                <a:off x="5936150" y="2124127"/>
                <a:ext cx="681950" cy="517100"/>
              </a:xfrm>
              <a:custGeom>
                <a:rect b="b" l="l" r="r" t="t"/>
                <a:pathLst>
                  <a:path extrusionOk="0" h="20684" w="27278">
                    <a:moveTo>
                      <a:pt x="8001" y="0"/>
                    </a:moveTo>
                    <a:cubicBezTo>
                      <a:pt x="7993" y="0"/>
                      <a:pt x="7985" y="1"/>
                      <a:pt x="7978" y="3"/>
                    </a:cubicBezTo>
                    <a:lnTo>
                      <a:pt x="7835" y="38"/>
                    </a:lnTo>
                    <a:cubicBezTo>
                      <a:pt x="5263" y="753"/>
                      <a:pt x="2727" y="1432"/>
                      <a:pt x="119" y="1813"/>
                    </a:cubicBezTo>
                    <a:cubicBezTo>
                      <a:pt x="84" y="1824"/>
                      <a:pt x="60" y="1848"/>
                      <a:pt x="36" y="1872"/>
                    </a:cubicBezTo>
                    <a:cubicBezTo>
                      <a:pt x="12" y="1908"/>
                      <a:pt x="0" y="1943"/>
                      <a:pt x="12" y="1979"/>
                    </a:cubicBezTo>
                    <a:cubicBezTo>
                      <a:pt x="596" y="5265"/>
                      <a:pt x="1370" y="8623"/>
                      <a:pt x="2286" y="11969"/>
                    </a:cubicBezTo>
                    <a:cubicBezTo>
                      <a:pt x="2548" y="12933"/>
                      <a:pt x="2775" y="13707"/>
                      <a:pt x="3001" y="14433"/>
                    </a:cubicBezTo>
                    <a:cubicBezTo>
                      <a:pt x="3048" y="14588"/>
                      <a:pt x="3084" y="14731"/>
                      <a:pt x="3132" y="14886"/>
                    </a:cubicBezTo>
                    <a:cubicBezTo>
                      <a:pt x="3334" y="15540"/>
                      <a:pt x="3537" y="16219"/>
                      <a:pt x="3787" y="16886"/>
                    </a:cubicBezTo>
                    <a:cubicBezTo>
                      <a:pt x="4037" y="17505"/>
                      <a:pt x="4429" y="18398"/>
                      <a:pt x="5108" y="19112"/>
                    </a:cubicBezTo>
                    <a:cubicBezTo>
                      <a:pt x="5406" y="19434"/>
                      <a:pt x="5763" y="19708"/>
                      <a:pt x="6144" y="19922"/>
                    </a:cubicBezTo>
                    <a:cubicBezTo>
                      <a:pt x="6537" y="20124"/>
                      <a:pt x="6942" y="20279"/>
                      <a:pt x="7370" y="20386"/>
                    </a:cubicBezTo>
                    <a:cubicBezTo>
                      <a:pt x="7787" y="20493"/>
                      <a:pt x="8216" y="20565"/>
                      <a:pt x="8644" y="20612"/>
                    </a:cubicBezTo>
                    <a:cubicBezTo>
                      <a:pt x="9049" y="20648"/>
                      <a:pt x="9478" y="20684"/>
                      <a:pt x="9942" y="20684"/>
                    </a:cubicBezTo>
                    <a:lnTo>
                      <a:pt x="10311" y="20684"/>
                    </a:lnTo>
                    <a:cubicBezTo>
                      <a:pt x="11049" y="20684"/>
                      <a:pt x="11776" y="20648"/>
                      <a:pt x="12514" y="20565"/>
                    </a:cubicBezTo>
                    <a:cubicBezTo>
                      <a:pt x="13288" y="20481"/>
                      <a:pt x="14121" y="20351"/>
                      <a:pt x="15050" y="20172"/>
                    </a:cubicBezTo>
                    <a:cubicBezTo>
                      <a:pt x="15883" y="20029"/>
                      <a:pt x="16717" y="19850"/>
                      <a:pt x="17562" y="19648"/>
                    </a:cubicBezTo>
                    <a:cubicBezTo>
                      <a:pt x="20896" y="18838"/>
                      <a:pt x="24122" y="17695"/>
                      <a:pt x="27218" y="16219"/>
                    </a:cubicBezTo>
                    <a:cubicBezTo>
                      <a:pt x="27242" y="16207"/>
                      <a:pt x="27266" y="16183"/>
                      <a:pt x="27278" y="16160"/>
                    </a:cubicBezTo>
                    <a:cubicBezTo>
                      <a:pt x="27278" y="16136"/>
                      <a:pt x="27266" y="16112"/>
                      <a:pt x="27254" y="16088"/>
                    </a:cubicBezTo>
                    <a:cubicBezTo>
                      <a:pt x="27236" y="16053"/>
                      <a:pt x="27200" y="16031"/>
                      <a:pt x="27158" y="16031"/>
                    </a:cubicBezTo>
                    <a:cubicBezTo>
                      <a:pt x="27143" y="16031"/>
                      <a:pt x="27127" y="16034"/>
                      <a:pt x="27111" y="16040"/>
                    </a:cubicBezTo>
                    <a:cubicBezTo>
                      <a:pt x="24027" y="17505"/>
                      <a:pt x="20801" y="18636"/>
                      <a:pt x="17491" y="19422"/>
                    </a:cubicBezTo>
                    <a:cubicBezTo>
                      <a:pt x="16657" y="19624"/>
                      <a:pt x="15812" y="19803"/>
                      <a:pt x="14990" y="19946"/>
                    </a:cubicBezTo>
                    <a:cubicBezTo>
                      <a:pt x="14062" y="20124"/>
                      <a:pt x="13240" y="20243"/>
                      <a:pt x="12454" y="20327"/>
                    </a:cubicBezTo>
                    <a:cubicBezTo>
                      <a:pt x="11713" y="20410"/>
                      <a:pt x="10972" y="20448"/>
                      <a:pt x="10230" y="20448"/>
                    </a:cubicBezTo>
                    <a:cubicBezTo>
                      <a:pt x="10126" y="20448"/>
                      <a:pt x="10022" y="20447"/>
                      <a:pt x="9918" y="20446"/>
                    </a:cubicBezTo>
                    <a:cubicBezTo>
                      <a:pt x="9466" y="20434"/>
                      <a:pt x="9049" y="20410"/>
                      <a:pt x="8644" y="20362"/>
                    </a:cubicBezTo>
                    <a:cubicBezTo>
                      <a:pt x="8228" y="20315"/>
                      <a:pt x="7811" y="20243"/>
                      <a:pt x="7406" y="20148"/>
                    </a:cubicBezTo>
                    <a:cubicBezTo>
                      <a:pt x="7001" y="20041"/>
                      <a:pt x="6608" y="19898"/>
                      <a:pt x="6239" y="19696"/>
                    </a:cubicBezTo>
                    <a:cubicBezTo>
                      <a:pt x="5882" y="19493"/>
                      <a:pt x="5549" y="19243"/>
                      <a:pt x="5263" y="18934"/>
                    </a:cubicBezTo>
                    <a:cubicBezTo>
                      <a:pt x="4775" y="18422"/>
                      <a:pt x="4370" y="17731"/>
                      <a:pt x="4013" y="16779"/>
                    </a:cubicBezTo>
                    <a:cubicBezTo>
                      <a:pt x="3763" y="16136"/>
                      <a:pt x="3560" y="15457"/>
                      <a:pt x="3358" y="14802"/>
                    </a:cubicBezTo>
                    <a:cubicBezTo>
                      <a:pt x="3310" y="14659"/>
                      <a:pt x="3275" y="14505"/>
                      <a:pt x="3227" y="14362"/>
                    </a:cubicBezTo>
                    <a:cubicBezTo>
                      <a:pt x="3001" y="13635"/>
                      <a:pt x="2775" y="12850"/>
                      <a:pt x="2524" y="11897"/>
                    </a:cubicBezTo>
                    <a:cubicBezTo>
                      <a:pt x="1655" y="8730"/>
                      <a:pt x="905" y="5420"/>
                      <a:pt x="286" y="2063"/>
                    </a:cubicBezTo>
                    <a:cubicBezTo>
                      <a:pt x="2858" y="1658"/>
                      <a:pt x="5370" y="991"/>
                      <a:pt x="7918" y="277"/>
                    </a:cubicBezTo>
                    <a:cubicBezTo>
                      <a:pt x="8490" y="1789"/>
                      <a:pt x="9085" y="3444"/>
                      <a:pt x="9811" y="5480"/>
                    </a:cubicBezTo>
                    <a:cubicBezTo>
                      <a:pt x="10525" y="7516"/>
                      <a:pt x="11133" y="9159"/>
                      <a:pt x="11704" y="10683"/>
                    </a:cubicBezTo>
                    <a:lnTo>
                      <a:pt x="11752" y="10802"/>
                    </a:lnTo>
                    <a:cubicBezTo>
                      <a:pt x="11762" y="10851"/>
                      <a:pt x="11813" y="10876"/>
                      <a:pt x="11864" y="10876"/>
                    </a:cubicBezTo>
                    <a:cubicBezTo>
                      <a:pt x="11875" y="10876"/>
                      <a:pt x="11885" y="10875"/>
                      <a:pt x="11895" y="10873"/>
                    </a:cubicBezTo>
                    <a:lnTo>
                      <a:pt x="12014" y="10837"/>
                    </a:lnTo>
                    <a:lnTo>
                      <a:pt x="12026" y="10849"/>
                    </a:lnTo>
                    <a:lnTo>
                      <a:pt x="12026" y="10837"/>
                    </a:lnTo>
                    <a:lnTo>
                      <a:pt x="24837" y="7266"/>
                    </a:lnTo>
                    <a:cubicBezTo>
                      <a:pt x="24896" y="7242"/>
                      <a:pt x="24932" y="7182"/>
                      <a:pt x="24908" y="7135"/>
                    </a:cubicBezTo>
                    <a:cubicBezTo>
                      <a:pt x="24898" y="7083"/>
                      <a:pt x="24851" y="7049"/>
                      <a:pt x="24800" y="7049"/>
                    </a:cubicBezTo>
                    <a:cubicBezTo>
                      <a:pt x="24793" y="7049"/>
                      <a:pt x="24785" y="7050"/>
                      <a:pt x="24777" y="7051"/>
                    </a:cubicBezTo>
                    <a:lnTo>
                      <a:pt x="11942" y="10611"/>
                    </a:lnTo>
                    <a:cubicBezTo>
                      <a:pt x="11371" y="9087"/>
                      <a:pt x="10764" y="7432"/>
                      <a:pt x="10049" y="5408"/>
                    </a:cubicBezTo>
                    <a:cubicBezTo>
                      <a:pt x="9335" y="3372"/>
                      <a:pt x="8740" y="1729"/>
                      <a:pt x="8168" y="217"/>
                    </a:cubicBezTo>
                    <a:lnTo>
                      <a:pt x="8120" y="86"/>
                    </a:lnTo>
                    <a:cubicBezTo>
                      <a:pt x="8100" y="34"/>
                      <a:pt x="8052" y="0"/>
                      <a:pt x="80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44"/>
              <p:cNvSpPr/>
              <p:nvPr/>
            </p:nvSpPr>
            <p:spPr>
              <a:xfrm>
                <a:off x="6210875" y="2370852"/>
                <a:ext cx="80700" cy="142100"/>
              </a:xfrm>
              <a:custGeom>
                <a:rect b="b" l="l" r="r" t="t"/>
                <a:pathLst>
                  <a:path extrusionOk="0" h="5684" w="3228">
                    <a:moveTo>
                      <a:pt x="633" y="1"/>
                    </a:moveTo>
                    <a:cubicBezTo>
                      <a:pt x="625" y="1"/>
                      <a:pt x="616" y="2"/>
                      <a:pt x="608" y="4"/>
                    </a:cubicBezTo>
                    <a:cubicBezTo>
                      <a:pt x="549" y="28"/>
                      <a:pt x="525" y="87"/>
                      <a:pt x="537" y="147"/>
                    </a:cubicBezTo>
                    <a:cubicBezTo>
                      <a:pt x="596" y="325"/>
                      <a:pt x="656" y="504"/>
                      <a:pt x="727" y="730"/>
                    </a:cubicBezTo>
                    <a:cubicBezTo>
                      <a:pt x="703" y="742"/>
                      <a:pt x="679" y="778"/>
                      <a:pt x="679" y="814"/>
                    </a:cubicBezTo>
                    <a:lnTo>
                      <a:pt x="644" y="826"/>
                    </a:lnTo>
                    <a:lnTo>
                      <a:pt x="679" y="873"/>
                    </a:lnTo>
                    <a:cubicBezTo>
                      <a:pt x="679" y="1659"/>
                      <a:pt x="620" y="2433"/>
                      <a:pt x="513" y="3219"/>
                    </a:cubicBezTo>
                    <a:cubicBezTo>
                      <a:pt x="394" y="4005"/>
                      <a:pt x="227" y="4790"/>
                      <a:pt x="13" y="5564"/>
                    </a:cubicBezTo>
                    <a:cubicBezTo>
                      <a:pt x="1" y="5612"/>
                      <a:pt x="25" y="5671"/>
                      <a:pt x="84" y="5683"/>
                    </a:cubicBezTo>
                    <a:lnTo>
                      <a:pt x="108" y="5683"/>
                    </a:lnTo>
                    <a:cubicBezTo>
                      <a:pt x="156" y="5683"/>
                      <a:pt x="203" y="5659"/>
                      <a:pt x="215" y="5612"/>
                    </a:cubicBezTo>
                    <a:cubicBezTo>
                      <a:pt x="453" y="4838"/>
                      <a:pt x="644" y="4040"/>
                      <a:pt x="763" y="3243"/>
                    </a:cubicBezTo>
                    <a:cubicBezTo>
                      <a:pt x="846" y="2647"/>
                      <a:pt x="906" y="2052"/>
                      <a:pt x="930" y="1457"/>
                    </a:cubicBezTo>
                    <a:cubicBezTo>
                      <a:pt x="953" y="1599"/>
                      <a:pt x="989" y="1730"/>
                      <a:pt x="1013" y="1849"/>
                    </a:cubicBezTo>
                    <a:cubicBezTo>
                      <a:pt x="1132" y="2433"/>
                      <a:pt x="1227" y="3028"/>
                      <a:pt x="1287" y="3612"/>
                    </a:cubicBezTo>
                    <a:cubicBezTo>
                      <a:pt x="1287" y="3671"/>
                      <a:pt x="1334" y="3719"/>
                      <a:pt x="1394" y="3719"/>
                    </a:cubicBezTo>
                    <a:cubicBezTo>
                      <a:pt x="1453" y="3707"/>
                      <a:pt x="1501" y="3659"/>
                      <a:pt x="1501" y="3600"/>
                    </a:cubicBezTo>
                    <a:cubicBezTo>
                      <a:pt x="1477" y="2992"/>
                      <a:pt x="1394" y="2385"/>
                      <a:pt x="1263" y="1802"/>
                    </a:cubicBezTo>
                    <a:cubicBezTo>
                      <a:pt x="1239" y="1683"/>
                      <a:pt x="1215" y="1564"/>
                      <a:pt x="1180" y="1433"/>
                    </a:cubicBezTo>
                    <a:lnTo>
                      <a:pt x="1180" y="1433"/>
                    </a:lnTo>
                    <a:cubicBezTo>
                      <a:pt x="1358" y="1623"/>
                      <a:pt x="1549" y="1826"/>
                      <a:pt x="1763" y="2064"/>
                    </a:cubicBezTo>
                    <a:lnTo>
                      <a:pt x="2061" y="2373"/>
                    </a:lnTo>
                    <a:cubicBezTo>
                      <a:pt x="2370" y="2695"/>
                      <a:pt x="2692" y="3040"/>
                      <a:pt x="2989" y="3397"/>
                    </a:cubicBezTo>
                    <a:cubicBezTo>
                      <a:pt x="3013" y="3424"/>
                      <a:pt x="3041" y="3435"/>
                      <a:pt x="3069" y="3435"/>
                    </a:cubicBezTo>
                    <a:cubicBezTo>
                      <a:pt x="3152" y="3435"/>
                      <a:pt x="3227" y="3335"/>
                      <a:pt x="3156" y="3254"/>
                    </a:cubicBezTo>
                    <a:lnTo>
                      <a:pt x="3144" y="3254"/>
                    </a:lnTo>
                    <a:cubicBezTo>
                      <a:pt x="2787" y="2802"/>
                      <a:pt x="2382" y="2361"/>
                      <a:pt x="1989" y="1945"/>
                    </a:cubicBezTo>
                    <a:cubicBezTo>
                      <a:pt x="1644" y="1588"/>
                      <a:pt x="1322" y="1242"/>
                      <a:pt x="1025" y="885"/>
                    </a:cubicBezTo>
                    <a:cubicBezTo>
                      <a:pt x="941" y="599"/>
                      <a:pt x="834" y="325"/>
                      <a:pt x="739" y="64"/>
                    </a:cubicBezTo>
                    <a:cubicBezTo>
                      <a:pt x="719" y="24"/>
                      <a:pt x="675" y="1"/>
                      <a:pt x="6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44"/>
              <p:cNvSpPr/>
              <p:nvPr/>
            </p:nvSpPr>
            <p:spPr>
              <a:xfrm>
                <a:off x="6172200" y="2300700"/>
                <a:ext cx="623300" cy="477175"/>
              </a:xfrm>
              <a:custGeom>
                <a:rect b="b" l="l" r="r" t="t"/>
                <a:pathLst>
                  <a:path extrusionOk="0" h="19087" w="24932">
                    <a:moveTo>
                      <a:pt x="24384" y="1"/>
                    </a:moveTo>
                    <a:lnTo>
                      <a:pt x="24384" y="1"/>
                    </a:lnTo>
                    <a:cubicBezTo>
                      <a:pt x="23979" y="4763"/>
                      <a:pt x="23324" y="6478"/>
                      <a:pt x="21312" y="8978"/>
                    </a:cubicBezTo>
                    <a:cubicBezTo>
                      <a:pt x="19872" y="10788"/>
                      <a:pt x="17514" y="12074"/>
                      <a:pt x="15502" y="13205"/>
                    </a:cubicBezTo>
                    <a:cubicBezTo>
                      <a:pt x="10632" y="15908"/>
                      <a:pt x="5358" y="17622"/>
                      <a:pt x="0" y="19087"/>
                    </a:cubicBezTo>
                    <a:cubicBezTo>
                      <a:pt x="5620" y="18551"/>
                      <a:pt x="11073" y="16848"/>
                      <a:pt x="16014" y="14110"/>
                    </a:cubicBezTo>
                    <a:cubicBezTo>
                      <a:pt x="19312" y="12264"/>
                      <a:pt x="22467" y="9812"/>
                      <a:pt x="24015" y="6371"/>
                    </a:cubicBezTo>
                    <a:cubicBezTo>
                      <a:pt x="24836" y="4537"/>
                      <a:pt x="24932" y="2156"/>
                      <a:pt x="24384" y="1"/>
                    </a:cubicBezTo>
                    <a:close/>
                  </a:path>
                </a:pathLst>
              </a:custGeom>
              <a:solidFill>
                <a:srgbClr val="686868">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44"/>
              <p:cNvSpPr/>
              <p:nvPr/>
            </p:nvSpPr>
            <p:spPr>
              <a:xfrm>
                <a:off x="6171600" y="2289400"/>
                <a:ext cx="626000" cy="490275"/>
              </a:xfrm>
              <a:custGeom>
                <a:rect b="b" l="l" r="r" t="t"/>
                <a:pathLst>
                  <a:path extrusionOk="0" h="19611" w="25040">
                    <a:moveTo>
                      <a:pt x="24456" y="929"/>
                    </a:moveTo>
                    <a:cubicBezTo>
                      <a:pt x="24872" y="2989"/>
                      <a:pt x="24706" y="5156"/>
                      <a:pt x="23979" y="6787"/>
                    </a:cubicBezTo>
                    <a:cubicBezTo>
                      <a:pt x="22670" y="9716"/>
                      <a:pt x="20062" y="12228"/>
                      <a:pt x="16002" y="14490"/>
                    </a:cubicBezTo>
                    <a:cubicBezTo>
                      <a:pt x="11347" y="17086"/>
                      <a:pt x="6215" y="18741"/>
                      <a:pt x="917" y="19372"/>
                    </a:cubicBezTo>
                    <a:cubicBezTo>
                      <a:pt x="5501" y="18086"/>
                      <a:pt x="10728" y="16407"/>
                      <a:pt x="15562" y="13716"/>
                    </a:cubicBezTo>
                    <a:lnTo>
                      <a:pt x="15669" y="13657"/>
                    </a:lnTo>
                    <a:cubicBezTo>
                      <a:pt x="17681" y="12538"/>
                      <a:pt x="19979" y="11264"/>
                      <a:pt x="21408" y="9478"/>
                    </a:cubicBezTo>
                    <a:cubicBezTo>
                      <a:pt x="23420" y="6966"/>
                      <a:pt x="24051" y="5239"/>
                      <a:pt x="24456" y="929"/>
                    </a:cubicBezTo>
                    <a:close/>
                    <a:moveTo>
                      <a:pt x="24372" y="0"/>
                    </a:moveTo>
                    <a:lnTo>
                      <a:pt x="24337" y="441"/>
                    </a:lnTo>
                    <a:cubicBezTo>
                      <a:pt x="23944" y="5061"/>
                      <a:pt x="23348" y="6811"/>
                      <a:pt x="21277" y="9383"/>
                    </a:cubicBezTo>
                    <a:cubicBezTo>
                      <a:pt x="19872" y="11145"/>
                      <a:pt x="17598" y="12407"/>
                      <a:pt x="15585" y="13526"/>
                    </a:cubicBezTo>
                    <a:lnTo>
                      <a:pt x="15478" y="13585"/>
                    </a:lnTo>
                    <a:cubicBezTo>
                      <a:pt x="10359" y="16431"/>
                      <a:pt x="4775" y="18157"/>
                      <a:pt x="0" y="19455"/>
                    </a:cubicBezTo>
                    <a:lnTo>
                      <a:pt x="24" y="19610"/>
                    </a:lnTo>
                    <a:cubicBezTo>
                      <a:pt x="5656" y="19062"/>
                      <a:pt x="11121" y="17372"/>
                      <a:pt x="16062" y="14609"/>
                    </a:cubicBezTo>
                    <a:cubicBezTo>
                      <a:pt x="20157" y="12335"/>
                      <a:pt x="22777" y="9787"/>
                      <a:pt x="24098" y="6847"/>
                    </a:cubicBezTo>
                    <a:cubicBezTo>
                      <a:pt x="24908" y="5049"/>
                      <a:pt x="25039" y="2656"/>
                      <a:pt x="24479" y="429"/>
                    </a:cubicBezTo>
                    <a:lnTo>
                      <a:pt x="243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44"/>
              <p:cNvSpPr/>
              <p:nvPr/>
            </p:nvSpPr>
            <p:spPr>
              <a:xfrm>
                <a:off x="6206725" y="2084025"/>
                <a:ext cx="502150" cy="283975"/>
              </a:xfrm>
              <a:custGeom>
                <a:rect b="b" l="l" r="r" t="t"/>
                <a:pathLst>
                  <a:path extrusionOk="0" h="11359" w="20086">
                    <a:moveTo>
                      <a:pt x="11109" y="0"/>
                    </a:moveTo>
                    <a:lnTo>
                      <a:pt x="11109" y="0"/>
                    </a:lnTo>
                    <a:cubicBezTo>
                      <a:pt x="9989" y="1048"/>
                      <a:pt x="8989" y="2239"/>
                      <a:pt x="8132" y="3513"/>
                    </a:cubicBezTo>
                    <a:cubicBezTo>
                      <a:pt x="7287" y="4763"/>
                      <a:pt x="6549" y="6072"/>
                      <a:pt x="5929" y="7442"/>
                    </a:cubicBezTo>
                    <a:cubicBezTo>
                      <a:pt x="5334" y="7989"/>
                      <a:pt x="3120" y="9061"/>
                      <a:pt x="2000" y="9597"/>
                    </a:cubicBezTo>
                    <a:cubicBezTo>
                      <a:pt x="1357" y="9906"/>
                      <a:pt x="810" y="10168"/>
                      <a:pt x="476" y="10359"/>
                    </a:cubicBezTo>
                    <a:cubicBezTo>
                      <a:pt x="0" y="10632"/>
                      <a:pt x="191" y="11359"/>
                      <a:pt x="738" y="11359"/>
                    </a:cubicBezTo>
                    <a:cubicBezTo>
                      <a:pt x="834" y="11359"/>
                      <a:pt x="917" y="11335"/>
                      <a:pt x="1000" y="11287"/>
                    </a:cubicBezTo>
                    <a:cubicBezTo>
                      <a:pt x="1298" y="11121"/>
                      <a:pt x="1834" y="10859"/>
                      <a:pt x="2453" y="10561"/>
                    </a:cubicBezTo>
                    <a:cubicBezTo>
                      <a:pt x="4584" y="9525"/>
                      <a:pt x="6179" y="8727"/>
                      <a:pt x="6775" y="8085"/>
                    </a:cubicBezTo>
                    <a:cubicBezTo>
                      <a:pt x="7715" y="7501"/>
                      <a:pt x="8704" y="7013"/>
                      <a:pt x="9728" y="6632"/>
                    </a:cubicBezTo>
                    <a:cubicBezTo>
                      <a:pt x="10835" y="6215"/>
                      <a:pt x="11954" y="5882"/>
                      <a:pt x="13109" y="5632"/>
                    </a:cubicBezTo>
                    <a:cubicBezTo>
                      <a:pt x="14264" y="5358"/>
                      <a:pt x="15431" y="5156"/>
                      <a:pt x="16609" y="4953"/>
                    </a:cubicBezTo>
                    <a:lnTo>
                      <a:pt x="18395" y="4667"/>
                    </a:lnTo>
                    <a:cubicBezTo>
                      <a:pt x="18991" y="4572"/>
                      <a:pt x="19645" y="4429"/>
                      <a:pt x="20086" y="3989"/>
                    </a:cubicBezTo>
                    <a:lnTo>
                      <a:pt x="20086" y="3989"/>
                    </a:lnTo>
                    <a:cubicBezTo>
                      <a:pt x="19586" y="4322"/>
                      <a:pt x="18979" y="4322"/>
                      <a:pt x="18383" y="4322"/>
                    </a:cubicBezTo>
                    <a:cubicBezTo>
                      <a:pt x="17788" y="4322"/>
                      <a:pt x="17181" y="4334"/>
                      <a:pt x="16574" y="4358"/>
                    </a:cubicBezTo>
                    <a:cubicBezTo>
                      <a:pt x="15359" y="4405"/>
                      <a:pt x="14145" y="4525"/>
                      <a:pt x="12954" y="4727"/>
                    </a:cubicBezTo>
                    <a:cubicBezTo>
                      <a:pt x="11728" y="4917"/>
                      <a:pt x="10537" y="5227"/>
                      <a:pt x="9382" y="5644"/>
                    </a:cubicBezTo>
                    <a:cubicBezTo>
                      <a:pt x="8716" y="5882"/>
                      <a:pt x="8073" y="6168"/>
                      <a:pt x="7442" y="6513"/>
                    </a:cubicBezTo>
                    <a:cubicBezTo>
                      <a:pt x="7846" y="5620"/>
                      <a:pt x="8287" y="4751"/>
                      <a:pt x="8751" y="3882"/>
                    </a:cubicBezTo>
                    <a:cubicBezTo>
                      <a:pt x="9466" y="2548"/>
                      <a:pt x="10251" y="1250"/>
                      <a:pt x="111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44"/>
              <p:cNvSpPr/>
              <p:nvPr/>
            </p:nvSpPr>
            <p:spPr>
              <a:xfrm>
                <a:off x="6201275" y="2081350"/>
                <a:ext cx="510600" cy="289900"/>
              </a:xfrm>
              <a:custGeom>
                <a:rect b="b" l="l" r="r" t="t"/>
                <a:pathLst>
                  <a:path extrusionOk="0" h="11596" w="20424">
                    <a:moveTo>
                      <a:pt x="10517" y="1107"/>
                    </a:moveTo>
                    <a:lnTo>
                      <a:pt x="10517" y="1107"/>
                    </a:lnTo>
                    <a:cubicBezTo>
                      <a:pt x="9922" y="2024"/>
                      <a:pt x="9374" y="2977"/>
                      <a:pt x="8862" y="3929"/>
                    </a:cubicBezTo>
                    <a:cubicBezTo>
                      <a:pt x="8398" y="4798"/>
                      <a:pt x="7957" y="5679"/>
                      <a:pt x="7552" y="6560"/>
                    </a:cubicBezTo>
                    <a:lnTo>
                      <a:pt x="7457" y="6763"/>
                    </a:lnTo>
                    <a:cubicBezTo>
                      <a:pt x="7445" y="6775"/>
                      <a:pt x="7457" y="6810"/>
                      <a:pt x="7469" y="6822"/>
                    </a:cubicBezTo>
                    <a:cubicBezTo>
                      <a:pt x="7486" y="6831"/>
                      <a:pt x="7503" y="6839"/>
                      <a:pt x="7520" y="6839"/>
                    </a:cubicBezTo>
                    <a:cubicBezTo>
                      <a:pt x="7527" y="6839"/>
                      <a:pt x="7534" y="6838"/>
                      <a:pt x="7540" y="6834"/>
                    </a:cubicBezTo>
                    <a:lnTo>
                      <a:pt x="7731" y="6727"/>
                    </a:lnTo>
                    <a:cubicBezTo>
                      <a:pt x="8350" y="6394"/>
                      <a:pt x="8981" y="6108"/>
                      <a:pt x="9648" y="5870"/>
                    </a:cubicBezTo>
                    <a:cubicBezTo>
                      <a:pt x="10791" y="5453"/>
                      <a:pt x="11982" y="5144"/>
                      <a:pt x="13184" y="4953"/>
                    </a:cubicBezTo>
                    <a:cubicBezTo>
                      <a:pt x="14375" y="4763"/>
                      <a:pt x="15589" y="4643"/>
                      <a:pt x="16792" y="4596"/>
                    </a:cubicBezTo>
                    <a:cubicBezTo>
                      <a:pt x="17327" y="4572"/>
                      <a:pt x="17875" y="4560"/>
                      <a:pt x="18399" y="4560"/>
                    </a:cubicBezTo>
                    <a:lnTo>
                      <a:pt x="18613" y="4560"/>
                    </a:lnTo>
                    <a:cubicBezTo>
                      <a:pt x="18792" y="4560"/>
                      <a:pt x="18959" y="4560"/>
                      <a:pt x="19125" y="4548"/>
                    </a:cubicBezTo>
                    <a:lnTo>
                      <a:pt x="19125" y="4548"/>
                    </a:lnTo>
                    <a:cubicBezTo>
                      <a:pt x="18947" y="4584"/>
                      <a:pt x="18768" y="4620"/>
                      <a:pt x="18613" y="4643"/>
                    </a:cubicBezTo>
                    <a:lnTo>
                      <a:pt x="16827" y="4941"/>
                    </a:lnTo>
                    <a:cubicBezTo>
                      <a:pt x="15756" y="5120"/>
                      <a:pt x="14506" y="5334"/>
                      <a:pt x="13303" y="5608"/>
                    </a:cubicBezTo>
                    <a:cubicBezTo>
                      <a:pt x="12148" y="5870"/>
                      <a:pt x="11017" y="6203"/>
                      <a:pt x="9910" y="6620"/>
                    </a:cubicBezTo>
                    <a:cubicBezTo>
                      <a:pt x="8874" y="7001"/>
                      <a:pt x="7874" y="7501"/>
                      <a:pt x="6933" y="8084"/>
                    </a:cubicBezTo>
                    <a:lnTo>
                      <a:pt x="6921" y="8096"/>
                    </a:lnTo>
                    <a:cubicBezTo>
                      <a:pt x="6326" y="8739"/>
                      <a:pt x="4695" y="9549"/>
                      <a:pt x="2635" y="10549"/>
                    </a:cubicBezTo>
                    <a:cubicBezTo>
                      <a:pt x="2016" y="10847"/>
                      <a:pt x="1468" y="11109"/>
                      <a:pt x="1171" y="11287"/>
                    </a:cubicBezTo>
                    <a:cubicBezTo>
                      <a:pt x="1111" y="11311"/>
                      <a:pt x="1040" y="11335"/>
                      <a:pt x="980" y="11335"/>
                    </a:cubicBezTo>
                    <a:cubicBezTo>
                      <a:pt x="825" y="11335"/>
                      <a:pt x="694" y="11251"/>
                      <a:pt x="623" y="11132"/>
                    </a:cubicBezTo>
                    <a:cubicBezTo>
                      <a:pt x="516" y="10930"/>
                      <a:pt x="575" y="10692"/>
                      <a:pt x="778" y="10585"/>
                    </a:cubicBezTo>
                    <a:cubicBezTo>
                      <a:pt x="1099" y="10394"/>
                      <a:pt x="1647" y="10132"/>
                      <a:pt x="2278" y="9823"/>
                    </a:cubicBezTo>
                    <a:cubicBezTo>
                      <a:pt x="3457" y="9263"/>
                      <a:pt x="5635" y="8203"/>
                      <a:pt x="6255" y="7644"/>
                    </a:cubicBezTo>
                    <a:lnTo>
                      <a:pt x="6278" y="7608"/>
                    </a:lnTo>
                    <a:cubicBezTo>
                      <a:pt x="6898" y="6251"/>
                      <a:pt x="7636" y="4941"/>
                      <a:pt x="8469" y="3703"/>
                    </a:cubicBezTo>
                    <a:cubicBezTo>
                      <a:pt x="9088" y="2786"/>
                      <a:pt x="9767" y="1917"/>
                      <a:pt x="10517" y="1107"/>
                    </a:cubicBezTo>
                    <a:close/>
                    <a:moveTo>
                      <a:pt x="11243" y="0"/>
                    </a:moveTo>
                    <a:cubicBezTo>
                      <a:pt x="10112" y="1072"/>
                      <a:pt x="9112" y="2262"/>
                      <a:pt x="8255" y="3548"/>
                    </a:cubicBezTo>
                    <a:cubicBezTo>
                      <a:pt x="7421" y="4786"/>
                      <a:pt x="6683" y="6096"/>
                      <a:pt x="6052" y="7465"/>
                    </a:cubicBezTo>
                    <a:cubicBezTo>
                      <a:pt x="5457" y="8001"/>
                      <a:pt x="3242" y="9073"/>
                      <a:pt x="2171" y="9585"/>
                    </a:cubicBezTo>
                    <a:cubicBezTo>
                      <a:pt x="1528" y="9894"/>
                      <a:pt x="980" y="10156"/>
                      <a:pt x="647" y="10347"/>
                    </a:cubicBezTo>
                    <a:cubicBezTo>
                      <a:pt x="1" y="10710"/>
                      <a:pt x="364" y="11595"/>
                      <a:pt x="962" y="11595"/>
                    </a:cubicBezTo>
                    <a:cubicBezTo>
                      <a:pt x="1069" y="11595"/>
                      <a:pt x="1184" y="11567"/>
                      <a:pt x="1302" y="11501"/>
                    </a:cubicBezTo>
                    <a:cubicBezTo>
                      <a:pt x="1599" y="11335"/>
                      <a:pt x="2135" y="11073"/>
                      <a:pt x="2754" y="10775"/>
                    </a:cubicBezTo>
                    <a:cubicBezTo>
                      <a:pt x="4838" y="9775"/>
                      <a:pt x="6469" y="8954"/>
                      <a:pt x="7100" y="8287"/>
                    </a:cubicBezTo>
                    <a:cubicBezTo>
                      <a:pt x="8017" y="7715"/>
                      <a:pt x="8993" y="7239"/>
                      <a:pt x="10017" y="6846"/>
                    </a:cubicBezTo>
                    <a:cubicBezTo>
                      <a:pt x="11112" y="6441"/>
                      <a:pt x="12232" y="6108"/>
                      <a:pt x="13375" y="5858"/>
                    </a:cubicBezTo>
                    <a:cubicBezTo>
                      <a:pt x="14565" y="5584"/>
                      <a:pt x="15803" y="5370"/>
                      <a:pt x="16875" y="5191"/>
                    </a:cubicBezTo>
                    <a:lnTo>
                      <a:pt x="18661" y="4893"/>
                    </a:lnTo>
                    <a:cubicBezTo>
                      <a:pt x="19268" y="4798"/>
                      <a:pt x="19959" y="4655"/>
                      <a:pt x="20423" y="4179"/>
                    </a:cubicBezTo>
                    <a:lnTo>
                      <a:pt x="20256" y="3989"/>
                    </a:lnTo>
                    <a:cubicBezTo>
                      <a:pt x="19768" y="4286"/>
                      <a:pt x="19185" y="4298"/>
                      <a:pt x="18613" y="4298"/>
                    </a:cubicBezTo>
                    <a:lnTo>
                      <a:pt x="18399" y="4298"/>
                    </a:lnTo>
                    <a:cubicBezTo>
                      <a:pt x="17863" y="4298"/>
                      <a:pt x="17327" y="4310"/>
                      <a:pt x="16780" y="4334"/>
                    </a:cubicBezTo>
                    <a:cubicBezTo>
                      <a:pt x="15565" y="4382"/>
                      <a:pt x="14351" y="4501"/>
                      <a:pt x="13148" y="4703"/>
                    </a:cubicBezTo>
                    <a:cubicBezTo>
                      <a:pt x="11922" y="4893"/>
                      <a:pt x="10719" y="5203"/>
                      <a:pt x="9553" y="5632"/>
                    </a:cubicBezTo>
                    <a:cubicBezTo>
                      <a:pt x="9005" y="5822"/>
                      <a:pt x="8469" y="6060"/>
                      <a:pt x="7945" y="6322"/>
                    </a:cubicBezTo>
                    <a:cubicBezTo>
                      <a:pt x="8302" y="5560"/>
                      <a:pt x="8695" y="4798"/>
                      <a:pt x="9088" y="4048"/>
                    </a:cubicBezTo>
                    <a:cubicBezTo>
                      <a:pt x="9803" y="2715"/>
                      <a:pt x="10588" y="1429"/>
                      <a:pt x="11446" y="179"/>
                    </a:cubicBezTo>
                    <a:lnTo>
                      <a:pt x="1124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44"/>
              <p:cNvSpPr/>
              <p:nvPr/>
            </p:nvSpPr>
            <p:spPr>
              <a:xfrm>
                <a:off x="5820350" y="2329730"/>
                <a:ext cx="356025" cy="483725"/>
              </a:xfrm>
              <a:custGeom>
                <a:rect b="b" l="l" r="r" t="t"/>
                <a:pathLst>
                  <a:path extrusionOk="0" h="19349" w="14241">
                    <a:moveTo>
                      <a:pt x="1" y="1"/>
                    </a:moveTo>
                    <a:cubicBezTo>
                      <a:pt x="1" y="1"/>
                      <a:pt x="275" y="8800"/>
                      <a:pt x="3823" y="13264"/>
                    </a:cubicBezTo>
                    <a:cubicBezTo>
                      <a:pt x="7371" y="17717"/>
                      <a:pt x="14241" y="19348"/>
                      <a:pt x="14241" y="19348"/>
                    </a:cubicBezTo>
                    <a:cubicBezTo>
                      <a:pt x="14205" y="18908"/>
                      <a:pt x="14145" y="18479"/>
                      <a:pt x="14062" y="18051"/>
                    </a:cubicBezTo>
                    <a:lnTo>
                      <a:pt x="14074" y="18051"/>
                    </a:lnTo>
                    <a:cubicBezTo>
                      <a:pt x="14074" y="18051"/>
                      <a:pt x="7883" y="14300"/>
                      <a:pt x="6168" y="12550"/>
                    </a:cubicBezTo>
                    <a:cubicBezTo>
                      <a:pt x="4632" y="10978"/>
                      <a:pt x="3704" y="8895"/>
                      <a:pt x="3180" y="6752"/>
                    </a:cubicBezTo>
                    <a:cubicBezTo>
                      <a:pt x="2656" y="4620"/>
                      <a:pt x="2108" y="3025"/>
                      <a:pt x="1965" y="834"/>
                    </a:cubicBezTo>
                    <a:lnTo>
                      <a:pt x="1965" y="477"/>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44"/>
              <p:cNvSpPr/>
              <p:nvPr/>
            </p:nvSpPr>
            <p:spPr>
              <a:xfrm>
                <a:off x="5816775" y="2320052"/>
                <a:ext cx="363175" cy="492050"/>
              </a:xfrm>
              <a:custGeom>
                <a:rect b="b" l="l" r="r" t="t"/>
                <a:pathLst>
                  <a:path extrusionOk="0" h="19682" w="14527">
                    <a:moveTo>
                      <a:pt x="275" y="333"/>
                    </a:moveTo>
                    <a:lnTo>
                      <a:pt x="1989" y="750"/>
                    </a:lnTo>
                    <a:lnTo>
                      <a:pt x="1989" y="1012"/>
                    </a:lnTo>
                    <a:cubicBezTo>
                      <a:pt x="2096" y="2738"/>
                      <a:pt x="2442" y="4072"/>
                      <a:pt x="2847" y="5620"/>
                    </a:cubicBezTo>
                    <a:lnTo>
                      <a:pt x="2847" y="5644"/>
                    </a:lnTo>
                    <a:cubicBezTo>
                      <a:pt x="2966" y="6060"/>
                      <a:pt x="3073" y="6501"/>
                      <a:pt x="3192" y="6965"/>
                    </a:cubicBezTo>
                    <a:cubicBezTo>
                      <a:pt x="3787" y="9406"/>
                      <a:pt x="4811" y="11371"/>
                      <a:pt x="6216" y="12823"/>
                    </a:cubicBezTo>
                    <a:cubicBezTo>
                      <a:pt x="7823" y="14466"/>
                      <a:pt x="13360" y="17859"/>
                      <a:pt x="14098" y="18300"/>
                    </a:cubicBezTo>
                    <a:cubicBezTo>
                      <a:pt x="14169" y="18645"/>
                      <a:pt x="14217" y="18990"/>
                      <a:pt x="14241" y="19348"/>
                    </a:cubicBezTo>
                    <a:cubicBezTo>
                      <a:pt x="13253" y="19086"/>
                      <a:pt x="7240" y="17347"/>
                      <a:pt x="4061" y="13359"/>
                    </a:cubicBezTo>
                    <a:cubicBezTo>
                      <a:pt x="846" y="9311"/>
                      <a:pt x="334" y="1536"/>
                      <a:pt x="275" y="333"/>
                    </a:cubicBezTo>
                    <a:close/>
                    <a:moveTo>
                      <a:pt x="1" y="0"/>
                    </a:moveTo>
                    <a:lnTo>
                      <a:pt x="1" y="179"/>
                    </a:lnTo>
                    <a:cubicBezTo>
                      <a:pt x="1" y="262"/>
                      <a:pt x="322" y="9073"/>
                      <a:pt x="3859" y="13514"/>
                    </a:cubicBezTo>
                    <a:cubicBezTo>
                      <a:pt x="7395" y="17955"/>
                      <a:pt x="14288" y="19633"/>
                      <a:pt x="14348" y="19645"/>
                    </a:cubicBezTo>
                    <a:lnTo>
                      <a:pt x="14527" y="19681"/>
                    </a:lnTo>
                    <a:lnTo>
                      <a:pt x="14515" y="19502"/>
                    </a:lnTo>
                    <a:cubicBezTo>
                      <a:pt x="14491" y="19062"/>
                      <a:pt x="14431" y="18621"/>
                      <a:pt x="14336" y="18181"/>
                    </a:cubicBezTo>
                    <a:lnTo>
                      <a:pt x="14324" y="18133"/>
                    </a:lnTo>
                    <a:lnTo>
                      <a:pt x="14277" y="18098"/>
                    </a:lnTo>
                    <a:cubicBezTo>
                      <a:pt x="14217" y="18062"/>
                      <a:pt x="8073" y="14335"/>
                      <a:pt x="6407" y="12621"/>
                    </a:cubicBezTo>
                    <a:cubicBezTo>
                      <a:pt x="5025" y="11216"/>
                      <a:pt x="4025" y="9287"/>
                      <a:pt x="3442" y="6894"/>
                    </a:cubicBezTo>
                    <a:cubicBezTo>
                      <a:pt x="3323" y="6418"/>
                      <a:pt x="3204" y="5953"/>
                      <a:pt x="3097" y="5548"/>
                    </a:cubicBezTo>
                    <a:cubicBezTo>
                      <a:pt x="2704" y="4012"/>
                      <a:pt x="2358" y="2691"/>
                      <a:pt x="2239" y="1000"/>
                    </a:cubicBezTo>
                    <a:lnTo>
                      <a:pt x="2239" y="548"/>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44"/>
              <p:cNvSpPr/>
              <p:nvPr/>
            </p:nvSpPr>
            <p:spPr>
              <a:xfrm>
                <a:off x="6130825" y="2788305"/>
                <a:ext cx="156275" cy="439625"/>
              </a:xfrm>
              <a:custGeom>
                <a:rect b="b" l="l" r="r" t="t"/>
                <a:pathLst>
                  <a:path extrusionOk="0" h="17585" w="6251">
                    <a:moveTo>
                      <a:pt x="1765" y="0"/>
                    </a:moveTo>
                    <a:cubicBezTo>
                      <a:pt x="1580" y="0"/>
                      <a:pt x="1369" y="61"/>
                      <a:pt x="1131" y="196"/>
                    </a:cubicBezTo>
                    <a:cubicBezTo>
                      <a:pt x="0" y="839"/>
                      <a:pt x="1012" y="5970"/>
                      <a:pt x="1191" y="7125"/>
                    </a:cubicBezTo>
                    <a:cubicBezTo>
                      <a:pt x="1476" y="8935"/>
                      <a:pt x="1965" y="10721"/>
                      <a:pt x="1834" y="12542"/>
                    </a:cubicBezTo>
                    <a:cubicBezTo>
                      <a:pt x="1726" y="13995"/>
                      <a:pt x="1286" y="15650"/>
                      <a:pt x="2238" y="16745"/>
                    </a:cubicBezTo>
                    <a:cubicBezTo>
                      <a:pt x="2804" y="17393"/>
                      <a:pt x="3650" y="17585"/>
                      <a:pt x="4533" y="17585"/>
                    </a:cubicBezTo>
                    <a:cubicBezTo>
                      <a:pt x="5062" y="17585"/>
                      <a:pt x="5604" y="17516"/>
                      <a:pt x="6108" y="17436"/>
                    </a:cubicBezTo>
                    <a:cubicBezTo>
                      <a:pt x="6251" y="16436"/>
                      <a:pt x="5667" y="15507"/>
                      <a:pt x="5191" y="14614"/>
                    </a:cubicBezTo>
                    <a:cubicBezTo>
                      <a:pt x="3596" y="11673"/>
                      <a:pt x="2869" y="8340"/>
                      <a:pt x="3084" y="5006"/>
                    </a:cubicBezTo>
                    <a:cubicBezTo>
                      <a:pt x="3126" y="4335"/>
                      <a:pt x="3331" y="0"/>
                      <a:pt x="17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44"/>
              <p:cNvSpPr/>
              <p:nvPr/>
            </p:nvSpPr>
            <p:spPr>
              <a:xfrm>
                <a:off x="6132900" y="2781900"/>
                <a:ext cx="157175" cy="446025"/>
              </a:xfrm>
              <a:custGeom>
                <a:rect b="b" l="l" r="r" t="t"/>
                <a:pathLst>
                  <a:path extrusionOk="0" h="17841" w="6287">
                    <a:moveTo>
                      <a:pt x="1691" y="255"/>
                    </a:moveTo>
                    <a:cubicBezTo>
                      <a:pt x="1810" y="255"/>
                      <a:pt x="1929" y="291"/>
                      <a:pt x="2036" y="351"/>
                    </a:cubicBezTo>
                    <a:cubicBezTo>
                      <a:pt x="3108" y="1029"/>
                      <a:pt x="2906" y="4708"/>
                      <a:pt x="2870" y="5125"/>
                    </a:cubicBezTo>
                    <a:cubicBezTo>
                      <a:pt x="2667" y="8483"/>
                      <a:pt x="3406" y="11828"/>
                      <a:pt x="5001" y="14793"/>
                    </a:cubicBezTo>
                    <a:lnTo>
                      <a:pt x="5120" y="15019"/>
                    </a:lnTo>
                    <a:cubicBezTo>
                      <a:pt x="5549" y="15805"/>
                      <a:pt x="5989" y="16603"/>
                      <a:pt x="5918" y="17448"/>
                    </a:cubicBezTo>
                    <a:cubicBezTo>
                      <a:pt x="5447" y="17519"/>
                      <a:pt x="4957" y="17575"/>
                      <a:pt x="4483" y="17575"/>
                    </a:cubicBezTo>
                    <a:cubicBezTo>
                      <a:pt x="3615" y="17575"/>
                      <a:pt x="2802" y="17390"/>
                      <a:pt x="2263" y="16781"/>
                    </a:cubicBezTo>
                    <a:cubicBezTo>
                      <a:pt x="1524" y="15936"/>
                      <a:pt x="1667" y="14709"/>
                      <a:pt x="1798" y="13519"/>
                    </a:cubicBezTo>
                    <a:cubicBezTo>
                      <a:pt x="1822" y="13245"/>
                      <a:pt x="1858" y="12959"/>
                      <a:pt x="1893" y="12673"/>
                    </a:cubicBezTo>
                    <a:lnTo>
                      <a:pt x="1882" y="12673"/>
                    </a:lnTo>
                    <a:cubicBezTo>
                      <a:pt x="1977" y="11292"/>
                      <a:pt x="1727" y="9899"/>
                      <a:pt x="1477" y="8566"/>
                    </a:cubicBezTo>
                    <a:lnTo>
                      <a:pt x="1477" y="8554"/>
                    </a:lnTo>
                    <a:cubicBezTo>
                      <a:pt x="1393" y="8113"/>
                      <a:pt x="1310" y="7673"/>
                      <a:pt x="1239" y="7232"/>
                    </a:cubicBezTo>
                    <a:cubicBezTo>
                      <a:pt x="1227" y="7125"/>
                      <a:pt x="1203" y="6994"/>
                      <a:pt x="1167" y="6828"/>
                    </a:cubicBezTo>
                    <a:lnTo>
                      <a:pt x="1167" y="6792"/>
                    </a:lnTo>
                    <a:cubicBezTo>
                      <a:pt x="929" y="5351"/>
                      <a:pt x="179" y="958"/>
                      <a:pt x="1120" y="422"/>
                    </a:cubicBezTo>
                    <a:cubicBezTo>
                      <a:pt x="1298" y="327"/>
                      <a:pt x="1489" y="267"/>
                      <a:pt x="1691" y="255"/>
                    </a:cubicBezTo>
                    <a:close/>
                    <a:moveTo>
                      <a:pt x="1684" y="0"/>
                    </a:moveTo>
                    <a:cubicBezTo>
                      <a:pt x="1470" y="0"/>
                      <a:pt x="1239" y="70"/>
                      <a:pt x="989" y="208"/>
                    </a:cubicBezTo>
                    <a:cubicBezTo>
                      <a:pt x="477" y="505"/>
                      <a:pt x="0" y="1517"/>
                      <a:pt x="905" y="6851"/>
                    </a:cubicBezTo>
                    <a:cubicBezTo>
                      <a:pt x="941" y="7030"/>
                      <a:pt x="965" y="7173"/>
                      <a:pt x="977" y="7280"/>
                    </a:cubicBezTo>
                    <a:cubicBezTo>
                      <a:pt x="1048" y="7732"/>
                      <a:pt x="1131" y="8185"/>
                      <a:pt x="1215" y="8625"/>
                    </a:cubicBezTo>
                    <a:cubicBezTo>
                      <a:pt x="1465" y="9947"/>
                      <a:pt x="1715" y="11304"/>
                      <a:pt x="1620" y="12662"/>
                    </a:cubicBezTo>
                    <a:cubicBezTo>
                      <a:pt x="1596" y="12924"/>
                      <a:pt x="1572" y="13209"/>
                      <a:pt x="1536" y="13471"/>
                    </a:cubicBezTo>
                    <a:lnTo>
                      <a:pt x="1536" y="13495"/>
                    </a:lnTo>
                    <a:cubicBezTo>
                      <a:pt x="1393" y="14733"/>
                      <a:pt x="1239" y="16019"/>
                      <a:pt x="2060" y="16960"/>
                    </a:cubicBezTo>
                    <a:cubicBezTo>
                      <a:pt x="2584" y="17555"/>
                      <a:pt x="3370" y="17841"/>
                      <a:pt x="4465" y="17841"/>
                    </a:cubicBezTo>
                    <a:cubicBezTo>
                      <a:pt x="4989" y="17829"/>
                      <a:pt x="5525" y="17781"/>
                      <a:pt x="6049" y="17686"/>
                    </a:cubicBezTo>
                    <a:lnTo>
                      <a:pt x="6144" y="17674"/>
                    </a:lnTo>
                    <a:lnTo>
                      <a:pt x="6156" y="17579"/>
                    </a:lnTo>
                    <a:cubicBezTo>
                      <a:pt x="6287" y="16614"/>
                      <a:pt x="5811" y="15745"/>
                      <a:pt x="5346" y="14900"/>
                    </a:cubicBezTo>
                    <a:lnTo>
                      <a:pt x="5215" y="14674"/>
                    </a:lnTo>
                    <a:cubicBezTo>
                      <a:pt x="3644" y="11757"/>
                      <a:pt x="2929" y="8459"/>
                      <a:pt x="3132" y="5149"/>
                    </a:cubicBezTo>
                    <a:cubicBezTo>
                      <a:pt x="3179" y="4446"/>
                      <a:pt x="3346" y="886"/>
                      <a:pt x="2167" y="136"/>
                    </a:cubicBezTo>
                    <a:cubicBezTo>
                      <a:pt x="2018" y="46"/>
                      <a:pt x="1857" y="0"/>
                      <a:pt x="16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44"/>
              <p:cNvSpPr/>
              <p:nvPr/>
            </p:nvSpPr>
            <p:spPr>
              <a:xfrm>
                <a:off x="6026625" y="1959900"/>
                <a:ext cx="14325" cy="54800"/>
              </a:xfrm>
              <a:custGeom>
                <a:rect b="b" l="l" r="r" t="t"/>
                <a:pathLst>
                  <a:path extrusionOk="0" h="2192" w="573">
                    <a:moveTo>
                      <a:pt x="1" y="0"/>
                    </a:moveTo>
                    <a:lnTo>
                      <a:pt x="1" y="0"/>
                    </a:lnTo>
                    <a:cubicBezTo>
                      <a:pt x="132" y="357"/>
                      <a:pt x="263" y="715"/>
                      <a:pt x="346" y="1084"/>
                    </a:cubicBezTo>
                    <a:cubicBezTo>
                      <a:pt x="453" y="1453"/>
                      <a:pt x="525" y="1822"/>
                      <a:pt x="572" y="2191"/>
                    </a:cubicBezTo>
                    <a:cubicBezTo>
                      <a:pt x="549" y="1822"/>
                      <a:pt x="477" y="1441"/>
                      <a:pt x="382" y="1072"/>
                    </a:cubicBezTo>
                    <a:cubicBezTo>
                      <a:pt x="275" y="715"/>
                      <a:pt x="156" y="357"/>
                      <a:pt x="1" y="0"/>
                    </a:cubicBezTo>
                    <a:close/>
                  </a:path>
                </a:pathLst>
              </a:custGeom>
              <a:solidFill>
                <a:srgbClr val="3332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44"/>
              <p:cNvSpPr/>
              <p:nvPr/>
            </p:nvSpPr>
            <p:spPr>
              <a:xfrm>
                <a:off x="6058175" y="1955725"/>
                <a:ext cx="9850" cy="49150"/>
              </a:xfrm>
              <a:custGeom>
                <a:rect b="b" l="l" r="r" t="t"/>
                <a:pathLst>
                  <a:path extrusionOk="0" h="1966" w="394">
                    <a:moveTo>
                      <a:pt x="1" y="1"/>
                    </a:moveTo>
                    <a:cubicBezTo>
                      <a:pt x="96" y="322"/>
                      <a:pt x="191" y="644"/>
                      <a:pt x="263" y="965"/>
                    </a:cubicBezTo>
                    <a:cubicBezTo>
                      <a:pt x="334" y="1298"/>
                      <a:pt x="382" y="1632"/>
                      <a:pt x="394" y="1965"/>
                    </a:cubicBezTo>
                    <a:cubicBezTo>
                      <a:pt x="394" y="1632"/>
                      <a:pt x="358" y="1298"/>
                      <a:pt x="287" y="965"/>
                    </a:cubicBezTo>
                    <a:cubicBezTo>
                      <a:pt x="215" y="632"/>
                      <a:pt x="120" y="310"/>
                      <a:pt x="1" y="1"/>
                    </a:cubicBezTo>
                    <a:close/>
                  </a:path>
                </a:pathLst>
              </a:custGeom>
              <a:solidFill>
                <a:srgbClr val="3332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44"/>
              <p:cNvSpPr/>
              <p:nvPr/>
            </p:nvSpPr>
            <p:spPr>
              <a:xfrm>
                <a:off x="6006700" y="1989375"/>
                <a:ext cx="16675" cy="46150"/>
              </a:xfrm>
              <a:custGeom>
                <a:rect b="b" l="l" r="r" t="t"/>
                <a:pathLst>
                  <a:path extrusionOk="0" h="1846" w="667">
                    <a:moveTo>
                      <a:pt x="0" y="0"/>
                    </a:moveTo>
                    <a:lnTo>
                      <a:pt x="0" y="0"/>
                    </a:lnTo>
                    <a:cubicBezTo>
                      <a:pt x="155" y="286"/>
                      <a:pt x="286" y="583"/>
                      <a:pt x="393" y="893"/>
                    </a:cubicBezTo>
                    <a:cubicBezTo>
                      <a:pt x="512" y="1203"/>
                      <a:pt x="595" y="1524"/>
                      <a:pt x="667" y="1845"/>
                    </a:cubicBezTo>
                    <a:cubicBezTo>
                      <a:pt x="619" y="1524"/>
                      <a:pt x="536" y="1203"/>
                      <a:pt x="429" y="893"/>
                    </a:cubicBezTo>
                    <a:cubicBezTo>
                      <a:pt x="310" y="571"/>
                      <a:pt x="167" y="274"/>
                      <a:pt x="0" y="0"/>
                    </a:cubicBezTo>
                    <a:close/>
                  </a:path>
                </a:pathLst>
              </a:custGeom>
              <a:solidFill>
                <a:srgbClr val="3332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57" name="Google Shape;1657;p44"/>
            <p:cNvSpPr/>
            <p:nvPr/>
          </p:nvSpPr>
          <p:spPr>
            <a:xfrm flipH="1">
              <a:off x="8214626" y="1674049"/>
              <a:ext cx="88064" cy="24856"/>
            </a:xfrm>
            <a:custGeom>
              <a:rect b="b" l="l" r="r" t="t"/>
              <a:pathLst>
                <a:path extrusionOk="0" h="709" w="2512">
                  <a:moveTo>
                    <a:pt x="190" y="0"/>
                  </a:moveTo>
                  <a:cubicBezTo>
                    <a:pt x="79" y="0"/>
                    <a:pt x="1" y="134"/>
                    <a:pt x="80" y="244"/>
                  </a:cubicBezTo>
                  <a:cubicBezTo>
                    <a:pt x="461" y="541"/>
                    <a:pt x="937" y="708"/>
                    <a:pt x="1438" y="708"/>
                  </a:cubicBezTo>
                  <a:cubicBezTo>
                    <a:pt x="1783" y="708"/>
                    <a:pt x="2116" y="625"/>
                    <a:pt x="2414" y="470"/>
                  </a:cubicBezTo>
                  <a:cubicBezTo>
                    <a:pt x="2511" y="372"/>
                    <a:pt x="2441" y="215"/>
                    <a:pt x="2320" y="215"/>
                  </a:cubicBezTo>
                  <a:cubicBezTo>
                    <a:pt x="2308" y="215"/>
                    <a:pt x="2296" y="217"/>
                    <a:pt x="2283" y="220"/>
                  </a:cubicBezTo>
                  <a:cubicBezTo>
                    <a:pt x="2015" y="356"/>
                    <a:pt x="1722" y="423"/>
                    <a:pt x="1432" y="423"/>
                  </a:cubicBezTo>
                  <a:cubicBezTo>
                    <a:pt x="1012" y="423"/>
                    <a:pt x="596" y="285"/>
                    <a:pt x="259" y="18"/>
                  </a:cubicBezTo>
                  <a:cubicBezTo>
                    <a:pt x="235" y="6"/>
                    <a:pt x="212" y="0"/>
                    <a:pt x="1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1" name="Shape 1661"/>
        <p:cNvGrpSpPr/>
        <p:nvPr/>
      </p:nvGrpSpPr>
      <p:grpSpPr>
        <a:xfrm>
          <a:off x="0" y="0"/>
          <a:ext cx="0" cy="0"/>
          <a:chOff x="0" y="0"/>
          <a:chExt cx="0" cy="0"/>
        </a:xfrm>
      </p:grpSpPr>
      <p:sp>
        <p:nvSpPr>
          <p:cNvPr id="1662" name="Google Shape;1662;p45"/>
          <p:cNvSpPr txBox="1"/>
          <p:nvPr>
            <p:ph type="title"/>
          </p:nvPr>
        </p:nvSpPr>
        <p:spPr>
          <a:xfrm>
            <a:off x="240975" y="242050"/>
            <a:ext cx="85467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Sentiment Analysis</a:t>
            </a:r>
            <a:endParaRPr/>
          </a:p>
        </p:txBody>
      </p:sp>
      <p:graphicFrame>
        <p:nvGraphicFramePr>
          <p:cNvPr id="1663" name="Google Shape;1663;p45"/>
          <p:cNvGraphicFramePr/>
          <p:nvPr/>
        </p:nvGraphicFramePr>
        <p:xfrm>
          <a:off x="333700" y="1153810"/>
          <a:ext cx="3000000" cy="3000000"/>
        </p:xfrm>
        <a:graphic>
          <a:graphicData uri="http://schemas.openxmlformats.org/drawingml/2006/table">
            <a:tbl>
              <a:tblPr>
                <a:noFill/>
                <a:tableStyleId>{7AE301A6-B699-4604-B56E-480C788CC150}</a:tableStyleId>
              </a:tblPr>
              <a:tblGrid>
                <a:gridCol w="1273150"/>
                <a:gridCol w="2121850"/>
              </a:tblGrid>
              <a:tr h="365725">
                <a:tc>
                  <a:txBody>
                    <a:bodyPr/>
                    <a:lstStyle/>
                    <a:p>
                      <a:pPr indent="0" lvl="0" marL="0" rtl="0" algn="ctr">
                        <a:spcBef>
                          <a:spcPts val="0"/>
                        </a:spcBef>
                        <a:spcAft>
                          <a:spcPts val="0"/>
                        </a:spcAft>
                        <a:buNone/>
                      </a:pPr>
                      <a:r>
                        <a:rPr lang="en" sz="1200">
                          <a:solidFill>
                            <a:schemeClr val="dk1"/>
                          </a:solidFill>
                          <a:latin typeface="Lexend"/>
                          <a:ea typeface="Lexend"/>
                          <a:cs typeface="Lexend"/>
                          <a:sym typeface="Lexend"/>
                        </a:rPr>
                        <a:t>Sport</a:t>
                      </a:r>
                      <a:endParaRPr sz="1200">
                        <a:solidFill>
                          <a:schemeClr val="dk1"/>
                        </a:solidFill>
                        <a:latin typeface="Lexend"/>
                        <a:ea typeface="Lexend"/>
                        <a:cs typeface="Lexend"/>
                        <a:sym typeface="Lexend"/>
                      </a:endParaRPr>
                    </a:p>
                  </a:txBody>
                  <a:tcPr marT="91425" marB="91425" marR="91425" marL="91425" anchor="ctr">
                    <a:lnL cap="flat" cmpd="sng" w="9525">
                      <a:solidFill>
                        <a:srgbClr val="686868"/>
                      </a:solidFill>
                      <a:prstDash val="solid"/>
                      <a:round/>
                      <a:headEnd len="sm" w="sm" type="none"/>
                      <a:tailEnd len="sm" w="sm" type="none"/>
                    </a:lnL>
                    <a:lnR cap="flat" cmpd="sng" w="9525">
                      <a:solidFill>
                        <a:srgbClr val="686868"/>
                      </a:solidFill>
                      <a:prstDash val="solid"/>
                      <a:round/>
                      <a:headEnd len="sm" w="sm" type="none"/>
                      <a:tailEnd len="sm" w="sm" type="none"/>
                    </a:lnR>
                    <a:lnT cap="flat" cmpd="sng" w="9525">
                      <a:solidFill>
                        <a:srgbClr val="686868"/>
                      </a:solidFill>
                      <a:prstDash val="solid"/>
                      <a:round/>
                      <a:headEnd len="sm" w="sm" type="none"/>
                      <a:tailEnd len="sm" w="sm" type="none"/>
                    </a:lnT>
                    <a:lnB cap="flat" cmpd="sng" w="12700">
                      <a:solidFill>
                        <a:srgbClr val="686868"/>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sz="1200">
                          <a:solidFill>
                            <a:schemeClr val="dk1"/>
                          </a:solidFill>
                          <a:latin typeface="Lexend"/>
                          <a:ea typeface="Lexend"/>
                          <a:cs typeface="Lexend"/>
                          <a:sym typeface="Lexend"/>
                        </a:rPr>
                        <a:t>Overall Sentiment Score</a:t>
                      </a:r>
                      <a:endParaRPr sz="1200">
                        <a:solidFill>
                          <a:schemeClr val="dk1"/>
                        </a:solidFill>
                        <a:latin typeface="Lexend"/>
                        <a:ea typeface="Lexend"/>
                        <a:cs typeface="Lexend"/>
                        <a:sym typeface="Lexend"/>
                      </a:endParaRPr>
                    </a:p>
                  </a:txBody>
                  <a:tcPr marT="91425" marB="91425" marR="91425" marL="91425" anchor="ctr">
                    <a:lnL cap="flat" cmpd="sng" w="9525">
                      <a:solidFill>
                        <a:srgbClr val="686868"/>
                      </a:solidFill>
                      <a:prstDash val="solid"/>
                      <a:round/>
                      <a:headEnd len="sm" w="sm" type="none"/>
                      <a:tailEnd len="sm" w="sm" type="none"/>
                    </a:lnL>
                    <a:lnR cap="flat" cmpd="sng" w="9525">
                      <a:solidFill>
                        <a:srgbClr val="686868"/>
                      </a:solidFill>
                      <a:prstDash val="solid"/>
                      <a:round/>
                      <a:headEnd len="sm" w="sm" type="none"/>
                      <a:tailEnd len="sm" w="sm" type="none"/>
                    </a:lnR>
                    <a:lnT cap="flat" cmpd="sng" w="9525">
                      <a:solidFill>
                        <a:srgbClr val="686868"/>
                      </a:solidFill>
                      <a:prstDash val="solid"/>
                      <a:round/>
                      <a:headEnd len="sm" w="sm" type="none"/>
                      <a:tailEnd len="sm" w="sm" type="none"/>
                    </a:lnT>
                    <a:lnB cap="flat" cmpd="sng" w="9525">
                      <a:solidFill>
                        <a:srgbClr val="686868"/>
                      </a:solidFill>
                      <a:prstDash val="solid"/>
                      <a:round/>
                      <a:headEnd len="sm" w="sm" type="none"/>
                      <a:tailEnd len="sm" w="sm" type="none"/>
                    </a:lnB>
                    <a:solidFill>
                      <a:schemeClr val="accent2"/>
                    </a:solidFill>
                  </a:tcPr>
                </a:tc>
              </a:tr>
              <a:tr h="309875">
                <a:tc>
                  <a:txBody>
                    <a:bodyPr/>
                    <a:lstStyle/>
                    <a:p>
                      <a:pPr indent="0" lvl="0" marL="0" rtl="0" algn="l">
                        <a:spcBef>
                          <a:spcPts val="0"/>
                        </a:spcBef>
                        <a:spcAft>
                          <a:spcPts val="0"/>
                        </a:spcAft>
                        <a:buNone/>
                      </a:pPr>
                      <a:r>
                        <a:rPr lang="en" sz="1200">
                          <a:latin typeface="Lexend Light"/>
                          <a:ea typeface="Lexend Light"/>
                          <a:cs typeface="Lexend Light"/>
                          <a:sym typeface="Lexend Light"/>
                        </a:rPr>
                        <a:t>Kickboxing</a:t>
                      </a:r>
                      <a:endParaRPr sz="1200">
                        <a:solidFill>
                          <a:schemeClr val="dk2"/>
                        </a:solidFill>
                        <a:latin typeface="Lexend Light"/>
                        <a:ea typeface="Lexend Light"/>
                        <a:cs typeface="Lexend Light"/>
                        <a:sym typeface="Lexend Light"/>
                      </a:endParaRPr>
                    </a:p>
                  </a:txBody>
                  <a:tcPr marT="63500" marB="63500" marR="63500" marL="63500">
                    <a:lnL cap="flat" cmpd="sng" w="12700">
                      <a:solidFill>
                        <a:srgbClr val="686868"/>
                      </a:solidFill>
                      <a:prstDash val="solid"/>
                      <a:round/>
                      <a:headEnd len="sm" w="sm" type="none"/>
                      <a:tailEnd len="sm" w="sm" type="none"/>
                    </a:lnL>
                    <a:lnR cap="flat" cmpd="sng" w="9525">
                      <a:solidFill>
                        <a:srgbClr val="686868"/>
                      </a:solidFill>
                      <a:prstDash val="solid"/>
                      <a:round/>
                      <a:headEnd len="sm" w="sm" type="none"/>
                      <a:tailEnd len="sm" w="sm" type="none"/>
                    </a:lnR>
                    <a:lnT cap="flat" cmpd="sng" w="12700">
                      <a:solidFill>
                        <a:srgbClr val="686868"/>
                      </a:solidFill>
                      <a:prstDash val="solid"/>
                      <a:round/>
                      <a:headEnd len="sm" w="sm" type="none"/>
                      <a:tailEnd len="sm" w="sm" type="none"/>
                    </a:lnT>
                    <a:lnB cap="flat" cmpd="sng" w="12700">
                      <a:solidFill>
                        <a:srgbClr val="686868"/>
                      </a:solidFill>
                      <a:prstDash val="solid"/>
                      <a:round/>
                      <a:headEnd len="sm" w="sm" type="none"/>
                      <a:tailEnd len="sm" w="sm" type="none"/>
                    </a:lnB>
                    <a:solidFill>
                      <a:srgbClr val="FFF2CC"/>
                    </a:solidFill>
                  </a:tcPr>
                </a:tc>
                <a:tc>
                  <a:txBody>
                    <a:bodyPr/>
                    <a:lstStyle/>
                    <a:p>
                      <a:pPr indent="0" lvl="0" marL="0" rtl="0" algn="r">
                        <a:lnSpc>
                          <a:spcPct val="115000"/>
                        </a:lnSpc>
                        <a:spcBef>
                          <a:spcPts val="0"/>
                        </a:spcBef>
                        <a:spcAft>
                          <a:spcPts val="0"/>
                        </a:spcAft>
                        <a:buNone/>
                      </a:pPr>
                      <a:r>
                        <a:rPr lang="en" sz="1200">
                          <a:latin typeface="Lexend Light"/>
                          <a:ea typeface="Lexend Light"/>
                          <a:cs typeface="Lexend Light"/>
                          <a:sym typeface="Lexend Light"/>
                        </a:rPr>
                        <a:t>0.5371</a:t>
                      </a:r>
                      <a:endParaRPr sz="1200">
                        <a:solidFill>
                          <a:schemeClr val="dk2"/>
                        </a:solidFill>
                        <a:latin typeface="Lexend Light"/>
                        <a:ea typeface="Lexend Light"/>
                        <a:cs typeface="Lexend Light"/>
                        <a:sym typeface="Lexend Light"/>
                      </a:endParaRPr>
                    </a:p>
                  </a:txBody>
                  <a:tcPr marT="25400" marB="25400" marR="25400" marL="25400" anchor="b">
                    <a:lnL cap="flat" cmpd="sng" w="9525">
                      <a:solidFill>
                        <a:srgbClr val="686868"/>
                      </a:solidFill>
                      <a:prstDash val="solid"/>
                      <a:round/>
                      <a:headEnd len="sm" w="sm" type="none"/>
                      <a:tailEnd len="sm" w="sm" type="none"/>
                    </a:lnL>
                    <a:lnR cap="flat" cmpd="sng" w="9525">
                      <a:solidFill>
                        <a:srgbClr val="686868"/>
                      </a:solidFill>
                      <a:prstDash val="solid"/>
                      <a:round/>
                      <a:headEnd len="sm" w="sm" type="none"/>
                      <a:tailEnd len="sm" w="sm" type="none"/>
                    </a:lnR>
                    <a:lnT cap="flat" cmpd="sng" w="9525">
                      <a:solidFill>
                        <a:srgbClr val="686868"/>
                      </a:solidFill>
                      <a:prstDash val="solid"/>
                      <a:round/>
                      <a:headEnd len="sm" w="sm" type="none"/>
                      <a:tailEnd len="sm" w="sm" type="none"/>
                    </a:lnT>
                    <a:lnB cap="flat" cmpd="sng" w="9525">
                      <a:solidFill>
                        <a:srgbClr val="686868"/>
                      </a:solidFill>
                      <a:prstDash val="solid"/>
                      <a:round/>
                      <a:headEnd len="sm" w="sm" type="none"/>
                      <a:tailEnd len="sm" w="sm" type="none"/>
                    </a:lnB>
                    <a:solidFill>
                      <a:srgbClr val="FFF2CC"/>
                    </a:solidFill>
                  </a:tcPr>
                </a:tc>
              </a:tr>
              <a:tr h="309875">
                <a:tc>
                  <a:txBody>
                    <a:bodyPr/>
                    <a:lstStyle/>
                    <a:p>
                      <a:pPr indent="0" lvl="0" marL="0" rtl="0" algn="l">
                        <a:spcBef>
                          <a:spcPts val="0"/>
                        </a:spcBef>
                        <a:spcAft>
                          <a:spcPts val="0"/>
                        </a:spcAft>
                        <a:buNone/>
                      </a:pPr>
                      <a:r>
                        <a:rPr lang="en" sz="1200">
                          <a:latin typeface="Lexend Light"/>
                          <a:ea typeface="Lexend Light"/>
                          <a:cs typeface="Lexend Light"/>
                          <a:sym typeface="Lexend Light"/>
                        </a:rPr>
                        <a:t>Flag Football</a:t>
                      </a:r>
                      <a:endParaRPr sz="1200">
                        <a:solidFill>
                          <a:schemeClr val="dk2"/>
                        </a:solidFill>
                        <a:latin typeface="Lexend Light"/>
                        <a:ea typeface="Lexend Light"/>
                        <a:cs typeface="Lexend Light"/>
                        <a:sym typeface="Lexend Light"/>
                      </a:endParaRPr>
                    </a:p>
                  </a:txBody>
                  <a:tcPr marT="63500" marB="63500" marR="63500" marL="63500">
                    <a:lnL cap="flat" cmpd="sng" w="12700">
                      <a:solidFill>
                        <a:srgbClr val="686868"/>
                      </a:solidFill>
                      <a:prstDash val="solid"/>
                      <a:round/>
                      <a:headEnd len="sm" w="sm" type="none"/>
                      <a:tailEnd len="sm" w="sm" type="none"/>
                    </a:lnL>
                    <a:lnR cap="flat" cmpd="sng" w="9525">
                      <a:solidFill>
                        <a:srgbClr val="686868"/>
                      </a:solidFill>
                      <a:prstDash val="solid"/>
                      <a:round/>
                      <a:headEnd len="sm" w="sm" type="none"/>
                      <a:tailEnd len="sm" w="sm" type="none"/>
                    </a:lnR>
                    <a:lnT cap="flat" cmpd="sng" w="12700">
                      <a:solidFill>
                        <a:srgbClr val="686868"/>
                      </a:solidFill>
                      <a:prstDash val="solid"/>
                      <a:round/>
                      <a:headEnd len="sm" w="sm" type="none"/>
                      <a:tailEnd len="sm" w="sm" type="none"/>
                    </a:lnT>
                    <a:lnB cap="flat" cmpd="sng" w="12700">
                      <a:solidFill>
                        <a:srgbClr val="686868"/>
                      </a:solidFill>
                      <a:prstDash val="solid"/>
                      <a:round/>
                      <a:headEnd len="sm" w="sm" type="none"/>
                      <a:tailEnd len="sm" w="sm" type="none"/>
                    </a:lnB>
                    <a:solidFill>
                      <a:srgbClr val="FFF2CC"/>
                    </a:solidFill>
                  </a:tcPr>
                </a:tc>
                <a:tc>
                  <a:txBody>
                    <a:bodyPr/>
                    <a:lstStyle/>
                    <a:p>
                      <a:pPr indent="0" lvl="0" marL="0" rtl="0" algn="r">
                        <a:lnSpc>
                          <a:spcPct val="115000"/>
                        </a:lnSpc>
                        <a:spcBef>
                          <a:spcPts val="0"/>
                        </a:spcBef>
                        <a:spcAft>
                          <a:spcPts val="0"/>
                        </a:spcAft>
                        <a:buNone/>
                      </a:pPr>
                      <a:r>
                        <a:rPr lang="en" sz="1200">
                          <a:latin typeface="Lexend Light"/>
                          <a:ea typeface="Lexend Light"/>
                          <a:cs typeface="Lexend Light"/>
                          <a:sym typeface="Lexend Light"/>
                        </a:rPr>
                        <a:t>0.5159</a:t>
                      </a:r>
                      <a:endParaRPr sz="1200">
                        <a:solidFill>
                          <a:schemeClr val="dk2"/>
                        </a:solidFill>
                        <a:latin typeface="Lexend Light"/>
                        <a:ea typeface="Lexend Light"/>
                        <a:cs typeface="Lexend Light"/>
                        <a:sym typeface="Lexend Light"/>
                      </a:endParaRPr>
                    </a:p>
                  </a:txBody>
                  <a:tcPr marT="25400" marB="25400" marR="25400" marL="25400" anchor="b">
                    <a:lnL cap="flat" cmpd="sng" w="9525">
                      <a:solidFill>
                        <a:srgbClr val="686868"/>
                      </a:solidFill>
                      <a:prstDash val="solid"/>
                      <a:round/>
                      <a:headEnd len="sm" w="sm" type="none"/>
                      <a:tailEnd len="sm" w="sm" type="none"/>
                    </a:lnL>
                    <a:lnR cap="flat" cmpd="sng" w="9525">
                      <a:solidFill>
                        <a:srgbClr val="686868"/>
                      </a:solidFill>
                      <a:prstDash val="solid"/>
                      <a:round/>
                      <a:headEnd len="sm" w="sm" type="none"/>
                      <a:tailEnd len="sm" w="sm" type="none"/>
                    </a:lnR>
                    <a:lnT cap="flat" cmpd="sng" w="9525">
                      <a:solidFill>
                        <a:srgbClr val="686868"/>
                      </a:solidFill>
                      <a:prstDash val="solid"/>
                      <a:round/>
                      <a:headEnd len="sm" w="sm" type="none"/>
                      <a:tailEnd len="sm" w="sm" type="none"/>
                    </a:lnT>
                    <a:lnB cap="flat" cmpd="sng" w="9525">
                      <a:solidFill>
                        <a:srgbClr val="686868"/>
                      </a:solidFill>
                      <a:prstDash val="solid"/>
                      <a:round/>
                      <a:headEnd len="sm" w="sm" type="none"/>
                      <a:tailEnd len="sm" w="sm" type="none"/>
                    </a:lnB>
                    <a:solidFill>
                      <a:srgbClr val="FFF2CC"/>
                    </a:solidFill>
                  </a:tcPr>
                </a:tc>
              </a:tr>
              <a:tr h="309875">
                <a:tc>
                  <a:txBody>
                    <a:bodyPr/>
                    <a:lstStyle/>
                    <a:p>
                      <a:pPr indent="0" lvl="0" marL="0" rtl="0" algn="l">
                        <a:spcBef>
                          <a:spcPts val="0"/>
                        </a:spcBef>
                        <a:spcAft>
                          <a:spcPts val="0"/>
                        </a:spcAft>
                        <a:buNone/>
                      </a:pPr>
                      <a:r>
                        <a:rPr lang="en" sz="1200">
                          <a:latin typeface="Lexend Light"/>
                          <a:ea typeface="Lexend Light"/>
                          <a:cs typeface="Lexend Light"/>
                          <a:sym typeface="Lexend Light"/>
                        </a:rPr>
                        <a:t>Breakdance</a:t>
                      </a:r>
                      <a:endParaRPr sz="1200">
                        <a:solidFill>
                          <a:schemeClr val="dk2"/>
                        </a:solidFill>
                        <a:latin typeface="Lexend Light"/>
                        <a:ea typeface="Lexend Light"/>
                        <a:cs typeface="Lexend Light"/>
                        <a:sym typeface="Lexend Light"/>
                      </a:endParaRPr>
                    </a:p>
                  </a:txBody>
                  <a:tcPr marT="63500" marB="63500" marR="63500" marL="63500">
                    <a:lnL cap="flat" cmpd="sng" w="12700">
                      <a:solidFill>
                        <a:srgbClr val="686868"/>
                      </a:solidFill>
                      <a:prstDash val="solid"/>
                      <a:round/>
                      <a:headEnd len="sm" w="sm" type="none"/>
                      <a:tailEnd len="sm" w="sm" type="none"/>
                    </a:lnL>
                    <a:lnR cap="flat" cmpd="sng" w="9525">
                      <a:solidFill>
                        <a:srgbClr val="686868"/>
                      </a:solidFill>
                      <a:prstDash val="solid"/>
                      <a:round/>
                      <a:headEnd len="sm" w="sm" type="none"/>
                      <a:tailEnd len="sm" w="sm" type="none"/>
                    </a:lnR>
                    <a:lnT cap="flat" cmpd="sng" w="12700">
                      <a:solidFill>
                        <a:srgbClr val="686868"/>
                      </a:solidFill>
                      <a:prstDash val="solid"/>
                      <a:round/>
                      <a:headEnd len="sm" w="sm" type="none"/>
                      <a:tailEnd len="sm" w="sm" type="none"/>
                    </a:lnT>
                    <a:lnB cap="flat" cmpd="sng" w="12700">
                      <a:solidFill>
                        <a:srgbClr val="686868"/>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200">
                          <a:latin typeface="Lexend Light"/>
                          <a:ea typeface="Lexend Light"/>
                          <a:cs typeface="Lexend Light"/>
                          <a:sym typeface="Lexend Light"/>
                        </a:rPr>
                        <a:t>0.4179</a:t>
                      </a:r>
                      <a:endParaRPr sz="1200">
                        <a:solidFill>
                          <a:schemeClr val="dk2"/>
                        </a:solidFill>
                        <a:latin typeface="Lexend Light"/>
                        <a:ea typeface="Lexend Light"/>
                        <a:cs typeface="Lexend Light"/>
                        <a:sym typeface="Lexend Light"/>
                      </a:endParaRPr>
                    </a:p>
                  </a:txBody>
                  <a:tcPr marT="25400" marB="25400" marR="25400" marL="25400" anchor="b">
                    <a:lnL cap="flat" cmpd="sng" w="9525">
                      <a:solidFill>
                        <a:srgbClr val="686868"/>
                      </a:solidFill>
                      <a:prstDash val="solid"/>
                      <a:round/>
                      <a:headEnd len="sm" w="sm" type="none"/>
                      <a:tailEnd len="sm" w="sm" type="none"/>
                    </a:lnL>
                    <a:lnR cap="flat" cmpd="sng" w="9525">
                      <a:solidFill>
                        <a:srgbClr val="686868"/>
                      </a:solidFill>
                      <a:prstDash val="solid"/>
                      <a:round/>
                      <a:headEnd len="sm" w="sm" type="none"/>
                      <a:tailEnd len="sm" w="sm" type="none"/>
                    </a:lnR>
                    <a:lnT cap="flat" cmpd="sng" w="9525">
                      <a:solidFill>
                        <a:srgbClr val="686868"/>
                      </a:solidFill>
                      <a:prstDash val="solid"/>
                      <a:round/>
                      <a:headEnd len="sm" w="sm" type="none"/>
                      <a:tailEnd len="sm" w="sm" type="none"/>
                    </a:lnT>
                    <a:lnB cap="flat" cmpd="sng" w="9525">
                      <a:solidFill>
                        <a:srgbClr val="686868"/>
                      </a:solidFill>
                      <a:prstDash val="solid"/>
                      <a:round/>
                      <a:headEnd len="sm" w="sm" type="none"/>
                      <a:tailEnd len="sm" w="sm" type="none"/>
                    </a:lnB>
                  </a:tcPr>
                </a:tc>
              </a:tr>
              <a:tr h="309875">
                <a:tc>
                  <a:txBody>
                    <a:bodyPr/>
                    <a:lstStyle/>
                    <a:p>
                      <a:pPr indent="0" lvl="0" marL="0" rtl="0" algn="l">
                        <a:spcBef>
                          <a:spcPts val="0"/>
                        </a:spcBef>
                        <a:spcAft>
                          <a:spcPts val="0"/>
                        </a:spcAft>
                        <a:buNone/>
                      </a:pPr>
                      <a:r>
                        <a:rPr lang="en" sz="1200">
                          <a:latin typeface="Lexend Light"/>
                          <a:ea typeface="Lexend Light"/>
                          <a:cs typeface="Lexend Light"/>
                          <a:sym typeface="Lexend Light"/>
                        </a:rPr>
                        <a:t>Lacrosse</a:t>
                      </a:r>
                      <a:endParaRPr sz="1200">
                        <a:solidFill>
                          <a:schemeClr val="dk2"/>
                        </a:solidFill>
                        <a:latin typeface="Lexend Light"/>
                        <a:ea typeface="Lexend Light"/>
                        <a:cs typeface="Lexend Light"/>
                        <a:sym typeface="Lexend Light"/>
                      </a:endParaRPr>
                    </a:p>
                  </a:txBody>
                  <a:tcPr marT="63500" marB="63500" marR="63500" marL="63500">
                    <a:lnL cap="flat" cmpd="sng" w="12700">
                      <a:solidFill>
                        <a:srgbClr val="686868"/>
                      </a:solidFill>
                      <a:prstDash val="solid"/>
                      <a:round/>
                      <a:headEnd len="sm" w="sm" type="none"/>
                      <a:tailEnd len="sm" w="sm" type="none"/>
                    </a:lnL>
                    <a:lnR cap="flat" cmpd="sng" w="9525">
                      <a:solidFill>
                        <a:srgbClr val="686868"/>
                      </a:solidFill>
                      <a:prstDash val="solid"/>
                      <a:round/>
                      <a:headEnd len="sm" w="sm" type="none"/>
                      <a:tailEnd len="sm" w="sm" type="none"/>
                    </a:lnR>
                    <a:lnT cap="flat" cmpd="sng" w="12700">
                      <a:solidFill>
                        <a:srgbClr val="686868"/>
                      </a:solidFill>
                      <a:prstDash val="solid"/>
                      <a:round/>
                      <a:headEnd len="sm" w="sm" type="none"/>
                      <a:tailEnd len="sm" w="sm" type="none"/>
                    </a:lnT>
                    <a:lnB cap="flat" cmpd="sng" w="12700">
                      <a:solidFill>
                        <a:srgbClr val="686868"/>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200">
                          <a:latin typeface="Lexend Light"/>
                          <a:ea typeface="Lexend Light"/>
                          <a:cs typeface="Lexend Light"/>
                          <a:sym typeface="Lexend Light"/>
                        </a:rPr>
                        <a:t>0.3924</a:t>
                      </a:r>
                      <a:endParaRPr sz="1200">
                        <a:solidFill>
                          <a:schemeClr val="dk2"/>
                        </a:solidFill>
                        <a:latin typeface="Lexend Light"/>
                        <a:ea typeface="Lexend Light"/>
                        <a:cs typeface="Lexend Light"/>
                        <a:sym typeface="Lexend Light"/>
                      </a:endParaRPr>
                    </a:p>
                  </a:txBody>
                  <a:tcPr marT="25400" marB="25400" marR="25400" marL="25400" anchor="b">
                    <a:lnL cap="flat" cmpd="sng" w="9525">
                      <a:solidFill>
                        <a:srgbClr val="686868"/>
                      </a:solidFill>
                      <a:prstDash val="solid"/>
                      <a:round/>
                      <a:headEnd len="sm" w="sm" type="none"/>
                      <a:tailEnd len="sm" w="sm" type="none"/>
                    </a:lnL>
                    <a:lnR cap="flat" cmpd="sng" w="9525">
                      <a:solidFill>
                        <a:srgbClr val="686868"/>
                      </a:solidFill>
                      <a:prstDash val="solid"/>
                      <a:round/>
                      <a:headEnd len="sm" w="sm" type="none"/>
                      <a:tailEnd len="sm" w="sm" type="none"/>
                    </a:lnR>
                    <a:lnT cap="flat" cmpd="sng" w="9525">
                      <a:solidFill>
                        <a:srgbClr val="686868"/>
                      </a:solidFill>
                      <a:prstDash val="solid"/>
                      <a:round/>
                      <a:headEnd len="sm" w="sm" type="none"/>
                      <a:tailEnd len="sm" w="sm" type="none"/>
                    </a:lnT>
                    <a:lnB cap="flat" cmpd="sng" w="9525">
                      <a:solidFill>
                        <a:srgbClr val="686868"/>
                      </a:solidFill>
                      <a:prstDash val="solid"/>
                      <a:round/>
                      <a:headEnd len="sm" w="sm" type="none"/>
                      <a:tailEnd len="sm" w="sm" type="none"/>
                    </a:lnB>
                  </a:tcPr>
                </a:tc>
              </a:tr>
              <a:tr h="309875">
                <a:tc>
                  <a:txBody>
                    <a:bodyPr/>
                    <a:lstStyle/>
                    <a:p>
                      <a:pPr indent="0" lvl="0" marL="0" rtl="0" algn="l">
                        <a:spcBef>
                          <a:spcPts val="0"/>
                        </a:spcBef>
                        <a:spcAft>
                          <a:spcPts val="0"/>
                        </a:spcAft>
                        <a:buNone/>
                      </a:pPr>
                      <a:r>
                        <a:rPr lang="en" sz="1200">
                          <a:latin typeface="Lexend Light"/>
                          <a:ea typeface="Lexend Light"/>
                          <a:cs typeface="Lexend Light"/>
                          <a:sym typeface="Lexend Light"/>
                        </a:rPr>
                        <a:t>Baseball / Softball</a:t>
                      </a:r>
                      <a:endParaRPr sz="1200">
                        <a:solidFill>
                          <a:schemeClr val="dk2"/>
                        </a:solidFill>
                        <a:latin typeface="Lexend Light"/>
                        <a:ea typeface="Lexend Light"/>
                        <a:cs typeface="Lexend Light"/>
                        <a:sym typeface="Lexend Light"/>
                      </a:endParaRPr>
                    </a:p>
                  </a:txBody>
                  <a:tcPr marT="63500" marB="63500" marR="63500" marL="63500">
                    <a:lnL cap="flat" cmpd="sng" w="12700">
                      <a:solidFill>
                        <a:srgbClr val="686868"/>
                      </a:solidFill>
                      <a:prstDash val="solid"/>
                      <a:round/>
                      <a:headEnd len="sm" w="sm" type="none"/>
                      <a:tailEnd len="sm" w="sm" type="none"/>
                    </a:lnL>
                    <a:lnR cap="flat" cmpd="sng" w="9525">
                      <a:solidFill>
                        <a:srgbClr val="686868"/>
                      </a:solidFill>
                      <a:prstDash val="solid"/>
                      <a:round/>
                      <a:headEnd len="sm" w="sm" type="none"/>
                      <a:tailEnd len="sm" w="sm" type="none"/>
                    </a:lnR>
                    <a:lnT cap="flat" cmpd="sng" w="12700">
                      <a:solidFill>
                        <a:srgbClr val="686868"/>
                      </a:solidFill>
                      <a:prstDash val="solid"/>
                      <a:round/>
                      <a:headEnd len="sm" w="sm" type="none"/>
                      <a:tailEnd len="sm" w="sm" type="none"/>
                    </a:lnT>
                    <a:lnB cap="flat" cmpd="sng" w="12700">
                      <a:solidFill>
                        <a:srgbClr val="686868"/>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200">
                          <a:latin typeface="Lexend Light"/>
                          <a:ea typeface="Lexend Light"/>
                          <a:cs typeface="Lexend Light"/>
                          <a:sym typeface="Lexend Light"/>
                        </a:rPr>
                        <a:t>0.3610</a:t>
                      </a:r>
                      <a:endParaRPr sz="1200">
                        <a:solidFill>
                          <a:schemeClr val="dk2"/>
                        </a:solidFill>
                        <a:latin typeface="Lexend Light"/>
                        <a:ea typeface="Lexend Light"/>
                        <a:cs typeface="Lexend Light"/>
                        <a:sym typeface="Lexend Light"/>
                      </a:endParaRPr>
                    </a:p>
                  </a:txBody>
                  <a:tcPr marT="25400" marB="25400" marR="25400" marL="25400" anchor="b">
                    <a:lnL cap="flat" cmpd="sng" w="9525">
                      <a:solidFill>
                        <a:srgbClr val="686868"/>
                      </a:solidFill>
                      <a:prstDash val="solid"/>
                      <a:round/>
                      <a:headEnd len="sm" w="sm" type="none"/>
                      <a:tailEnd len="sm" w="sm" type="none"/>
                    </a:lnL>
                    <a:lnR cap="flat" cmpd="sng" w="9525">
                      <a:solidFill>
                        <a:srgbClr val="686868"/>
                      </a:solidFill>
                      <a:prstDash val="solid"/>
                      <a:round/>
                      <a:headEnd len="sm" w="sm" type="none"/>
                      <a:tailEnd len="sm" w="sm" type="none"/>
                    </a:lnR>
                    <a:lnT cap="flat" cmpd="sng" w="9525">
                      <a:solidFill>
                        <a:srgbClr val="686868"/>
                      </a:solidFill>
                      <a:prstDash val="solid"/>
                      <a:round/>
                      <a:headEnd len="sm" w="sm" type="none"/>
                      <a:tailEnd len="sm" w="sm" type="none"/>
                    </a:lnT>
                    <a:lnB cap="flat" cmpd="sng" w="9525">
                      <a:solidFill>
                        <a:srgbClr val="686868"/>
                      </a:solidFill>
                      <a:prstDash val="solid"/>
                      <a:round/>
                      <a:headEnd len="sm" w="sm" type="none"/>
                      <a:tailEnd len="sm" w="sm" type="none"/>
                    </a:lnB>
                  </a:tcPr>
                </a:tc>
              </a:tr>
              <a:tr h="309875">
                <a:tc>
                  <a:txBody>
                    <a:bodyPr/>
                    <a:lstStyle/>
                    <a:p>
                      <a:pPr indent="0" lvl="0" marL="0" rtl="0" algn="l">
                        <a:spcBef>
                          <a:spcPts val="0"/>
                        </a:spcBef>
                        <a:spcAft>
                          <a:spcPts val="0"/>
                        </a:spcAft>
                        <a:buNone/>
                      </a:pPr>
                      <a:r>
                        <a:rPr lang="en" sz="1200">
                          <a:latin typeface="Lexend Light"/>
                          <a:ea typeface="Lexend Light"/>
                          <a:cs typeface="Lexend Light"/>
                          <a:sym typeface="Lexend Light"/>
                        </a:rPr>
                        <a:t>Cricket</a:t>
                      </a:r>
                      <a:endParaRPr sz="1200">
                        <a:solidFill>
                          <a:schemeClr val="dk2"/>
                        </a:solidFill>
                        <a:latin typeface="Lexend Light"/>
                        <a:ea typeface="Lexend Light"/>
                        <a:cs typeface="Lexend Light"/>
                        <a:sym typeface="Lexend Light"/>
                      </a:endParaRPr>
                    </a:p>
                  </a:txBody>
                  <a:tcPr marT="63500" marB="63500" marR="63500" marL="63500">
                    <a:lnL cap="flat" cmpd="sng" w="12700">
                      <a:solidFill>
                        <a:srgbClr val="686868"/>
                      </a:solidFill>
                      <a:prstDash val="solid"/>
                      <a:round/>
                      <a:headEnd len="sm" w="sm" type="none"/>
                      <a:tailEnd len="sm" w="sm" type="none"/>
                    </a:lnL>
                    <a:lnR cap="flat" cmpd="sng" w="9525">
                      <a:solidFill>
                        <a:srgbClr val="686868"/>
                      </a:solidFill>
                      <a:prstDash val="solid"/>
                      <a:round/>
                      <a:headEnd len="sm" w="sm" type="none"/>
                      <a:tailEnd len="sm" w="sm" type="none"/>
                    </a:lnR>
                    <a:lnT cap="flat" cmpd="sng" w="12700">
                      <a:solidFill>
                        <a:srgbClr val="686868"/>
                      </a:solidFill>
                      <a:prstDash val="solid"/>
                      <a:round/>
                      <a:headEnd len="sm" w="sm" type="none"/>
                      <a:tailEnd len="sm" w="sm" type="none"/>
                    </a:lnT>
                    <a:lnB cap="flat" cmpd="sng" w="12700">
                      <a:solidFill>
                        <a:srgbClr val="686868"/>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200">
                          <a:latin typeface="Lexend Light"/>
                          <a:ea typeface="Lexend Light"/>
                          <a:cs typeface="Lexend Light"/>
                          <a:sym typeface="Lexend Light"/>
                        </a:rPr>
                        <a:t>0.3453</a:t>
                      </a:r>
                      <a:endParaRPr sz="1200">
                        <a:solidFill>
                          <a:schemeClr val="dk2"/>
                        </a:solidFill>
                        <a:latin typeface="Lexend Light"/>
                        <a:ea typeface="Lexend Light"/>
                        <a:cs typeface="Lexend Light"/>
                        <a:sym typeface="Lexend Light"/>
                      </a:endParaRPr>
                    </a:p>
                  </a:txBody>
                  <a:tcPr marT="25400" marB="25400" marR="25400" marL="25400" anchor="b">
                    <a:lnL cap="flat" cmpd="sng" w="9525">
                      <a:solidFill>
                        <a:srgbClr val="686868"/>
                      </a:solidFill>
                      <a:prstDash val="solid"/>
                      <a:round/>
                      <a:headEnd len="sm" w="sm" type="none"/>
                      <a:tailEnd len="sm" w="sm" type="none"/>
                    </a:lnL>
                    <a:lnR cap="flat" cmpd="sng" w="9525">
                      <a:solidFill>
                        <a:srgbClr val="686868"/>
                      </a:solidFill>
                      <a:prstDash val="solid"/>
                      <a:round/>
                      <a:headEnd len="sm" w="sm" type="none"/>
                      <a:tailEnd len="sm" w="sm" type="none"/>
                    </a:lnR>
                    <a:lnT cap="flat" cmpd="sng" w="9525">
                      <a:solidFill>
                        <a:srgbClr val="686868"/>
                      </a:solidFill>
                      <a:prstDash val="solid"/>
                      <a:round/>
                      <a:headEnd len="sm" w="sm" type="none"/>
                      <a:tailEnd len="sm" w="sm" type="none"/>
                    </a:lnT>
                    <a:lnB cap="flat" cmpd="sng" w="9525">
                      <a:solidFill>
                        <a:srgbClr val="686868"/>
                      </a:solidFill>
                      <a:prstDash val="solid"/>
                      <a:round/>
                      <a:headEnd len="sm" w="sm" type="none"/>
                      <a:tailEnd len="sm" w="sm" type="none"/>
                    </a:lnB>
                  </a:tcPr>
                </a:tc>
              </a:tr>
              <a:tr h="309875">
                <a:tc>
                  <a:txBody>
                    <a:bodyPr/>
                    <a:lstStyle/>
                    <a:p>
                      <a:pPr indent="0" lvl="0" marL="0" rtl="0" algn="l">
                        <a:spcBef>
                          <a:spcPts val="0"/>
                        </a:spcBef>
                        <a:spcAft>
                          <a:spcPts val="0"/>
                        </a:spcAft>
                        <a:buNone/>
                      </a:pPr>
                      <a:r>
                        <a:rPr lang="en" sz="1200">
                          <a:latin typeface="Lexend Light"/>
                          <a:ea typeface="Lexend Light"/>
                          <a:cs typeface="Lexend Light"/>
                          <a:sym typeface="Lexend Light"/>
                        </a:rPr>
                        <a:t>Motorsport</a:t>
                      </a:r>
                      <a:endParaRPr sz="1200">
                        <a:solidFill>
                          <a:schemeClr val="dk2"/>
                        </a:solidFill>
                        <a:latin typeface="Lexend Light"/>
                        <a:ea typeface="Lexend Light"/>
                        <a:cs typeface="Lexend Light"/>
                        <a:sym typeface="Lexend Light"/>
                      </a:endParaRPr>
                    </a:p>
                  </a:txBody>
                  <a:tcPr marT="63500" marB="63500" marR="63500" marL="63500">
                    <a:lnL cap="flat" cmpd="sng" w="12700">
                      <a:solidFill>
                        <a:srgbClr val="686868"/>
                      </a:solidFill>
                      <a:prstDash val="solid"/>
                      <a:round/>
                      <a:headEnd len="sm" w="sm" type="none"/>
                      <a:tailEnd len="sm" w="sm" type="none"/>
                    </a:lnL>
                    <a:lnR cap="flat" cmpd="sng" w="9525">
                      <a:solidFill>
                        <a:srgbClr val="686868"/>
                      </a:solidFill>
                      <a:prstDash val="solid"/>
                      <a:round/>
                      <a:headEnd len="sm" w="sm" type="none"/>
                      <a:tailEnd len="sm" w="sm" type="none"/>
                    </a:lnR>
                    <a:lnT cap="flat" cmpd="sng" w="12700">
                      <a:solidFill>
                        <a:srgbClr val="686868"/>
                      </a:solidFill>
                      <a:prstDash val="solid"/>
                      <a:round/>
                      <a:headEnd len="sm" w="sm" type="none"/>
                      <a:tailEnd len="sm" w="sm" type="none"/>
                    </a:lnT>
                    <a:lnB cap="flat" cmpd="sng" w="12700">
                      <a:solidFill>
                        <a:srgbClr val="686868"/>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200">
                          <a:latin typeface="Lexend Light"/>
                          <a:ea typeface="Lexend Light"/>
                          <a:cs typeface="Lexend Light"/>
                          <a:sym typeface="Lexend Light"/>
                        </a:rPr>
                        <a:t>0.3094</a:t>
                      </a:r>
                      <a:endParaRPr sz="1200">
                        <a:solidFill>
                          <a:schemeClr val="dk2"/>
                        </a:solidFill>
                        <a:latin typeface="Lexend Light"/>
                        <a:ea typeface="Lexend Light"/>
                        <a:cs typeface="Lexend Light"/>
                        <a:sym typeface="Lexend Light"/>
                      </a:endParaRPr>
                    </a:p>
                  </a:txBody>
                  <a:tcPr marT="25400" marB="25400" marR="25400" marL="25400" anchor="b">
                    <a:lnL cap="flat" cmpd="sng" w="9525">
                      <a:solidFill>
                        <a:srgbClr val="686868"/>
                      </a:solidFill>
                      <a:prstDash val="solid"/>
                      <a:round/>
                      <a:headEnd len="sm" w="sm" type="none"/>
                      <a:tailEnd len="sm" w="sm" type="none"/>
                    </a:lnL>
                    <a:lnR cap="flat" cmpd="sng" w="9525">
                      <a:solidFill>
                        <a:srgbClr val="686868"/>
                      </a:solidFill>
                      <a:prstDash val="solid"/>
                      <a:round/>
                      <a:headEnd len="sm" w="sm" type="none"/>
                      <a:tailEnd len="sm" w="sm" type="none"/>
                    </a:lnR>
                    <a:lnT cap="flat" cmpd="sng" w="9525">
                      <a:solidFill>
                        <a:srgbClr val="686868"/>
                      </a:solidFill>
                      <a:prstDash val="solid"/>
                      <a:round/>
                      <a:headEnd len="sm" w="sm" type="none"/>
                      <a:tailEnd len="sm" w="sm" type="none"/>
                    </a:lnT>
                    <a:lnB cap="flat" cmpd="sng" w="9525">
                      <a:solidFill>
                        <a:srgbClr val="686868"/>
                      </a:solidFill>
                      <a:prstDash val="solid"/>
                      <a:round/>
                      <a:headEnd len="sm" w="sm" type="none"/>
                      <a:tailEnd len="sm" w="sm" type="none"/>
                    </a:lnB>
                  </a:tcPr>
                </a:tc>
              </a:tr>
              <a:tr h="309875">
                <a:tc>
                  <a:txBody>
                    <a:bodyPr/>
                    <a:lstStyle/>
                    <a:p>
                      <a:pPr indent="0" lvl="0" marL="0" rtl="0" algn="l">
                        <a:spcBef>
                          <a:spcPts val="0"/>
                        </a:spcBef>
                        <a:spcAft>
                          <a:spcPts val="0"/>
                        </a:spcAft>
                        <a:buNone/>
                      </a:pPr>
                      <a:r>
                        <a:rPr lang="en" sz="1200">
                          <a:latin typeface="Lexend Light"/>
                          <a:ea typeface="Lexend Light"/>
                          <a:cs typeface="Lexend Light"/>
                          <a:sym typeface="Lexend Light"/>
                        </a:rPr>
                        <a:t>Karate</a:t>
                      </a:r>
                      <a:endParaRPr sz="1200">
                        <a:solidFill>
                          <a:schemeClr val="dk2"/>
                        </a:solidFill>
                        <a:latin typeface="Lexend Light"/>
                        <a:ea typeface="Lexend Light"/>
                        <a:cs typeface="Lexend Light"/>
                        <a:sym typeface="Lexend Light"/>
                      </a:endParaRPr>
                    </a:p>
                  </a:txBody>
                  <a:tcPr marT="63500" marB="63500" marR="63500" marL="63500">
                    <a:lnL cap="flat" cmpd="sng" w="12700">
                      <a:solidFill>
                        <a:srgbClr val="686868"/>
                      </a:solidFill>
                      <a:prstDash val="solid"/>
                      <a:round/>
                      <a:headEnd len="sm" w="sm" type="none"/>
                      <a:tailEnd len="sm" w="sm" type="none"/>
                    </a:lnL>
                    <a:lnR cap="flat" cmpd="sng" w="9525">
                      <a:solidFill>
                        <a:srgbClr val="686868"/>
                      </a:solidFill>
                      <a:prstDash val="solid"/>
                      <a:round/>
                      <a:headEnd len="sm" w="sm" type="none"/>
                      <a:tailEnd len="sm" w="sm" type="none"/>
                    </a:lnR>
                    <a:lnT cap="flat" cmpd="sng" w="12700">
                      <a:solidFill>
                        <a:srgbClr val="686868"/>
                      </a:solidFill>
                      <a:prstDash val="solid"/>
                      <a:round/>
                      <a:headEnd len="sm" w="sm" type="none"/>
                      <a:tailEnd len="sm" w="sm" type="none"/>
                    </a:lnT>
                    <a:lnB cap="flat" cmpd="sng" w="12700">
                      <a:solidFill>
                        <a:srgbClr val="686868"/>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200">
                          <a:latin typeface="Lexend Light"/>
                          <a:ea typeface="Lexend Light"/>
                          <a:cs typeface="Lexend Light"/>
                          <a:sym typeface="Lexend Light"/>
                        </a:rPr>
                        <a:t>0.2954</a:t>
                      </a:r>
                      <a:endParaRPr sz="1200">
                        <a:solidFill>
                          <a:schemeClr val="dk2"/>
                        </a:solidFill>
                        <a:latin typeface="Lexend Light"/>
                        <a:ea typeface="Lexend Light"/>
                        <a:cs typeface="Lexend Light"/>
                        <a:sym typeface="Lexend Light"/>
                      </a:endParaRPr>
                    </a:p>
                  </a:txBody>
                  <a:tcPr marT="25400" marB="25400" marR="25400" marL="25400" anchor="b">
                    <a:lnL cap="flat" cmpd="sng" w="9525">
                      <a:solidFill>
                        <a:srgbClr val="686868"/>
                      </a:solidFill>
                      <a:prstDash val="solid"/>
                      <a:round/>
                      <a:headEnd len="sm" w="sm" type="none"/>
                      <a:tailEnd len="sm" w="sm" type="none"/>
                    </a:lnL>
                    <a:lnR cap="flat" cmpd="sng" w="9525">
                      <a:solidFill>
                        <a:srgbClr val="686868"/>
                      </a:solidFill>
                      <a:prstDash val="solid"/>
                      <a:round/>
                      <a:headEnd len="sm" w="sm" type="none"/>
                      <a:tailEnd len="sm" w="sm" type="none"/>
                    </a:lnR>
                    <a:lnT cap="flat" cmpd="sng" w="9525">
                      <a:solidFill>
                        <a:srgbClr val="686868"/>
                      </a:solidFill>
                      <a:prstDash val="solid"/>
                      <a:round/>
                      <a:headEnd len="sm" w="sm" type="none"/>
                      <a:tailEnd len="sm" w="sm" type="none"/>
                    </a:lnT>
                    <a:lnB cap="flat" cmpd="sng" w="9525">
                      <a:solidFill>
                        <a:srgbClr val="686868"/>
                      </a:solidFill>
                      <a:prstDash val="solid"/>
                      <a:round/>
                      <a:headEnd len="sm" w="sm" type="none"/>
                      <a:tailEnd len="sm" w="sm" type="none"/>
                    </a:lnB>
                  </a:tcPr>
                </a:tc>
              </a:tr>
              <a:tr h="309875">
                <a:tc>
                  <a:txBody>
                    <a:bodyPr/>
                    <a:lstStyle/>
                    <a:p>
                      <a:pPr indent="0" lvl="0" marL="0" rtl="0" algn="l">
                        <a:spcBef>
                          <a:spcPts val="0"/>
                        </a:spcBef>
                        <a:spcAft>
                          <a:spcPts val="0"/>
                        </a:spcAft>
                        <a:buNone/>
                      </a:pPr>
                      <a:r>
                        <a:rPr lang="en" sz="1200">
                          <a:latin typeface="Lexend Light"/>
                          <a:ea typeface="Lexend Light"/>
                          <a:cs typeface="Lexend Light"/>
                          <a:sym typeface="Lexend Light"/>
                        </a:rPr>
                        <a:t>Squash</a:t>
                      </a:r>
                      <a:endParaRPr sz="1200">
                        <a:solidFill>
                          <a:schemeClr val="dk2"/>
                        </a:solidFill>
                        <a:latin typeface="Lexend Light"/>
                        <a:ea typeface="Lexend Light"/>
                        <a:cs typeface="Lexend Light"/>
                        <a:sym typeface="Lexend Light"/>
                      </a:endParaRPr>
                    </a:p>
                  </a:txBody>
                  <a:tcPr marT="63500" marB="63500" marR="63500" marL="63500">
                    <a:lnL cap="flat" cmpd="sng" w="12700">
                      <a:solidFill>
                        <a:srgbClr val="686868"/>
                      </a:solidFill>
                      <a:prstDash val="solid"/>
                      <a:round/>
                      <a:headEnd len="sm" w="sm" type="none"/>
                      <a:tailEnd len="sm" w="sm" type="none"/>
                    </a:lnL>
                    <a:lnR cap="flat" cmpd="sng" w="9525">
                      <a:solidFill>
                        <a:srgbClr val="686868"/>
                      </a:solidFill>
                      <a:prstDash val="solid"/>
                      <a:round/>
                      <a:headEnd len="sm" w="sm" type="none"/>
                      <a:tailEnd len="sm" w="sm" type="none"/>
                    </a:lnR>
                    <a:lnT cap="flat" cmpd="sng" w="12700">
                      <a:solidFill>
                        <a:srgbClr val="686868"/>
                      </a:solidFill>
                      <a:prstDash val="solid"/>
                      <a:round/>
                      <a:headEnd len="sm" w="sm" type="none"/>
                      <a:tailEnd len="sm" w="sm" type="none"/>
                    </a:lnT>
                    <a:lnB cap="flat" cmpd="sng" w="12700">
                      <a:solidFill>
                        <a:srgbClr val="686868"/>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200">
                          <a:latin typeface="Lexend Light"/>
                          <a:ea typeface="Lexend Light"/>
                          <a:cs typeface="Lexend Light"/>
                          <a:sym typeface="Lexend Light"/>
                        </a:rPr>
                        <a:t>0.2520</a:t>
                      </a:r>
                      <a:endParaRPr sz="1200">
                        <a:solidFill>
                          <a:schemeClr val="dk2"/>
                        </a:solidFill>
                        <a:latin typeface="Lexend Light"/>
                        <a:ea typeface="Lexend Light"/>
                        <a:cs typeface="Lexend Light"/>
                        <a:sym typeface="Lexend Light"/>
                      </a:endParaRPr>
                    </a:p>
                  </a:txBody>
                  <a:tcPr marT="25400" marB="25400" marR="25400" marL="25400" anchor="b">
                    <a:lnL cap="flat" cmpd="sng" w="9525">
                      <a:solidFill>
                        <a:srgbClr val="686868"/>
                      </a:solidFill>
                      <a:prstDash val="solid"/>
                      <a:round/>
                      <a:headEnd len="sm" w="sm" type="none"/>
                      <a:tailEnd len="sm" w="sm" type="none"/>
                    </a:lnL>
                    <a:lnR cap="flat" cmpd="sng" w="9525">
                      <a:solidFill>
                        <a:srgbClr val="686868"/>
                      </a:solidFill>
                      <a:prstDash val="solid"/>
                      <a:round/>
                      <a:headEnd len="sm" w="sm" type="none"/>
                      <a:tailEnd len="sm" w="sm" type="none"/>
                    </a:lnR>
                    <a:lnT cap="flat" cmpd="sng" w="9525">
                      <a:solidFill>
                        <a:srgbClr val="686868"/>
                      </a:solidFill>
                      <a:prstDash val="solid"/>
                      <a:round/>
                      <a:headEnd len="sm" w="sm" type="none"/>
                      <a:tailEnd len="sm" w="sm" type="none"/>
                    </a:lnT>
                    <a:lnB cap="flat" cmpd="sng" w="9525">
                      <a:solidFill>
                        <a:srgbClr val="686868"/>
                      </a:solidFill>
                      <a:prstDash val="solid"/>
                      <a:round/>
                      <a:headEnd len="sm" w="sm" type="none"/>
                      <a:tailEnd len="sm" w="sm" type="none"/>
                    </a:lnB>
                  </a:tcPr>
                </a:tc>
              </a:tr>
            </a:tbl>
          </a:graphicData>
        </a:graphic>
      </p:graphicFrame>
      <p:sp>
        <p:nvSpPr>
          <p:cNvPr id="1664" name="Google Shape;1664;p45"/>
          <p:cNvSpPr txBox="1"/>
          <p:nvPr>
            <p:ph idx="4294967295" type="subTitle"/>
          </p:nvPr>
        </p:nvSpPr>
        <p:spPr>
          <a:xfrm>
            <a:off x="333700" y="760200"/>
            <a:ext cx="3395100" cy="393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Sports to Include</a:t>
            </a:r>
            <a:endParaRPr/>
          </a:p>
        </p:txBody>
      </p:sp>
      <p:graphicFrame>
        <p:nvGraphicFramePr>
          <p:cNvPr id="1665" name="Google Shape;1665;p45"/>
          <p:cNvGraphicFramePr/>
          <p:nvPr/>
        </p:nvGraphicFramePr>
        <p:xfrm>
          <a:off x="4217750" y="1153810"/>
          <a:ext cx="3000000" cy="3000000"/>
        </p:xfrm>
        <a:graphic>
          <a:graphicData uri="http://schemas.openxmlformats.org/drawingml/2006/table">
            <a:tbl>
              <a:tblPr>
                <a:noFill/>
                <a:tableStyleId>{7AE301A6-B699-4604-B56E-480C788CC150}</a:tableStyleId>
              </a:tblPr>
              <a:tblGrid>
                <a:gridCol w="1337625"/>
                <a:gridCol w="1564400"/>
                <a:gridCol w="1668025"/>
              </a:tblGrid>
              <a:tr h="548600">
                <a:tc>
                  <a:txBody>
                    <a:bodyPr/>
                    <a:lstStyle/>
                    <a:p>
                      <a:pPr indent="0" lvl="0" marL="0" rtl="0" algn="ctr">
                        <a:spcBef>
                          <a:spcPts val="0"/>
                        </a:spcBef>
                        <a:spcAft>
                          <a:spcPts val="0"/>
                        </a:spcAft>
                        <a:buNone/>
                      </a:pPr>
                      <a:r>
                        <a:rPr lang="en" sz="1200">
                          <a:solidFill>
                            <a:schemeClr val="dk1"/>
                          </a:solidFill>
                          <a:latin typeface="Lexend"/>
                          <a:ea typeface="Lexend"/>
                          <a:cs typeface="Lexend"/>
                          <a:sym typeface="Lexend"/>
                        </a:rPr>
                        <a:t>Sport</a:t>
                      </a:r>
                      <a:endParaRPr sz="1200">
                        <a:solidFill>
                          <a:schemeClr val="dk1"/>
                        </a:solidFill>
                        <a:latin typeface="Lexend"/>
                        <a:ea typeface="Lexend"/>
                        <a:cs typeface="Lexend"/>
                        <a:sym typeface="Lexend"/>
                      </a:endParaRPr>
                    </a:p>
                  </a:txBody>
                  <a:tcPr marT="91425" marB="91425" marR="91425" marL="91425" anchor="ctr">
                    <a:lnL cap="flat" cmpd="sng" w="9525">
                      <a:solidFill>
                        <a:srgbClr val="686868"/>
                      </a:solidFill>
                      <a:prstDash val="solid"/>
                      <a:round/>
                      <a:headEnd len="sm" w="sm" type="none"/>
                      <a:tailEnd len="sm" w="sm" type="none"/>
                    </a:lnL>
                    <a:lnR cap="flat" cmpd="sng" w="9525">
                      <a:solidFill>
                        <a:srgbClr val="686868"/>
                      </a:solidFill>
                      <a:prstDash val="solid"/>
                      <a:round/>
                      <a:headEnd len="sm" w="sm" type="none"/>
                      <a:tailEnd len="sm" w="sm" type="none"/>
                    </a:lnR>
                    <a:lnT cap="flat" cmpd="sng" w="9525">
                      <a:solidFill>
                        <a:srgbClr val="686868"/>
                      </a:solidFill>
                      <a:prstDash val="solid"/>
                      <a:round/>
                      <a:headEnd len="sm" w="sm" type="none"/>
                      <a:tailEnd len="sm" w="sm" type="none"/>
                    </a:lnT>
                    <a:lnB cap="flat" cmpd="sng" w="12700">
                      <a:solidFill>
                        <a:srgbClr val="888888"/>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sz="1200">
                          <a:solidFill>
                            <a:schemeClr val="dk1"/>
                          </a:solidFill>
                          <a:latin typeface="Lexend"/>
                          <a:ea typeface="Lexend"/>
                          <a:cs typeface="Lexend"/>
                          <a:sym typeface="Lexend"/>
                        </a:rPr>
                        <a:t>Overall Sentiment Score (Before Tokyo 2021)</a:t>
                      </a:r>
                      <a:endParaRPr sz="1200">
                        <a:solidFill>
                          <a:schemeClr val="dk1"/>
                        </a:solidFill>
                        <a:latin typeface="Lexend"/>
                        <a:ea typeface="Lexend"/>
                        <a:cs typeface="Lexend"/>
                        <a:sym typeface="Lexend"/>
                      </a:endParaRPr>
                    </a:p>
                  </a:txBody>
                  <a:tcPr marT="91425" marB="91425" marR="91425" marL="91425" anchor="ctr">
                    <a:lnL cap="flat" cmpd="sng" w="9525">
                      <a:solidFill>
                        <a:srgbClr val="686868"/>
                      </a:solidFill>
                      <a:prstDash val="solid"/>
                      <a:round/>
                      <a:headEnd len="sm" w="sm" type="none"/>
                      <a:tailEnd len="sm" w="sm" type="none"/>
                    </a:lnL>
                    <a:lnR cap="flat" cmpd="sng" w="9525">
                      <a:solidFill>
                        <a:srgbClr val="686868"/>
                      </a:solidFill>
                      <a:prstDash val="solid"/>
                      <a:round/>
                      <a:headEnd len="sm" w="sm" type="none"/>
                      <a:tailEnd len="sm" w="sm" type="none"/>
                    </a:lnR>
                    <a:lnT cap="flat" cmpd="sng" w="9525">
                      <a:solidFill>
                        <a:srgbClr val="686868"/>
                      </a:solidFill>
                      <a:prstDash val="solid"/>
                      <a:round/>
                      <a:headEnd len="sm" w="sm" type="none"/>
                      <a:tailEnd len="sm" w="sm" type="none"/>
                    </a:lnT>
                    <a:lnB cap="flat" cmpd="sng" w="9525">
                      <a:solidFill>
                        <a:srgbClr val="888888"/>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sz="1200">
                          <a:solidFill>
                            <a:schemeClr val="dk1"/>
                          </a:solidFill>
                          <a:latin typeface="Lexend"/>
                          <a:ea typeface="Lexend"/>
                          <a:cs typeface="Lexend"/>
                          <a:sym typeface="Lexend"/>
                        </a:rPr>
                        <a:t>Overall Sentiment Score (After Tokyo 2021)</a:t>
                      </a:r>
                      <a:endParaRPr sz="1200">
                        <a:solidFill>
                          <a:schemeClr val="dk1"/>
                        </a:solidFill>
                        <a:latin typeface="Lexend"/>
                        <a:ea typeface="Lexend"/>
                        <a:cs typeface="Lexend"/>
                        <a:sym typeface="Lexend"/>
                      </a:endParaRPr>
                    </a:p>
                  </a:txBody>
                  <a:tcPr marT="91425" marB="91425" marR="91425" marL="91425" anchor="ctr">
                    <a:lnL cap="flat" cmpd="sng" w="9525">
                      <a:solidFill>
                        <a:srgbClr val="686868"/>
                      </a:solidFill>
                      <a:prstDash val="solid"/>
                      <a:round/>
                      <a:headEnd len="sm" w="sm" type="none"/>
                      <a:tailEnd len="sm" w="sm" type="none"/>
                    </a:lnL>
                    <a:lnR cap="flat" cmpd="sng" w="9525">
                      <a:solidFill>
                        <a:srgbClr val="686868"/>
                      </a:solidFill>
                      <a:prstDash val="solid"/>
                      <a:round/>
                      <a:headEnd len="sm" w="sm" type="none"/>
                      <a:tailEnd len="sm" w="sm" type="none"/>
                    </a:lnR>
                    <a:lnT cap="flat" cmpd="sng" w="9525">
                      <a:solidFill>
                        <a:srgbClr val="686868"/>
                      </a:solidFill>
                      <a:prstDash val="solid"/>
                      <a:round/>
                      <a:headEnd len="sm" w="sm" type="none"/>
                      <a:tailEnd len="sm" w="sm" type="none"/>
                    </a:lnT>
                    <a:lnB cap="flat" cmpd="sng" w="9525">
                      <a:solidFill>
                        <a:srgbClr val="888888"/>
                      </a:solidFill>
                      <a:prstDash val="solid"/>
                      <a:round/>
                      <a:headEnd len="sm" w="sm" type="none"/>
                      <a:tailEnd len="sm" w="sm" type="none"/>
                    </a:lnB>
                    <a:solidFill>
                      <a:schemeClr val="accent2"/>
                    </a:solidFill>
                  </a:tcPr>
                </a:tc>
              </a:tr>
              <a:tr h="309875">
                <a:tc>
                  <a:txBody>
                    <a:bodyPr/>
                    <a:lstStyle/>
                    <a:p>
                      <a:pPr indent="0" lvl="0" marL="0" rtl="0" algn="l">
                        <a:spcBef>
                          <a:spcPts val="0"/>
                        </a:spcBef>
                        <a:spcAft>
                          <a:spcPts val="0"/>
                        </a:spcAft>
                        <a:buNone/>
                      </a:pPr>
                      <a:r>
                        <a:rPr lang="en" sz="1200">
                          <a:latin typeface="Lexend Light"/>
                          <a:ea typeface="Lexend Light"/>
                          <a:cs typeface="Lexend Light"/>
                          <a:sym typeface="Lexend Light"/>
                        </a:rPr>
                        <a:t>Boxing</a:t>
                      </a:r>
                      <a:endParaRPr sz="1200">
                        <a:latin typeface="Lexend Light"/>
                        <a:ea typeface="Lexend Light"/>
                        <a:cs typeface="Lexend Light"/>
                        <a:sym typeface="Lexend Light"/>
                      </a:endParaRPr>
                    </a:p>
                  </a:txBody>
                  <a:tcPr marT="63500" marB="63500" marR="63500" marL="63500">
                    <a:lnL cap="flat" cmpd="sng" w="12700">
                      <a:solidFill>
                        <a:srgbClr val="888888"/>
                      </a:solidFill>
                      <a:prstDash val="solid"/>
                      <a:round/>
                      <a:headEnd len="sm" w="sm" type="none"/>
                      <a:tailEnd len="sm" w="sm" type="none"/>
                    </a:lnL>
                    <a:lnR cap="flat" cmpd="sng" w="9525">
                      <a:solidFill>
                        <a:srgbClr val="888888"/>
                      </a:solidFill>
                      <a:prstDash val="solid"/>
                      <a:round/>
                      <a:headEnd len="sm" w="sm" type="none"/>
                      <a:tailEnd len="sm" w="sm" type="none"/>
                    </a:lnR>
                    <a:lnT cap="flat" cmpd="sng" w="12700">
                      <a:solidFill>
                        <a:srgbClr val="888888"/>
                      </a:solidFill>
                      <a:prstDash val="solid"/>
                      <a:round/>
                      <a:headEnd len="sm" w="sm" type="none"/>
                      <a:tailEnd len="sm" w="sm" type="none"/>
                    </a:lnT>
                    <a:lnB cap="flat" cmpd="sng" w="12700">
                      <a:solidFill>
                        <a:srgbClr val="888888"/>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200">
                          <a:latin typeface="Lexend Light"/>
                          <a:ea typeface="Lexend Light"/>
                          <a:cs typeface="Lexend Light"/>
                          <a:sym typeface="Lexend Light"/>
                        </a:rPr>
                        <a:t>0.3129</a:t>
                      </a:r>
                      <a:endParaRPr sz="1200">
                        <a:latin typeface="Lexend Light"/>
                        <a:ea typeface="Lexend Light"/>
                        <a:cs typeface="Lexend Light"/>
                        <a:sym typeface="Lexend Light"/>
                      </a:endParaRPr>
                    </a:p>
                  </a:txBody>
                  <a:tcPr marT="25400" marB="25400" marR="25400" marL="25400" anchor="b">
                    <a:lnL cap="flat" cmpd="sng" w="9525">
                      <a:solidFill>
                        <a:srgbClr val="888888"/>
                      </a:solidFill>
                      <a:prstDash val="solid"/>
                      <a:round/>
                      <a:headEnd len="sm" w="sm" type="none"/>
                      <a:tailEnd len="sm" w="sm" type="none"/>
                    </a:lnL>
                    <a:lnR cap="flat" cmpd="sng" w="9525">
                      <a:solidFill>
                        <a:srgbClr val="888888"/>
                      </a:solidFill>
                      <a:prstDash val="solid"/>
                      <a:round/>
                      <a:headEnd len="sm" w="sm" type="none"/>
                      <a:tailEnd len="sm" w="sm" type="none"/>
                    </a:lnR>
                    <a:lnT cap="flat" cmpd="sng" w="9525">
                      <a:solidFill>
                        <a:srgbClr val="888888"/>
                      </a:solidFill>
                      <a:prstDash val="solid"/>
                      <a:round/>
                      <a:headEnd len="sm" w="sm" type="none"/>
                      <a:tailEnd len="sm" w="sm" type="none"/>
                    </a:lnT>
                    <a:lnB cap="flat" cmpd="sng" w="9525">
                      <a:solidFill>
                        <a:srgbClr val="888888"/>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200">
                          <a:latin typeface="Lexend Light"/>
                          <a:ea typeface="Lexend Light"/>
                          <a:cs typeface="Lexend Light"/>
                          <a:sym typeface="Lexend Light"/>
                        </a:rPr>
                        <a:t>0.4081</a:t>
                      </a:r>
                      <a:endParaRPr sz="1200">
                        <a:latin typeface="Lexend Light"/>
                        <a:ea typeface="Lexend Light"/>
                        <a:cs typeface="Lexend Light"/>
                        <a:sym typeface="Lexend Light"/>
                      </a:endParaRPr>
                    </a:p>
                  </a:txBody>
                  <a:tcPr marT="25400" marB="25400" marR="25400" marL="25400" anchor="b">
                    <a:lnL cap="flat" cmpd="sng" w="9525">
                      <a:solidFill>
                        <a:srgbClr val="888888"/>
                      </a:solidFill>
                      <a:prstDash val="solid"/>
                      <a:round/>
                      <a:headEnd len="sm" w="sm" type="none"/>
                      <a:tailEnd len="sm" w="sm" type="none"/>
                    </a:lnL>
                    <a:lnR cap="flat" cmpd="sng" w="9525">
                      <a:solidFill>
                        <a:srgbClr val="888888"/>
                      </a:solidFill>
                      <a:prstDash val="solid"/>
                      <a:round/>
                      <a:headEnd len="sm" w="sm" type="none"/>
                      <a:tailEnd len="sm" w="sm" type="none"/>
                    </a:lnR>
                    <a:lnT cap="flat" cmpd="sng" w="9525">
                      <a:solidFill>
                        <a:srgbClr val="888888"/>
                      </a:solidFill>
                      <a:prstDash val="solid"/>
                      <a:round/>
                      <a:headEnd len="sm" w="sm" type="none"/>
                      <a:tailEnd len="sm" w="sm" type="none"/>
                    </a:lnT>
                    <a:lnB cap="flat" cmpd="sng" w="9525">
                      <a:solidFill>
                        <a:srgbClr val="888888"/>
                      </a:solidFill>
                      <a:prstDash val="solid"/>
                      <a:round/>
                      <a:headEnd len="sm" w="sm" type="none"/>
                      <a:tailEnd len="sm" w="sm" type="none"/>
                    </a:lnB>
                  </a:tcPr>
                </a:tc>
              </a:tr>
              <a:tr h="309875">
                <a:tc>
                  <a:txBody>
                    <a:bodyPr/>
                    <a:lstStyle/>
                    <a:p>
                      <a:pPr indent="0" lvl="0" marL="0" rtl="0" algn="l">
                        <a:spcBef>
                          <a:spcPts val="0"/>
                        </a:spcBef>
                        <a:spcAft>
                          <a:spcPts val="0"/>
                        </a:spcAft>
                        <a:buNone/>
                      </a:pPr>
                      <a:r>
                        <a:rPr lang="en" sz="1200">
                          <a:latin typeface="Lexend Light"/>
                          <a:ea typeface="Lexend Light"/>
                          <a:cs typeface="Lexend Light"/>
                          <a:sym typeface="Lexend Light"/>
                        </a:rPr>
                        <a:t>Modern Pentathlon</a:t>
                      </a:r>
                      <a:endParaRPr sz="1200">
                        <a:latin typeface="Lexend Light"/>
                        <a:ea typeface="Lexend Light"/>
                        <a:cs typeface="Lexend Light"/>
                        <a:sym typeface="Lexend Light"/>
                      </a:endParaRPr>
                    </a:p>
                  </a:txBody>
                  <a:tcPr marT="63500" marB="63500" marR="63500" marL="63500">
                    <a:lnL cap="flat" cmpd="sng" w="12700">
                      <a:solidFill>
                        <a:srgbClr val="888888"/>
                      </a:solidFill>
                      <a:prstDash val="solid"/>
                      <a:round/>
                      <a:headEnd len="sm" w="sm" type="none"/>
                      <a:tailEnd len="sm" w="sm" type="none"/>
                    </a:lnL>
                    <a:lnR cap="flat" cmpd="sng" w="9525">
                      <a:solidFill>
                        <a:srgbClr val="888888"/>
                      </a:solidFill>
                      <a:prstDash val="solid"/>
                      <a:round/>
                      <a:headEnd len="sm" w="sm" type="none"/>
                      <a:tailEnd len="sm" w="sm" type="none"/>
                    </a:lnR>
                    <a:lnT cap="flat" cmpd="sng" w="12700">
                      <a:solidFill>
                        <a:srgbClr val="888888"/>
                      </a:solidFill>
                      <a:prstDash val="solid"/>
                      <a:round/>
                      <a:headEnd len="sm" w="sm" type="none"/>
                      <a:tailEnd len="sm" w="sm" type="none"/>
                    </a:lnT>
                    <a:lnB cap="flat" cmpd="sng" w="12700">
                      <a:solidFill>
                        <a:srgbClr val="888888"/>
                      </a:solidFill>
                      <a:prstDash val="solid"/>
                      <a:round/>
                      <a:headEnd len="sm" w="sm" type="none"/>
                      <a:tailEnd len="sm" w="sm" type="none"/>
                    </a:lnB>
                    <a:solidFill>
                      <a:srgbClr val="FFF2CC"/>
                    </a:solidFill>
                  </a:tcPr>
                </a:tc>
                <a:tc>
                  <a:txBody>
                    <a:bodyPr/>
                    <a:lstStyle/>
                    <a:p>
                      <a:pPr indent="0" lvl="0" marL="0" rtl="0" algn="r">
                        <a:lnSpc>
                          <a:spcPct val="115000"/>
                        </a:lnSpc>
                        <a:spcBef>
                          <a:spcPts val="0"/>
                        </a:spcBef>
                        <a:spcAft>
                          <a:spcPts val="0"/>
                        </a:spcAft>
                        <a:buNone/>
                      </a:pPr>
                      <a:r>
                        <a:rPr lang="en" sz="1200">
                          <a:latin typeface="Lexend Light"/>
                          <a:ea typeface="Lexend Light"/>
                          <a:cs typeface="Lexend Light"/>
                          <a:sym typeface="Lexend Light"/>
                        </a:rPr>
                        <a:t>0.4131</a:t>
                      </a:r>
                      <a:endParaRPr sz="1200">
                        <a:latin typeface="Lexend Light"/>
                        <a:ea typeface="Lexend Light"/>
                        <a:cs typeface="Lexend Light"/>
                        <a:sym typeface="Lexend Light"/>
                      </a:endParaRPr>
                    </a:p>
                  </a:txBody>
                  <a:tcPr marT="25400" marB="25400" marR="25400" marL="25400" anchor="b">
                    <a:lnL cap="flat" cmpd="sng" w="9525">
                      <a:solidFill>
                        <a:srgbClr val="888888"/>
                      </a:solidFill>
                      <a:prstDash val="solid"/>
                      <a:round/>
                      <a:headEnd len="sm" w="sm" type="none"/>
                      <a:tailEnd len="sm" w="sm" type="none"/>
                    </a:lnL>
                    <a:lnR cap="flat" cmpd="sng" w="9525">
                      <a:solidFill>
                        <a:srgbClr val="888888"/>
                      </a:solidFill>
                      <a:prstDash val="solid"/>
                      <a:round/>
                      <a:headEnd len="sm" w="sm" type="none"/>
                      <a:tailEnd len="sm" w="sm" type="none"/>
                    </a:lnR>
                    <a:lnT cap="flat" cmpd="sng" w="9525">
                      <a:solidFill>
                        <a:srgbClr val="888888"/>
                      </a:solidFill>
                      <a:prstDash val="solid"/>
                      <a:round/>
                      <a:headEnd len="sm" w="sm" type="none"/>
                      <a:tailEnd len="sm" w="sm" type="none"/>
                    </a:lnT>
                    <a:lnB cap="flat" cmpd="sng" w="9525">
                      <a:solidFill>
                        <a:srgbClr val="888888"/>
                      </a:solidFill>
                      <a:prstDash val="solid"/>
                      <a:round/>
                      <a:headEnd len="sm" w="sm" type="none"/>
                      <a:tailEnd len="sm" w="sm" type="none"/>
                    </a:lnB>
                    <a:solidFill>
                      <a:srgbClr val="FFF2CC"/>
                    </a:solidFill>
                  </a:tcPr>
                </a:tc>
                <a:tc>
                  <a:txBody>
                    <a:bodyPr/>
                    <a:lstStyle/>
                    <a:p>
                      <a:pPr indent="0" lvl="0" marL="0" rtl="0" algn="r">
                        <a:lnSpc>
                          <a:spcPct val="115000"/>
                        </a:lnSpc>
                        <a:spcBef>
                          <a:spcPts val="0"/>
                        </a:spcBef>
                        <a:spcAft>
                          <a:spcPts val="0"/>
                        </a:spcAft>
                        <a:buNone/>
                      </a:pPr>
                      <a:r>
                        <a:rPr lang="en" sz="1200">
                          <a:latin typeface="Lexend Light"/>
                          <a:ea typeface="Lexend Light"/>
                          <a:cs typeface="Lexend Light"/>
                          <a:sym typeface="Lexend Light"/>
                        </a:rPr>
                        <a:t>0.1298</a:t>
                      </a:r>
                      <a:endParaRPr sz="1200">
                        <a:latin typeface="Lexend Light"/>
                        <a:ea typeface="Lexend Light"/>
                        <a:cs typeface="Lexend Light"/>
                        <a:sym typeface="Lexend Light"/>
                      </a:endParaRPr>
                    </a:p>
                  </a:txBody>
                  <a:tcPr marT="25400" marB="25400" marR="25400" marL="25400" anchor="b">
                    <a:lnL cap="flat" cmpd="sng" w="9525">
                      <a:solidFill>
                        <a:srgbClr val="888888"/>
                      </a:solidFill>
                      <a:prstDash val="solid"/>
                      <a:round/>
                      <a:headEnd len="sm" w="sm" type="none"/>
                      <a:tailEnd len="sm" w="sm" type="none"/>
                    </a:lnL>
                    <a:lnR cap="flat" cmpd="sng" w="9525">
                      <a:solidFill>
                        <a:srgbClr val="888888"/>
                      </a:solidFill>
                      <a:prstDash val="solid"/>
                      <a:round/>
                      <a:headEnd len="sm" w="sm" type="none"/>
                      <a:tailEnd len="sm" w="sm" type="none"/>
                    </a:lnR>
                    <a:lnT cap="flat" cmpd="sng" w="9525">
                      <a:solidFill>
                        <a:srgbClr val="888888"/>
                      </a:solidFill>
                      <a:prstDash val="solid"/>
                      <a:round/>
                      <a:headEnd len="sm" w="sm" type="none"/>
                      <a:tailEnd len="sm" w="sm" type="none"/>
                    </a:lnT>
                    <a:lnB cap="flat" cmpd="sng" w="9525">
                      <a:solidFill>
                        <a:srgbClr val="888888"/>
                      </a:solidFill>
                      <a:prstDash val="solid"/>
                      <a:round/>
                      <a:headEnd len="sm" w="sm" type="none"/>
                      <a:tailEnd len="sm" w="sm" type="none"/>
                    </a:lnB>
                    <a:solidFill>
                      <a:srgbClr val="FFF2CC"/>
                    </a:solidFill>
                  </a:tcPr>
                </a:tc>
              </a:tr>
              <a:tr h="309875">
                <a:tc>
                  <a:txBody>
                    <a:bodyPr/>
                    <a:lstStyle/>
                    <a:p>
                      <a:pPr indent="0" lvl="0" marL="0" rtl="0" algn="l">
                        <a:spcBef>
                          <a:spcPts val="0"/>
                        </a:spcBef>
                        <a:spcAft>
                          <a:spcPts val="0"/>
                        </a:spcAft>
                        <a:buNone/>
                      </a:pPr>
                      <a:r>
                        <a:rPr lang="en" sz="1200">
                          <a:latin typeface="Lexend Light"/>
                          <a:ea typeface="Lexend Light"/>
                          <a:cs typeface="Lexend Light"/>
                          <a:sym typeface="Lexend Light"/>
                        </a:rPr>
                        <a:t>Skateboarding</a:t>
                      </a:r>
                      <a:endParaRPr sz="1200">
                        <a:latin typeface="Lexend Light"/>
                        <a:ea typeface="Lexend Light"/>
                        <a:cs typeface="Lexend Light"/>
                        <a:sym typeface="Lexend Light"/>
                      </a:endParaRPr>
                    </a:p>
                  </a:txBody>
                  <a:tcPr marT="63500" marB="63500" marR="63500" marL="63500">
                    <a:lnL cap="flat" cmpd="sng" w="12700">
                      <a:solidFill>
                        <a:srgbClr val="888888"/>
                      </a:solidFill>
                      <a:prstDash val="solid"/>
                      <a:round/>
                      <a:headEnd len="sm" w="sm" type="none"/>
                      <a:tailEnd len="sm" w="sm" type="none"/>
                    </a:lnL>
                    <a:lnR cap="flat" cmpd="sng" w="9525">
                      <a:solidFill>
                        <a:srgbClr val="888888"/>
                      </a:solidFill>
                      <a:prstDash val="solid"/>
                      <a:round/>
                      <a:headEnd len="sm" w="sm" type="none"/>
                      <a:tailEnd len="sm" w="sm" type="none"/>
                    </a:lnR>
                    <a:lnT cap="flat" cmpd="sng" w="12700">
                      <a:solidFill>
                        <a:srgbClr val="888888"/>
                      </a:solidFill>
                      <a:prstDash val="solid"/>
                      <a:round/>
                      <a:headEnd len="sm" w="sm" type="none"/>
                      <a:tailEnd len="sm" w="sm" type="none"/>
                    </a:lnT>
                    <a:lnB cap="flat" cmpd="sng" w="12700">
                      <a:solidFill>
                        <a:srgbClr val="888888"/>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200">
                          <a:latin typeface="Lexend Light"/>
                          <a:ea typeface="Lexend Light"/>
                          <a:cs typeface="Lexend Light"/>
                          <a:sym typeface="Lexend Light"/>
                        </a:rPr>
                        <a:t>0.3184</a:t>
                      </a:r>
                      <a:endParaRPr sz="1200">
                        <a:latin typeface="Lexend Light"/>
                        <a:ea typeface="Lexend Light"/>
                        <a:cs typeface="Lexend Light"/>
                        <a:sym typeface="Lexend Light"/>
                      </a:endParaRPr>
                    </a:p>
                  </a:txBody>
                  <a:tcPr marT="25400" marB="25400" marR="25400" marL="25400" anchor="b">
                    <a:lnL cap="flat" cmpd="sng" w="9525">
                      <a:solidFill>
                        <a:srgbClr val="888888"/>
                      </a:solidFill>
                      <a:prstDash val="solid"/>
                      <a:round/>
                      <a:headEnd len="sm" w="sm" type="none"/>
                      <a:tailEnd len="sm" w="sm" type="none"/>
                    </a:lnL>
                    <a:lnR cap="flat" cmpd="sng" w="9525">
                      <a:solidFill>
                        <a:srgbClr val="888888"/>
                      </a:solidFill>
                      <a:prstDash val="solid"/>
                      <a:round/>
                      <a:headEnd len="sm" w="sm" type="none"/>
                      <a:tailEnd len="sm" w="sm" type="none"/>
                    </a:lnR>
                    <a:lnT cap="flat" cmpd="sng" w="9525">
                      <a:solidFill>
                        <a:srgbClr val="888888"/>
                      </a:solidFill>
                      <a:prstDash val="solid"/>
                      <a:round/>
                      <a:headEnd len="sm" w="sm" type="none"/>
                      <a:tailEnd len="sm" w="sm" type="none"/>
                    </a:lnT>
                    <a:lnB cap="flat" cmpd="sng" w="9525">
                      <a:solidFill>
                        <a:srgbClr val="888888"/>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200">
                          <a:latin typeface="Lexend Light"/>
                          <a:ea typeface="Lexend Light"/>
                          <a:cs typeface="Lexend Light"/>
                          <a:sym typeface="Lexend Light"/>
                        </a:rPr>
                        <a:t>0.3451</a:t>
                      </a:r>
                      <a:endParaRPr sz="1200">
                        <a:latin typeface="Lexend Light"/>
                        <a:ea typeface="Lexend Light"/>
                        <a:cs typeface="Lexend Light"/>
                        <a:sym typeface="Lexend Light"/>
                      </a:endParaRPr>
                    </a:p>
                  </a:txBody>
                  <a:tcPr marT="25400" marB="25400" marR="25400" marL="25400" anchor="b">
                    <a:lnL cap="flat" cmpd="sng" w="9525">
                      <a:solidFill>
                        <a:srgbClr val="888888"/>
                      </a:solidFill>
                      <a:prstDash val="solid"/>
                      <a:round/>
                      <a:headEnd len="sm" w="sm" type="none"/>
                      <a:tailEnd len="sm" w="sm" type="none"/>
                    </a:lnL>
                    <a:lnR cap="flat" cmpd="sng" w="9525">
                      <a:solidFill>
                        <a:srgbClr val="888888"/>
                      </a:solidFill>
                      <a:prstDash val="solid"/>
                      <a:round/>
                      <a:headEnd len="sm" w="sm" type="none"/>
                      <a:tailEnd len="sm" w="sm" type="none"/>
                    </a:lnR>
                    <a:lnT cap="flat" cmpd="sng" w="9525">
                      <a:solidFill>
                        <a:srgbClr val="888888"/>
                      </a:solidFill>
                      <a:prstDash val="solid"/>
                      <a:round/>
                      <a:headEnd len="sm" w="sm" type="none"/>
                      <a:tailEnd len="sm" w="sm" type="none"/>
                    </a:lnT>
                    <a:lnB cap="flat" cmpd="sng" w="9525">
                      <a:solidFill>
                        <a:srgbClr val="888888"/>
                      </a:solidFill>
                      <a:prstDash val="solid"/>
                      <a:round/>
                      <a:headEnd len="sm" w="sm" type="none"/>
                      <a:tailEnd len="sm" w="sm" type="none"/>
                    </a:lnB>
                  </a:tcPr>
                </a:tc>
              </a:tr>
              <a:tr h="309875">
                <a:tc>
                  <a:txBody>
                    <a:bodyPr/>
                    <a:lstStyle/>
                    <a:p>
                      <a:pPr indent="0" lvl="0" marL="0" rtl="0" algn="l">
                        <a:spcBef>
                          <a:spcPts val="0"/>
                        </a:spcBef>
                        <a:spcAft>
                          <a:spcPts val="0"/>
                        </a:spcAft>
                        <a:buNone/>
                      </a:pPr>
                      <a:r>
                        <a:rPr lang="en" sz="1200">
                          <a:latin typeface="Lexend Light"/>
                          <a:ea typeface="Lexend Light"/>
                          <a:cs typeface="Lexend Light"/>
                          <a:sym typeface="Lexend Light"/>
                        </a:rPr>
                        <a:t>Sport Climbing</a:t>
                      </a:r>
                      <a:endParaRPr sz="1200">
                        <a:latin typeface="Lexend Light"/>
                        <a:ea typeface="Lexend Light"/>
                        <a:cs typeface="Lexend Light"/>
                        <a:sym typeface="Lexend Light"/>
                      </a:endParaRPr>
                    </a:p>
                  </a:txBody>
                  <a:tcPr marT="63500" marB="63500" marR="63500" marL="63500">
                    <a:lnL cap="flat" cmpd="sng" w="12700">
                      <a:solidFill>
                        <a:srgbClr val="888888"/>
                      </a:solidFill>
                      <a:prstDash val="solid"/>
                      <a:round/>
                      <a:headEnd len="sm" w="sm" type="none"/>
                      <a:tailEnd len="sm" w="sm" type="none"/>
                    </a:lnL>
                    <a:lnR cap="flat" cmpd="sng" w="9525">
                      <a:solidFill>
                        <a:srgbClr val="888888"/>
                      </a:solidFill>
                      <a:prstDash val="solid"/>
                      <a:round/>
                      <a:headEnd len="sm" w="sm" type="none"/>
                      <a:tailEnd len="sm" w="sm" type="none"/>
                    </a:lnR>
                    <a:lnT cap="flat" cmpd="sng" w="12700">
                      <a:solidFill>
                        <a:srgbClr val="888888"/>
                      </a:solidFill>
                      <a:prstDash val="solid"/>
                      <a:round/>
                      <a:headEnd len="sm" w="sm" type="none"/>
                      <a:tailEnd len="sm" w="sm" type="none"/>
                    </a:lnT>
                    <a:lnB cap="flat" cmpd="sng" w="12700">
                      <a:solidFill>
                        <a:srgbClr val="888888"/>
                      </a:solidFill>
                      <a:prstDash val="solid"/>
                      <a:round/>
                      <a:headEnd len="sm" w="sm" type="none"/>
                      <a:tailEnd len="sm" w="sm" type="none"/>
                    </a:lnB>
                    <a:solidFill>
                      <a:srgbClr val="FFF2CC"/>
                    </a:solidFill>
                  </a:tcPr>
                </a:tc>
                <a:tc>
                  <a:txBody>
                    <a:bodyPr/>
                    <a:lstStyle/>
                    <a:p>
                      <a:pPr indent="0" lvl="0" marL="0" rtl="0" algn="r">
                        <a:lnSpc>
                          <a:spcPct val="115000"/>
                        </a:lnSpc>
                        <a:spcBef>
                          <a:spcPts val="0"/>
                        </a:spcBef>
                        <a:spcAft>
                          <a:spcPts val="0"/>
                        </a:spcAft>
                        <a:buNone/>
                      </a:pPr>
                      <a:r>
                        <a:rPr lang="en" sz="1200">
                          <a:latin typeface="Lexend Light"/>
                          <a:ea typeface="Lexend Light"/>
                          <a:cs typeface="Lexend Light"/>
                          <a:sym typeface="Lexend Light"/>
                        </a:rPr>
                        <a:t>0.4020</a:t>
                      </a:r>
                      <a:endParaRPr sz="1200">
                        <a:latin typeface="Lexend Light"/>
                        <a:ea typeface="Lexend Light"/>
                        <a:cs typeface="Lexend Light"/>
                        <a:sym typeface="Lexend Light"/>
                      </a:endParaRPr>
                    </a:p>
                  </a:txBody>
                  <a:tcPr marT="25400" marB="25400" marR="25400" marL="25400" anchor="b">
                    <a:lnL cap="flat" cmpd="sng" w="9525">
                      <a:solidFill>
                        <a:srgbClr val="888888"/>
                      </a:solidFill>
                      <a:prstDash val="solid"/>
                      <a:round/>
                      <a:headEnd len="sm" w="sm" type="none"/>
                      <a:tailEnd len="sm" w="sm" type="none"/>
                    </a:lnL>
                    <a:lnR cap="flat" cmpd="sng" w="9525">
                      <a:solidFill>
                        <a:srgbClr val="888888"/>
                      </a:solidFill>
                      <a:prstDash val="solid"/>
                      <a:round/>
                      <a:headEnd len="sm" w="sm" type="none"/>
                      <a:tailEnd len="sm" w="sm" type="none"/>
                    </a:lnR>
                    <a:lnT cap="flat" cmpd="sng" w="9525">
                      <a:solidFill>
                        <a:srgbClr val="888888"/>
                      </a:solidFill>
                      <a:prstDash val="solid"/>
                      <a:round/>
                      <a:headEnd len="sm" w="sm" type="none"/>
                      <a:tailEnd len="sm" w="sm" type="none"/>
                    </a:lnT>
                    <a:lnB cap="flat" cmpd="sng" w="9525">
                      <a:solidFill>
                        <a:srgbClr val="888888"/>
                      </a:solidFill>
                      <a:prstDash val="solid"/>
                      <a:round/>
                      <a:headEnd len="sm" w="sm" type="none"/>
                      <a:tailEnd len="sm" w="sm" type="none"/>
                    </a:lnB>
                    <a:solidFill>
                      <a:srgbClr val="FFF2CC"/>
                    </a:solidFill>
                  </a:tcPr>
                </a:tc>
                <a:tc>
                  <a:txBody>
                    <a:bodyPr/>
                    <a:lstStyle/>
                    <a:p>
                      <a:pPr indent="0" lvl="0" marL="0" rtl="0" algn="r">
                        <a:lnSpc>
                          <a:spcPct val="115000"/>
                        </a:lnSpc>
                        <a:spcBef>
                          <a:spcPts val="0"/>
                        </a:spcBef>
                        <a:spcAft>
                          <a:spcPts val="0"/>
                        </a:spcAft>
                        <a:buNone/>
                      </a:pPr>
                      <a:r>
                        <a:rPr lang="en" sz="1200">
                          <a:latin typeface="Lexend Light"/>
                          <a:ea typeface="Lexend Light"/>
                          <a:cs typeface="Lexend Light"/>
                          <a:sym typeface="Lexend Light"/>
                        </a:rPr>
                        <a:t>0.3732</a:t>
                      </a:r>
                      <a:endParaRPr sz="1200">
                        <a:latin typeface="Lexend Light"/>
                        <a:ea typeface="Lexend Light"/>
                        <a:cs typeface="Lexend Light"/>
                        <a:sym typeface="Lexend Light"/>
                      </a:endParaRPr>
                    </a:p>
                  </a:txBody>
                  <a:tcPr marT="25400" marB="25400" marR="25400" marL="25400" anchor="b">
                    <a:lnL cap="flat" cmpd="sng" w="9525">
                      <a:solidFill>
                        <a:srgbClr val="888888"/>
                      </a:solidFill>
                      <a:prstDash val="solid"/>
                      <a:round/>
                      <a:headEnd len="sm" w="sm" type="none"/>
                      <a:tailEnd len="sm" w="sm" type="none"/>
                    </a:lnL>
                    <a:lnR cap="flat" cmpd="sng" w="9525">
                      <a:solidFill>
                        <a:srgbClr val="888888"/>
                      </a:solidFill>
                      <a:prstDash val="solid"/>
                      <a:round/>
                      <a:headEnd len="sm" w="sm" type="none"/>
                      <a:tailEnd len="sm" w="sm" type="none"/>
                    </a:lnR>
                    <a:lnT cap="flat" cmpd="sng" w="9525">
                      <a:solidFill>
                        <a:srgbClr val="888888"/>
                      </a:solidFill>
                      <a:prstDash val="solid"/>
                      <a:round/>
                      <a:headEnd len="sm" w="sm" type="none"/>
                      <a:tailEnd len="sm" w="sm" type="none"/>
                    </a:lnT>
                    <a:lnB cap="flat" cmpd="sng" w="9525">
                      <a:solidFill>
                        <a:srgbClr val="888888"/>
                      </a:solidFill>
                      <a:prstDash val="solid"/>
                      <a:round/>
                      <a:headEnd len="sm" w="sm" type="none"/>
                      <a:tailEnd len="sm" w="sm" type="none"/>
                    </a:lnB>
                    <a:solidFill>
                      <a:srgbClr val="FFF2CC"/>
                    </a:solidFill>
                  </a:tcPr>
                </a:tc>
              </a:tr>
              <a:tr h="309875">
                <a:tc>
                  <a:txBody>
                    <a:bodyPr/>
                    <a:lstStyle/>
                    <a:p>
                      <a:pPr indent="0" lvl="0" marL="0" rtl="0" algn="l">
                        <a:spcBef>
                          <a:spcPts val="0"/>
                        </a:spcBef>
                        <a:spcAft>
                          <a:spcPts val="0"/>
                        </a:spcAft>
                        <a:buNone/>
                      </a:pPr>
                      <a:r>
                        <a:rPr lang="en" sz="1200">
                          <a:latin typeface="Lexend Light"/>
                          <a:ea typeface="Lexend Light"/>
                          <a:cs typeface="Lexend Light"/>
                          <a:sym typeface="Lexend Light"/>
                        </a:rPr>
                        <a:t>Surfing</a:t>
                      </a:r>
                      <a:endParaRPr sz="1200">
                        <a:latin typeface="Lexend Light"/>
                        <a:ea typeface="Lexend Light"/>
                        <a:cs typeface="Lexend Light"/>
                        <a:sym typeface="Lexend Light"/>
                      </a:endParaRPr>
                    </a:p>
                  </a:txBody>
                  <a:tcPr marT="63500" marB="63500" marR="63500" marL="63500">
                    <a:lnL cap="flat" cmpd="sng" w="12700">
                      <a:solidFill>
                        <a:srgbClr val="888888"/>
                      </a:solidFill>
                      <a:prstDash val="solid"/>
                      <a:round/>
                      <a:headEnd len="sm" w="sm" type="none"/>
                      <a:tailEnd len="sm" w="sm" type="none"/>
                    </a:lnL>
                    <a:lnR cap="flat" cmpd="sng" w="9525">
                      <a:solidFill>
                        <a:srgbClr val="888888"/>
                      </a:solidFill>
                      <a:prstDash val="solid"/>
                      <a:round/>
                      <a:headEnd len="sm" w="sm" type="none"/>
                      <a:tailEnd len="sm" w="sm" type="none"/>
                    </a:lnR>
                    <a:lnT cap="flat" cmpd="sng" w="12700">
                      <a:solidFill>
                        <a:srgbClr val="888888"/>
                      </a:solidFill>
                      <a:prstDash val="solid"/>
                      <a:round/>
                      <a:headEnd len="sm" w="sm" type="none"/>
                      <a:tailEnd len="sm" w="sm" type="none"/>
                    </a:lnT>
                    <a:lnB cap="flat" cmpd="sng" w="12700">
                      <a:solidFill>
                        <a:srgbClr val="888888"/>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200">
                          <a:latin typeface="Lexend Light"/>
                          <a:ea typeface="Lexend Light"/>
                          <a:cs typeface="Lexend Light"/>
                          <a:sym typeface="Lexend Light"/>
                        </a:rPr>
                        <a:t>0.3545</a:t>
                      </a:r>
                      <a:endParaRPr sz="1200">
                        <a:latin typeface="Lexend Light"/>
                        <a:ea typeface="Lexend Light"/>
                        <a:cs typeface="Lexend Light"/>
                        <a:sym typeface="Lexend Light"/>
                      </a:endParaRPr>
                    </a:p>
                  </a:txBody>
                  <a:tcPr marT="25400" marB="25400" marR="25400" marL="25400" anchor="b">
                    <a:lnL cap="flat" cmpd="sng" w="9525">
                      <a:solidFill>
                        <a:srgbClr val="888888"/>
                      </a:solidFill>
                      <a:prstDash val="solid"/>
                      <a:round/>
                      <a:headEnd len="sm" w="sm" type="none"/>
                      <a:tailEnd len="sm" w="sm" type="none"/>
                    </a:lnL>
                    <a:lnR cap="flat" cmpd="sng" w="9525">
                      <a:solidFill>
                        <a:srgbClr val="888888"/>
                      </a:solidFill>
                      <a:prstDash val="solid"/>
                      <a:round/>
                      <a:headEnd len="sm" w="sm" type="none"/>
                      <a:tailEnd len="sm" w="sm" type="none"/>
                    </a:lnR>
                    <a:lnT cap="flat" cmpd="sng" w="9525">
                      <a:solidFill>
                        <a:srgbClr val="888888"/>
                      </a:solidFill>
                      <a:prstDash val="solid"/>
                      <a:round/>
                      <a:headEnd len="sm" w="sm" type="none"/>
                      <a:tailEnd len="sm" w="sm" type="none"/>
                    </a:lnT>
                    <a:lnB cap="flat" cmpd="sng" w="9525">
                      <a:solidFill>
                        <a:srgbClr val="888888"/>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200">
                          <a:latin typeface="Lexend Light"/>
                          <a:ea typeface="Lexend Light"/>
                          <a:cs typeface="Lexend Light"/>
                          <a:sym typeface="Lexend Light"/>
                        </a:rPr>
                        <a:t>0.3996</a:t>
                      </a:r>
                      <a:endParaRPr sz="1200">
                        <a:latin typeface="Lexend Light"/>
                        <a:ea typeface="Lexend Light"/>
                        <a:cs typeface="Lexend Light"/>
                        <a:sym typeface="Lexend Light"/>
                      </a:endParaRPr>
                    </a:p>
                  </a:txBody>
                  <a:tcPr marT="25400" marB="25400" marR="25400" marL="25400" anchor="b">
                    <a:lnL cap="flat" cmpd="sng" w="9525">
                      <a:solidFill>
                        <a:srgbClr val="888888"/>
                      </a:solidFill>
                      <a:prstDash val="solid"/>
                      <a:round/>
                      <a:headEnd len="sm" w="sm" type="none"/>
                      <a:tailEnd len="sm" w="sm" type="none"/>
                    </a:lnL>
                    <a:lnR cap="flat" cmpd="sng" w="9525">
                      <a:solidFill>
                        <a:srgbClr val="888888"/>
                      </a:solidFill>
                      <a:prstDash val="solid"/>
                      <a:round/>
                      <a:headEnd len="sm" w="sm" type="none"/>
                      <a:tailEnd len="sm" w="sm" type="none"/>
                    </a:lnR>
                    <a:lnT cap="flat" cmpd="sng" w="9525">
                      <a:solidFill>
                        <a:srgbClr val="888888"/>
                      </a:solidFill>
                      <a:prstDash val="solid"/>
                      <a:round/>
                      <a:headEnd len="sm" w="sm" type="none"/>
                      <a:tailEnd len="sm" w="sm" type="none"/>
                    </a:lnT>
                    <a:lnB cap="flat" cmpd="sng" w="9525">
                      <a:solidFill>
                        <a:srgbClr val="888888"/>
                      </a:solidFill>
                      <a:prstDash val="solid"/>
                      <a:round/>
                      <a:headEnd len="sm" w="sm" type="none"/>
                      <a:tailEnd len="sm" w="sm" type="none"/>
                    </a:lnB>
                  </a:tcPr>
                </a:tc>
              </a:tr>
              <a:tr h="309875">
                <a:tc>
                  <a:txBody>
                    <a:bodyPr/>
                    <a:lstStyle/>
                    <a:p>
                      <a:pPr indent="0" lvl="0" marL="0" rtl="0" algn="l">
                        <a:spcBef>
                          <a:spcPts val="0"/>
                        </a:spcBef>
                        <a:spcAft>
                          <a:spcPts val="0"/>
                        </a:spcAft>
                        <a:buNone/>
                      </a:pPr>
                      <a:r>
                        <a:rPr lang="en" sz="1200">
                          <a:latin typeface="Lexend Light"/>
                          <a:ea typeface="Lexend Light"/>
                          <a:cs typeface="Lexend Light"/>
                          <a:sym typeface="Lexend Light"/>
                        </a:rPr>
                        <a:t>Weightlifting</a:t>
                      </a:r>
                      <a:endParaRPr sz="1200">
                        <a:latin typeface="Lexend Light"/>
                        <a:ea typeface="Lexend Light"/>
                        <a:cs typeface="Lexend Light"/>
                        <a:sym typeface="Lexend Light"/>
                      </a:endParaRPr>
                    </a:p>
                  </a:txBody>
                  <a:tcPr marT="63500" marB="63500" marR="63500" marL="63500">
                    <a:lnL cap="flat" cmpd="sng" w="12700">
                      <a:solidFill>
                        <a:srgbClr val="888888"/>
                      </a:solidFill>
                      <a:prstDash val="solid"/>
                      <a:round/>
                      <a:headEnd len="sm" w="sm" type="none"/>
                      <a:tailEnd len="sm" w="sm" type="none"/>
                    </a:lnL>
                    <a:lnR cap="flat" cmpd="sng" w="9525">
                      <a:solidFill>
                        <a:srgbClr val="888888"/>
                      </a:solidFill>
                      <a:prstDash val="solid"/>
                      <a:round/>
                      <a:headEnd len="sm" w="sm" type="none"/>
                      <a:tailEnd len="sm" w="sm" type="none"/>
                    </a:lnR>
                    <a:lnT cap="flat" cmpd="sng" w="12700">
                      <a:solidFill>
                        <a:srgbClr val="888888"/>
                      </a:solidFill>
                      <a:prstDash val="solid"/>
                      <a:round/>
                      <a:headEnd len="sm" w="sm" type="none"/>
                      <a:tailEnd len="sm" w="sm" type="none"/>
                    </a:lnT>
                    <a:lnB cap="flat" cmpd="sng" w="12700">
                      <a:solidFill>
                        <a:srgbClr val="888888"/>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200">
                          <a:latin typeface="Lexend Light"/>
                          <a:ea typeface="Lexend Light"/>
                          <a:cs typeface="Lexend Light"/>
                          <a:sym typeface="Lexend Light"/>
                        </a:rPr>
                        <a:t>0.3420</a:t>
                      </a:r>
                      <a:endParaRPr sz="1200">
                        <a:latin typeface="Lexend Light"/>
                        <a:ea typeface="Lexend Light"/>
                        <a:cs typeface="Lexend Light"/>
                        <a:sym typeface="Lexend Light"/>
                      </a:endParaRPr>
                    </a:p>
                  </a:txBody>
                  <a:tcPr marT="25400" marB="25400" marR="25400" marL="25400" anchor="b">
                    <a:lnL cap="flat" cmpd="sng" w="9525">
                      <a:solidFill>
                        <a:srgbClr val="888888"/>
                      </a:solidFill>
                      <a:prstDash val="solid"/>
                      <a:round/>
                      <a:headEnd len="sm" w="sm" type="none"/>
                      <a:tailEnd len="sm" w="sm" type="none"/>
                    </a:lnL>
                    <a:lnR cap="flat" cmpd="sng" w="9525">
                      <a:solidFill>
                        <a:srgbClr val="888888"/>
                      </a:solidFill>
                      <a:prstDash val="solid"/>
                      <a:round/>
                      <a:headEnd len="sm" w="sm" type="none"/>
                      <a:tailEnd len="sm" w="sm" type="none"/>
                    </a:lnR>
                    <a:lnT cap="flat" cmpd="sng" w="9525">
                      <a:solidFill>
                        <a:srgbClr val="888888"/>
                      </a:solidFill>
                      <a:prstDash val="solid"/>
                      <a:round/>
                      <a:headEnd len="sm" w="sm" type="none"/>
                      <a:tailEnd len="sm" w="sm" type="none"/>
                    </a:lnT>
                    <a:lnB cap="flat" cmpd="sng" w="9525">
                      <a:solidFill>
                        <a:srgbClr val="888888"/>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200">
                          <a:latin typeface="Lexend Light"/>
                          <a:ea typeface="Lexend Light"/>
                          <a:cs typeface="Lexend Light"/>
                          <a:sym typeface="Lexend Light"/>
                        </a:rPr>
                        <a:t>0.5568</a:t>
                      </a:r>
                      <a:endParaRPr sz="1200">
                        <a:latin typeface="Lexend Light"/>
                        <a:ea typeface="Lexend Light"/>
                        <a:cs typeface="Lexend Light"/>
                        <a:sym typeface="Lexend Light"/>
                      </a:endParaRPr>
                    </a:p>
                  </a:txBody>
                  <a:tcPr marT="25400" marB="25400" marR="25400" marL="25400" anchor="b">
                    <a:lnL cap="flat" cmpd="sng" w="9525">
                      <a:solidFill>
                        <a:srgbClr val="888888"/>
                      </a:solidFill>
                      <a:prstDash val="solid"/>
                      <a:round/>
                      <a:headEnd len="sm" w="sm" type="none"/>
                      <a:tailEnd len="sm" w="sm" type="none"/>
                    </a:lnL>
                    <a:lnR cap="flat" cmpd="sng" w="9525">
                      <a:solidFill>
                        <a:srgbClr val="888888"/>
                      </a:solidFill>
                      <a:prstDash val="solid"/>
                      <a:round/>
                      <a:headEnd len="sm" w="sm" type="none"/>
                      <a:tailEnd len="sm" w="sm" type="none"/>
                    </a:lnR>
                    <a:lnT cap="flat" cmpd="sng" w="9525">
                      <a:solidFill>
                        <a:srgbClr val="888888"/>
                      </a:solidFill>
                      <a:prstDash val="solid"/>
                      <a:round/>
                      <a:headEnd len="sm" w="sm" type="none"/>
                      <a:tailEnd len="sm" w="sm" type="none"/>
                    </a:lnT>
                    <a:lnB cap="flat" cmpd="sng" w="9525">
                      <a:solidFill>
                        <a:srgbClr val="888888"/>
                      </a:solidFill>
                      <a:prstDash val="solid"/>
                      <a:round/>
                      <a:headEnd len="sm" w="sm" type="none"/>
                      <a:tailEnd len="sm" w="sm" type="none"/>
                    </a:lnB>
                  </a:tcPr>
                </a:tc>
              </a:tr>
            </a:tbl>
          </a:graphicData>
        </a:graphic>
      </p:graphicFrame>
      <p:sp>
        <p:nvSpPr>
          <p:cNvPr id="1666" name="Google Shape;1666;p45"/>
          <p:cNvSpPr txBox="1"/>
          <p:nvPr>
            <p:ph idx="4294967295" type="subTitle"/>
          </p:nvPr>
        </p:nvSpPr>
        <p:spPr>
          <a:xfrm>
            <a:off x="4217750" y="760200"/>
            <a:ext cx="4569900" cy="393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Sports to Exclude</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Local Sports Business Directory Listing by Slidesgo">
  <a:themeElements>
    <a:clrScheme name="Simple Light">
      <a:dk1>
        <a:srgbClr val="272727"/>
      </a:dk1>
      <a:lt1>
        <a:srgbClr val="FFFFFF"/>
      </a:lt1>
      <a:dk2>
        <a:srgbClr val="5A5A5A"/>
      </a:dk2>
      <a:lt2>
        <a:srgbClr val="EDE2CA"/>
      </a:lt2>
      <a:accent1>
        <a:srgbClr val="5EA7C5"/>
      </a:accent1>
      <a:accent2>
        <a:srgbClr val="8CD3A3"/>
      </a:accent2>
      <a:accent3>
        <a:srgbClr val="F2E8CE"/>
      </a:accent3>
      <a:accent4>
        <a:srgbClr val="FFCB77"/>
      </a:accent4>
      <a:accent5>
        <a:srgbClr val="E78D48"/>
      </a:accent5>
      <a:accent6>
        <a:srgbClr val="BD5323"/>
      </a:accent6>
      <a:hlink>
        <a:srgbClr val="68686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